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94660"/>
  </p:normalViewPr>
  <p:slideViewPr>
    <p:cSldViewPr snapToGrid="0" snapToObjects="1">
      <p:cViewPr>
        <p:scale>
          <a:sx n="105" d="100"/>
          <a:sy n="105" d="100"/>
        </p:scale>
        <p:origin x="1548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Unified RBAC + Schema Governance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Aligned with ArdentHealth Role &amp; Schema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 b="1"/>
              <a:t>Role-to-Schema Connections (Updated)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" y="914400"/>
            <a:ext cx="22860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Analyst_RO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80" y="1645920"/>
            <a:ext cx="22860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Researcher_RO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" y="2377440"/>
            <a:ext cx="22860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Admin_RW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" y="3108960"/>
            <a:ext cx="22860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Auditor_RO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" y="3840480"/>
            <a:ext cx="22860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Billing_Specialist_RO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" y="4572000"/>
            <a:ext cx="22860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Clinician_RO</a:t>
            </a:r>
          </a:p>
        </p:txBody>
      </p:sp>
      <p:sp>
        <p:nvSpPr>
          <p:cNvPr id="9" name="Rectangle 8"/>
          <p:cNvSpPr/>
          <p:nvPr/>
        </p:nvSpPr>
        <p:spPr>
          <a:xfrm>
            <a:off x="182880" y="5303520"/>
            <a:ext cx="22860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Nurse_RO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" y="6035040"/>
            <a:ext cx="22860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Developer_DevOnly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" y="6766560"/>
            <a:ext cx="22860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DataEngineer_RW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2880" y="7498079"/>
            <a:ext cx="22860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SecurityOfficer_RO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" y="8229600"/>
            <a:ext cx="22860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ComplianceOfficer_RO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00800" y="914400"/>
            <a:ext cx="2286000" cy="54864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phi_data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1645920"/>
            <a:ext cx="2286000" cy="5486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finance_data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2377440"/>
            <a:ext cx="2286000" cy="548640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public_data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00800" y="3108960"/>
            <a:ext cx="2286000" cy="54864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audit_log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0800" y="3840480"/>
            <a:ext cx="2286000" cy="54864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patient_data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0" y="4572000"/>
            <a:ext cx="2286000" cy="54864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provider_data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400800" y="5303520"/>
            <a:ext cx="2286000" cy="54864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b="1">
                <a:solidFill>
                  <a:srgbClr val="FFFFFF"/>
                </a:solidFill>
              </a:rPr>
              <a:t>employer_data</a:t>
            </a:r>
          </a:p>
        </p:txBody>
      </p:sp>
      <p:cxnSp>
        <p:nvCxnSpPr>
          <p:cNvPr id="21" name="Connector 20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28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29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30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 31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 32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 33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 34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 35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 36"/>
          <p:cNvCxnSpPr/>
          <p:nvPr/>
        </p:nvCxnSpPr>
        <p:spPr>
          <a:xfrm>
            <a:off x="2468880" y="0"/>
            <a:ext cx="3931920" cy="0"/>
          </a:xfrm>
          <a:prstGeom prst="line">
            <a:avLst/>
          </a:prstGeom>
          <a:ln w="1905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 37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 38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 39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 40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C0504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 41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 42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9BBB5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4F81B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8064A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 flipV="1">
            <a:off x="2468880" y="0"/>
            <a:ext cx="393192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 b="1"/>
              <a:t>Access Dashboard (Roles vs Schemas)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097280"/>
          <a:ext cx="868680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phi_data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finance_data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public_data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audit_log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patient_data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provider_data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employer_data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Analyst_RO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Researcher_RO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Admin_RW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Auditor_RO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Billing_Specialist_RO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Clinician_RO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Nurse_RO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Developer_DevOnly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DataEngineer_RW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SecurityOfficer_RO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ComplianceOfficer_RO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 b="1"/>
              <a:t>Legend: Schema Sensitivity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371600" cy="4572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011680" y="9144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High Sensitivity - PHI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645920"/>
            <a:ext cx="1371600" cy="45720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2011680" y="164592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Medium Sensitivity - Finance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2377440"/>
            <a:ext cx="1371600" cy="457200"/>
          </a:xfrm>
          <a:prstGeom prst="rect">
            <a:avLst/>
          </a:prstGeom>
          <a:solidFill>
            <a:srgbClr val="9BBB5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11680" y="237744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Low Sensitivity - Public Data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3108960"/>
            <a:ext cx="1371600" cy="457200"/>
          </a:xfrm>
          <a:prstGeom prst="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011680" y="310896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Audit/Compliance Logs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3840480"/>
            <a:ext cx="1371600" cy="4572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011680" y="384048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Medium-High Sensitivity - Patient PII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572000"/>
            <a:ext cx="1371600" cy="4572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2011680" y="457200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Medium Sensitivity - Provider Info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5303520"/>
            <a:ext cx="1371600" cy="457200"/>
          </a:xfrm>
          <a:prstGeom prst="rect">
            <a:avLst/>
          </a:prstGeom>
          <a:solidFill>
            <a:srgbClr val="8064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2011680" y="5303520"/>
            <a:ext cx="6400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/>
            </a:pPr>
            <a:r>
              <a:t>Medium Sensitivity - Employer Plan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253</Words>
  <Application>Microsoft Office PowerPoint</Application>
  <PresentationFormat>Affichage à l'écran (4:3)</PresentationFormat>
  <Paragraphs>136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Unified RBAC + Schema Governance Framework</vt:lpstr>
      <vt:lpstr>Présentation PowerPoint</vt:lpstr>
      <vt:lpstr>Présentation PowerPoint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serge tchuenteu</dc:creator>
  <cp:keywords/>
  <dc:description>generated using python-pptx</dc:description>
  <cp:lastModifiedBy>serge tchuenteu</cp:lastModifiedBy>
  <cp:revision>2</cp:revision>
  <dcterms:created xsi:type="dcterms:W3CDTF">2013-01-27T09:14:16Z</dcterms:created>
  <dcterms:modified xsi:type="dcterms:W3CDTF">2025-09-16T17:31:10Z</dcterms:modified>
  <cp:category/>
</cp:coreProperties>
</file>