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Implement Role-Based Access Control (RBAC) for SQL Server data.</a:t>
            </a:r>
          </a:p>
          <a:p>
            <a:r>
              <a:t>Benefits:</a:t>
            </a:r>
          </a:p>
          <a:p>
            <a:r>
              <a:t>- Stronger security</a:t>
            </a:r>
          </a:p>
          <a:p>
            <a:r>
              <a:t>- Compliance alignment</a:t>
            </a:r>
          </a:p>
          <a:p>
            <a:r>
              <a:t>- Least-privilege enforcement</a:t>
            </a:r>
          </a:p>
          <a:p>
            <a:r>
              <a:t>- Easier audits and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Role inventory started (Analysts, Researchers, Admins, Auditors)</a:t>
            </a:r>
          </a:p>
          <a:p>
            <a:r>
              <a:t>- Draft mapping of roles → data permissions</a:t>
            </a:r>
          </a:p>
          <a:p>
            <a:r>
              <a:t>- Pilot role definition written (Analyst RO)</a:t>
            </a:r>
          </a:p>
          <a:p>
            <a:r>
              <a:t>- Initial SQL implementation script prepared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Inventory roles by business owner &amp; data sensitivity</a:t>
            </a:r>
          </a:p>
          <a:p>
            <a:r>
              <a:t>2. Map to SQL Server roles &amp; permissions</a:t>
            </a:r>
          </a:p>
          <a:p>
            <a:r>
              <a:t>3. Document definitions (scope, approval, review)</a:t>
            </a:r>
          </a:p>
          <a:p>
            <a:r>
              <a:t>4. Align with HR/IT (AD groups)</a:t>
            </a:r>
          </a:p>
          <a:p>
            <a:r>
              <a:t>5. Pilot rollout → audit &amp; review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Validate role inventory with stakeholders</a:t>
            </a:r>
          </a:p>
          <a:p>
            <a:r>
              <a:t>- Implement pilot roles in Dev/Test</a:t>
            </a:r>
          </a:p>
          <a:p>
            <a:r>
              <a:t>- Finalize documentation &amp; request/approval workflow</a:t>
            </a:r>
          </a:p>
          <a:p>
            <a:r>
              <a:t>- Plan quarterly access reviews &amp; audit setup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RBAC Flow Diagram</a:t>
            </a:r>
          </a:p>
        </p:txBody>
      </p:sp>
      <p:pic>
        <p:nvPicPr>
          <p:cNvPr id="3" name="Picture 2" descr="RBAC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988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</Words>
  <Application>Microsoft Office PowerPoint</Application>
  <PresentationFormat>Affichage à l'écran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Objective</vt:lpstr>
      <vt:lpstr>Current Progress</vt:lpstr>
      <vt:lpstr>Approach</vt:lpstr>
      <vt:lpstr>Next Steps</vt:lpstr>
      <vt:lpstr>RBAC Flow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serge tchuenteu</dc:creator>
  <cp:keywords/>
  <dc:description>generated using python-pptx</dc:description>
  <cp:lastModifiedBy>serge tchuenteu</cp:lastModifiedBy>
  <cp:revision>1</cp:revision>
  <dcterms:created xsi:type="dcterms:W3CDTF">2013-01-27T09:14:16Z</dcterms:created>
  <dcterms:modified xsi:type="dcterms:W3CDTF">2025-09-12T14:57:28Z</dcterms:modified>
  <cp:category/>
</cp:coreProperties>
</file>