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 Protection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Dynamic Masking vs Static Masking vs Tokenization vs Pseudonymization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Differences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731520">
                <a:tc>
                  <a:txBody>
                    <a:bodyPr/>
                    <a:lstStyle/>
                    <a:p>
                      <a:r>
                        <a:rPr sz="120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What It 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When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Cons</a:t>
                      </a: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sz="1200"/>
                        <a:t>Dynamic Data Masking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Masks data at runtime (query level).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Production (restricted views).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No changes to data; quick to apply.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Admins can still see raw data.</a:t>
                      </a: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sz="1200"/>
                        <a:t>Static Data Masking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Replaces sensitive data permanently in a copy.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Dev/Test environments.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Irreversible; safe to share.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Requires maintaining masked copies.</a:t>
                      </a: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sz="1200"/>
                        <a:t>Tokenization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Replaces values with random tokens stored in a vault.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Payments, healthcare IDs.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Highly secure; tokens useless alone.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Vault adds complexity.</a:t>
                      </a: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sz="1200"/>
                        <a:t>Pseudonymization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Replaces identifiers with fake but reversible values.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Analytics, GDPR compliance.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Maintains relationships; reversible.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Not fully anonymous; still regulated.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 b="1"/>
              <a:t>Visual Comparison of Data Protection Methods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3657600" cy="1371600"/>
          </a:xfrm>
          <a:prstGeom prst="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600" b="1">
                <a:solidFill>
                  <a:srgbClr val="FFFFFF"/>
                </a:solidFill>
              </a:rPr>
              <a:t>Dynamic Masking</a:t>
            </a:r>
          </a:p>
          <a:p>
            <a:r>
              <a:t>Masks data on the fly at query time.</a:t>
            </a:r>
          </a:p>
          <a:p>
            <a:r>
              <a:t>✅ Best for prod restricted views.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0" y="1371600"/>
            <a:ext cx="3657600" cy="1371600"/>
          </a:xfrm>
          <a:prstGeom prst="rect">
            <a:avLst/>
          </a:prstGeom>
          <a:solidFill>
            <a:srgbClr val="00994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600" b="1">
                <a:solidFill>
                  <a:srgbClr val="FFFFFF"/>
                </a:solidFill>
              </a:rPr>
              <a:t>Static Masking</a:t>
            </a:r>
          </a:p>
          <a:p>
            <a:r>
              <a:t>Masks data permanently in a copy.</a:t>
            </a:r>
          </a:p>
          <a:p>
            <a:r>
              <a:t>✅ Best for dev/test.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200400"/>
            <a:ext cx="3657600" cy="1371600"/>
          </a:xfrm>
          <a:prstGeom prst="rect">
            <a:avLst/>
          </a:prstGeom>
          <a:solidFill>
            <a:srgbClr val="CC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600" b="1">
                <a:solidFill>
                  <a:srgbClr val="FFFFFF"/>
                </a:solidFill>
              </a:rPr>
              <a:t>Tokenization</a:t>
            </a:r>
          </a:p>
          <a:p>
            <a:r>
              <a:t>Replaces data with tokens stored in a vault.</a:t>
            </a:r>
          </a:p>
          <a:p>
            <a:r>
              <a:t>✅ Best for payments/IDs.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3200400"/>
            <a:ext cx="3657600" cy="1371600"/>
          </a:xfrm>
          <a:prstGeom prst="rect">
            <a:avLst/>
          </a:prstGeom>
          <a:solidFill>
            <a:srgbClr val="9900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600" b="1">
                <a:solidFill>
                  <a:srgbClr val="FFFFFF"/>
                </a:solidFill>
              </a:rPr>
              <a:t>Pseudonymization</a:t>
            </a:r>
          </a:p>
          <a:p>
            <a:r>
              <a:t>Replaces identifiers with fake values.</a:t>
            </a:r>
          </a:p>
          <a:p>
            <a:r>
              <a:t>✅ Best for analytics/GDPR.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