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68" r:id="rId4"/>
    <p:sldId id="257" r:id="rId5"/>
    <p:sldId id="258" r:id="rId6"/>
    <p:sldId id="259" r:id="rId7"/>
    <p:sldId id="260" r:id="rId8"/>
    <p:sldId id="261" r:id="rId9"/>
    <p:sldId id="262"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1516A-160B-4F60-9220-49A287A94B3D}" v="29" dt="2025-09-18T13:51:21.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122"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e tchuenteu" userId="8300444c1fcdfdd4" providerId="LiveId" clId="{DCDE4CE5-BDBD-4BB3-9A5B-FC6BF4DC05EC}"/>
    <pc:docChg chg="undo custSel modSld">
      <pc:chgData name="serge tchuenteu" userId="8300444c1fcdfdd4" providerId="LiveId" clId="{DCDE4CE5-BDBD-4BB3-9A5B-FC6BF4DC05EC}" dt="2025-09-18T15:00:56.428" v="42" actId="26606"/>
      <pc:docMkLst>
        <pc:docMk/>
      </pc:docMkLst>
      <pc:sldChg chg="addSp delSp modSp mod setBg">
        <pc:chgData name="serge tchuenteu" userId="8300444c1fcdfdd4" providerId="LiveId" clId="{DCDE4CE5-BDBD-4BB3-9A5B-FC6BF4DC05EC}" dt="2025-09-18T14:58:22.946" v="17" actId="26606"/>
        <pc:sldMkLst>
          <pc:docMk/>
          <pc:sldMk cId="0" sldId="257"/>
        </pc:sldMkLst>
        <pc:spChg chg="mod">
          <ac:chgData name="serge tchuenteu" userId="8300444c1fcdfdd4" providerId="LiveId" clId="{DCDE4CE5-BDBD-4BB3-9A5B-FC6BF4DC05EC}" dt="2025-09-18T14:58:22.946" v="17" actId="26606"/>
          <ac:spMkLst>
            <pc:docMk/>
            <pc:sldMk cId="0" sldId="257"/>
            <ac:spMk id="2" creationId="{00000000-0000-0000-0000-000000000000}"/>
          </ac:spMkLst>
        </pc:spChg>
        <pc:spChg chg="add del">
          <ac:chgData name="serge tchuenteu" userId="8300444c1fcdfdd4" providerId="LiveId" clId="{DCDE4CE5-BDBD-4BB3-9A5B-FC6BF4DC05EC}" dt="2025-09-18T14:58:22.946" v="17" actId="26606"/>
          <ac:spMkLst>
            <pc:docMk/>
            <pc:sldMk cId="0" sldId="257"/>
            <ac:spMk id="3" creationId="{00000000-0000-0000-0000-000000000000}"/>
          </ac:spMkLst>
        </pc:spChg>
        <pc:spChg chg="add del">
          <ac:chgData name="serge tchuenteu" userId="8300444c1fcdfdd4" providerId="LiveId" clId="{DCDE4CE5-BDBD-4BB3-9A5B-FC6BF4DC05EC}" dt="2025-09-18T14:58:12.540" v="14" actId="26606"/>
          <ac:spMkLst>
            <pc:docMk/>
            <pc:sldMk cId="0" sldId="257"/>
            <ac:spMk id="9" creationId="{BACC6370-2D7E-4714-9D71-7542949D7D5D}"/>
          </ac:spMkLst>
        </pc:spChg>
        <pc:spChg chg="add del">
          <ac:chgData name="serge tchuenteu" userId="8300444c1fcdfdd4" providerId="LiveId" clId="{DCDE4CE5-BDBD-4BB3-9A5B-FC6BF4DC05EC}" dt="2025-09-18T14:58:12.540" v="14" actId="26606"/>
          <ac:spMkLst>
            <pc:docMk/>
            <pc:sldMk cId="0" sldId="257"/>
            <ac:spMk id="11" creationId="{F68B3F68-107C-434F-AA38-110D5EA91B85}"/>
          </ac:spMkLst>
        </pc:spChg>
        <pc:spChg chg="add del">
          <ac:chgData name="serge tchuenteu" userId="8300444c1fcdfdd4" providerId="LiveId" clId="{DCDE4CE5-BDBD-4BB3-9A5B-FC6BF4DC05EC}" dt="2025-09-18T14:58:12.540" v="14" actId="26606"/>
          <ac:spMkLst>
            <pc:docMk/>
            <pc:sldMk cId="0" sldId="257"/>
            <ac:spMk id="13" creationId="{AAD0DBB9-1A4B-4391-81D4-CB19F9AB918A}"/>
          </ac:spMkLst>
        </pc:spChg>
        <pc:spChg chg="add del">
          <ac:chgData name="serge tchuenteu" userId="8300444c1fcdfdd4" providerId="LiveId" clId="{DCDE4CE5-BDBD-4BB3-9A5B-FC6BF4DC05EC}" dt="2025-09-18T14:58:12.540" v="14" actId="26606"/>
          <ac:spMkLst>
            <pc:docMk/>
            <pc:sldMk cId="0" sldId="257"/>
            <ac:spMk id="15" creationId="{063BBA22-50EA-4C4D-BE05-F1CE4E63AA56}"/>
          </ac:spMkLst>
        </pc:spChg>
        <pc:spChg chg="add">
          <ac:chgData name="serge tchuenteu" userId="8300444c1fcdfdd4" providerId="LiveId" clId="{DCDE4CE5-BDBD-4BB3-9A5B-FC6BF4DC05EC}" dt="2025-09-18T14:58:22.946" v="17" actId="26606"/>
          <ac:spMkLst>
            <pc:docMk/>
            <pc:sldMk cId="0" sldId="257"/>
            <ac:spMk id="16" creationId="{D5B0017B-2ECA-49AF-B397-DC140825DF8D}"/>
          </ac:spMkLst>
        </pc:spChg>
        <pc:spChg chg="add del">
          <ac:chgData name="serge tchuenteu" userId="8300444c1fcdfdd4" providerId="LiveId" clId="{DCDE4CE5-BDBD-4BB3-9A5B-FC6BF4DC05EC}" dt="2025-09-18T14:58:22.915" v="16" actId="26606"/>
          <ac:spMkLst>
            <pc:docMk/>
            <pc:sldMk cId="0" sldId="257"/>
            <ac:spMk id="17" creationId="{43F8A58B-5155-44CE-A5FF-7647B47D0A7A}"/>
          </ac:spMkLst>
        </pc:spChg>
        <pc:spChg chg="add del">
          <ac:chgData name="serge tchuenteu" userId="8300444c1fcdfdd4" providerId="LiveId" clId="{DCDE4CE5-BDBD-4BB3-9A5B-FC6BF4DC05EC}" dt="2025-09-18T14:58:22.915" v="16" actId="26606"/>
          <ac:spMkLst>
            <pc:docMk/>
            <pc:sldMk cId="0" sldId="257"/>
            <ac:spMk id="18" creationId="{BACC6370-2D7E-4714-9D71-7542949D7D5D}"/>
          </ac:spMkLst>
        </pc:spChg>
        <pc:spChg chg="add del">
          <ac:chgData name="serge tchuenteu" userId="8300444c1fcdfdd4" providerId="LiveId" clId="{DCDE4CE5-BDBD-4BB3-9A5B-FC6BF4DC05EC}" dt="2025-09-18T14:58:22.915" v="16" actId="26606"/>
          <ac:spMkLst>
            <pc:docMk/>
            <pc:sldMk cId="0" sldId="257"/>
            <ac:spMk id="19" creationId="{443F2ACA-E6D6-4028-82DD-F03C262D5DE6}"/>
          </ac:spMkLst>
        </pc:spChg>
        <pc:spChg chg="add del">
          <ac:chgData name="serge tchuenteu" userId="8300444c1fcdfdd4" providerId="LiveId" clId="{DCDE4CE5-BDBD-4BB3-9A5B-FC6BF4DC05EC}" dt="2025-09-18T14:58:22.915" v="16" actId="26606"/>
          <ac:spMkLst>
            <pc:docMk/>
            <pc:sldMk cId="0" sldId="257"/>
            <ac:spMk id="20" creationId="{256B2C21-A230-48C0-8DF1-C46611373C44}"/>
          </ac:spMkLst>
        </pc:spChg>
        <pc:spChg chg="add del">
          <ac:chgData name="serge tchuenteu" userId="8300444c1fcdfdd4" providerId="LiveId" clId="{DCDE4CE5-BDBD-4BB3-9A5B-FC6BF4DC05EC}" dt="2025-09-18T14:58:22.915" v="16" actId="26606"/>
          <ac:spMkLst>
            <pc:docMk/>
            <pc:sldMk cId="0" sldId="257"/>
            <ac:spMk id="21" creationId="{3847E18C-932D-4C95-AABA-FEC7C9499AD7}"/>
          </ac:spMkLst>
        </pc:spChg>
        <pc:spChg chg="add del">
          <ac:chgData name="serge tchuenteu" userId="8300444c1fcdfdd4" providerId="LiveId" clId="{DCDE4CE5-BDBD-4BB3-9A5B-FC6BF4DC05EC}" dt="2025-09-18T14:58:22.915" v="16" actId="26606"/>
          <ac:spMkLst>
            <pc:docMk/>
            <pc:sldMk cId="0" sldId="257"/>
            <ac:spMk id="22" creationId="{3150CB11-0C61-439E-910F-5787759E72A0}"/>
          </ac:spMkLst>
        </pc:spChg>
        <pc:spChg chg="add">
          <ac:chgData name="serge tchuenteu" userId="8300444c1fcdfdd4" providerId="LiveId" clId="{DCDE4CE5-BDBD-4BB3-9A5B-FC6BF4DC05EC}" dt="2025-09-18T14:58:22.946" v="17" actId="26606"/>
          <ac:spMkLst>
            <pc:docMk/>
            <pc:sldMk cId="0" sldId="257"/>
            <ac:spMk id="25" creationId="{56E9B3E6-E277-4D68-BA48-9CB43FFBD6E2}"/>
          </ac:spMkLst>
        </pc:spChg>
        <pc:grpChg chg="add">
          <ac:chgData name="serge tchuenteu" userId="8300444c1fcdfdd4" providerId="LiveId" clId="{DCDE4CE5-BDBD-4BB3-9A5B-FC6BF4DC05EC}" dt="2025-09-18T14:58:22.946" v="17" actId="26606"/>
          <ac:grpSpMkLst>
            <pc:docMk/>
            <pc:sldMk cId="0" sldId="257"/>
            <ac:grpSpMk id="26" creationId="{AE1C45F0-260A-458C-96ED-C1F6D2151219}"/>
          </ac:grpSpMkLst>
        </pc:grpChg>
        <pc:graphicFrameChg chg="add del">
          <ac:chgData name="serge tchuenteu" userId="8300444c1fcdfdd4" providerId="LiveId" clId="{DCDE4CE5-BDBD-4BB3-9A5B-FC6BF4DC05EC}" dt="2025-09-18T14:58:12.540" v="14" actId="26606"/>
          <ac:graphicFrameMkLst>
            <pc:docMk/>
            <pc:sldMk cId="0" sldId="257"/>
            <ac:graphicFrameMk id="5" creationId="{E393E672-78C8-52C1-DF24-EAF92AB39D71}"/>
          </ac:graphicFrameMkLst>
        </pc:graphicFrameChg>
        <pc:graphicFrameChg chg="add del">
          <ac:chgData name="serge tchuenteu" userId="8300444c1fcdfdd4" providerId="LiveId" clId="{DCDE4CE5-BDBD-4BB3-9A5B-FC6BF4DC05EC}" dt="2025-09-18T14:58:22.915" v="16" actId="26606"/>
          <ac:graphicFrameMkLst>
            <pc:docMk/>
            <pc:sldMk cId="0" sldId="257"/>
            <ac:graphicFrameMk id="23" creationId="{78AF5C01-5794-0C10-B797-6558E9BA4AC6}"/>
          </ac:graphicFrameMkLst>
        </pc:graphicFrameChg>
        <pc:graphicFrameChg chg="add">
          <ac:chgData name="serge tchuenteu" userId="8300444c1fcdfdd4" providerId="LiveId" clId="{DCDE4CE5-BDBD-4BB3-9A5B-FC6BF4DC05EC}" dt="2025-09-18T14:58:22.946" v="17" actId="26606"/>
          <ac:graphicFrameMkLst>
            <pc:docMk/>
            <pc:sldMk cId="0" sldId="257"/>
            <ac:graphicFrameMk id="29" creationId="{FEB9407D-C8A8-A4D7-F704-F30130DFFD3A}"/>
          </ac:graphicFrameMkLst>
        </pc:graphicFrameChg>
        <pc:cxnChg chg="add">
          <ac:chgData name="serge tchuenteu" userId="8300444c1fcdfdd4" providerId="LiveId" clId="{DCDE4CE5-BDBD-4BB3-9A5B-FC6BF4DC05EC}" dt="2025-09-18T14:58:22.946" v="17" actId="26606"/>
          <ac:cxnSpMkLst>
            <pc:docMk/>
            <pc:sldMk cId="0" sldId="257"/>
            <ac:cxnSpMk id="28" creationId="{6CF1BAF6-AD41-4082-B212-8A1F9A2E8779}"/>
          </ac:cxnSpMkLst>
        </pc:cxnChg>
      </pc:sldChg>
      <pc:sldChg chg="addSp delSp modSp mod setBg">
        <pc:chgData name="serge tchuenteu" userId="8300444c1fcdfdd4" providerId="LiveId" clId="{DCDE4CE5-BDBD-4BB3-9A5B-FC6BF4DC05EC}" dt="2025-09-18T14:53:31.845" v="12" actId="14100"/>
        <pc:sldMkLst>
          <pc:docMk/>
          <pc:sldMk cId="0" sldId="258"/>
        </pc:sldMkLst>
        <pc:spChg chg="mod">
          <ac:chgData name="serge tchuenteu" userId="8300444c1fcdfdd4" providerId="LiveId" clId="{DCDE4CE5-BDBD-4BB3-9A5B-FC6BF4DC05EC}" dt="2025-09-18T14:53:18.383" v="9" actId="255"/>
          <ac:spMkLst>
            <pc:docMk/>
            <pc:sldMk cId="0" sldId="258"/>
            <ac:spMk id="2" creationId="{00000000-0000-0000-0000-000000000000}"/>
          </ac:spMkLst>
        </pc:spChg>
        <pc:spChg chg="mod">
          <ac:chgData name="serge tchuenteu" userId="8300444c1fcdfdd4" providerId="LiveId" clId="{DCDE4CE5-BDBD-4BB3-9A5B-FC6BF4DC05EC}" dt="2025-09-18T14:53:26.817" v="10" actId="255"/>
          <ac:spMkLst>
            <pc:docMk/>
            <pc:sldMk cId="0" sldId="258"/>
            <ac:spMk id="3" creationId="{00000000-0000-0000-0000-000000000000}"/>
          </ac:spMkLst>
        </pc:spChg>
        <pc:spChg chg="add del">
          <ac:chgData name="serge tchuenteu" userId="8300444c1fcdfdd4" providerId="LiveId" clId="{DCDE4CE5-BDBD-4BB3-9A5B-FC6BF4DC05EC}" dt="2025-09-18T14:52:51.338" v="3" actId="26606"/>
          <ac:spMkLst>
            <pc:docMk/>
            <pc:sldMk cId="0" sldId="258"/>
            <ac:spMk id="10" creationId="{DBC6133C-0615-4CE4-9132-37E609A9BDFA}"/>
          </ac:spMkLst>
        </pc:spChg>
        <pc:spChg chg="add del">
          <ac:chgData name="serge tchuenteu" userId="8300444c1fcdfdd4" providerId="LiveId" clId="{DCDE4CE5-BDBD-4BB3-9A5B-FC6BF4DC05EC}" dt="2025-09-18T14:52:51.338" v="3" actId="26606"/>
          <ac:spMkLst>
            <pc:docMk/>
            <pc:sldMk cId="0" sldId="258"/>
            <ac:spMk id="12" creationId="{169CC832-2974-4E8D-90ED-3E2941BA7336}"/>
          </ac:spMkLst>
        </pc:spChg>
        <pc:spChg chg="add del">
          <ac:chgData name="serge tchuenteu" userId="8300444c1fcdfdd4" providerId="LiveId" clId="{DCDE4CE5-BDBD-4BB3-9A5B-FC6BF4DC05EC}" dt="2025-09-18T14:52:51.338" v="3" actId="26606"/>
          <ac:spMkLst>
            <pc:docMk/>
            <pc:sldMk cId="0" sldId="258"/>
            <ac:spMk id="14" creationId="{55222F96-971A-4F90-B841-6BAB416C7AC1}"/>
          </ac:spMkLst>
        </pc:spChg>
        <pc:spChg chg="add del">
          <ac:chgData name="serge tchuenteu" userId="8300444c1fcdfdd4" providerId="LiveId" clId="{DCDE4CE5-BDBD-4BB3-9A5B-FC6BF4DC05EC}" dt="2025-09-18T14:52:51.338" v="3" actId="26606"/>
          <ac:spMkLst>
            <pc:docMk/>
            <pc:sldMk cId="0" sldId="258"/>
            <ac:spMk id="16" creationId="{08980754-6F4B-43C9-B9BE-127B6BED6586}"/>
          </ac:spMkLst>
        </pc:spChg>
        <pc:spChg chg="add del">
          <ac:chgData name="serge tchuenteu" userId="8300444c1fcdfdd4" providerId="LiveId" clId="{DCDE4CE5-BDBD-4BB3-9A5B-FC6BF4DC05EC}" dt="2025-09-18T14:52:51.338" v="3" actId="26606"/>
          <ac:spMkLst>
            <pc:docMk/>
            <pc:sldMk cId="0" sldId="258"/>
            <ac:spMk id="18" creationId="{2C1BBA94-3F40-40AA-8BB9-E69E25E537C1}"/>
          </ac:spMkLst>
        </pc:spChg>
        <pc:spChg chg="add">
          <ac:chgData name="serge tchuenteu" userId="8300444c1fcdfdd4" providerId="LiveId" clId="{DCDE4CE5-BDBD-4BB3-9A5B-FC6BF4DC05EC}" dt="2025-09-18T14:52:51.353" v="4" actId="26606"/>
          <ac:spMkLst>
            <pc:docMk/>
            <pc:sldMk cId="0" sldId="258"/>
            <ac:spMk id="25" creationId="{1E020063-2385-44AC-BD67-258E1F0B9FCE}"/>
          </ac:spMkLst>
        </pc:spChg>
        <pc:spChg chg="add">
          <ac:chgData name="serge tchuenteu" userId="8300444c1fcdfdd4" providerId="LiveId" clId="{DCDE4CE5-BDBD-4BB3-9A5B-FC6BF4DC05EC}" dt="2025-09-18T14:52:51.353" v="4" actId="26606"/>
          <ac:spMkLst>
            <pc:docMk/>
            <pc:sldMk cId="0" sldId="258"/>
            <ac:spMk id="26" creationId="{7E014A0B-5338-4077-AFE9-A90D04D4492B}"/>
          </ac:spMkLst>
        </pc:spChg>
        <pc:grpChg chg="add">
          <ac:chgData name="serge tchuenteu" userId="8300444c1fcdfdd4" providerId="LiveId" clId="{DCDE4CE5-BDBD-4BB3-9A5B-FC6BF4DC05EC}" dt="2025-09-18T14:52:51.353" v="4" actId="26606"/>
          <ac:grpSpMkLst>
            <pc:docMk/>
            <pc:sldMk cId="0" sldId="258"/>
            <ac:grpSpMk id="20" creationId="{466920E5-8640-4C24-A775-8647637094A7}"/>
          </ac:grpSpMkLst>
        </pc:grpChg>
        <pc:grpChg chg="add">
          <ac:chgData name="serge tchuenteu" userId="8300444c1fcdfdd4" providerId="LiveId" clId="{DCDE4CE5-BDBD-4BB3-9A5B-FC6BF4DC05EC}" dt="2025-09-18T14:52:51.353" v="4" actId="26606"/>
          <ac:grpSpMkLst>
            <pc:docMk/>
            <pc:sldMk cId="0" sldId="258"/>
            <ac:grpSpMk id="27" creationId="{78127680-150F-4A90-9950-F66392578116}"/>
          </ac:grpSpMkLst>
        </pc:grpChg>
        <pc:picChg chg="add mod">
          <ac:chgData name="serge tchuenteu" userId="8300444c1fcdfdd4" providerId="LiveId" clId="{DCDE4CE5-BDBD-4BB3-9A5B-FC6BF4DC05EC}" dt="2025-09-18T14:53:31.845" v="12" actId="14100"/>
          <ac:picMkLst>
            <pc:docMk/>
            <pc:sldMk cId="0" sldId="258"/>
            <ac:picMk id="5" creationId="{BB2FE77D-058A-2A51-B47F-9C816D3E5B97}"/>
          </ac:picMkLst>
        </pc:picChg>
      </pc:sldChg>
      <pc:sldChg chg="addSp delSp modSp mod setBg">
        <pc:chgData name="serge tchuenteu" userId="8300444c1fcdfdd4" providerId="LiveId" clId="{DCDE4CE5-BDBD-4BB3-9A5B-FC6BF4DC05EC}" dt="2025-09-18T14:58:49.758" v="18" actId="26606"/>
        <pc:sldMkLst>
          <pc:docMk/>
          <pc:sldMk cId="0" sldId="259"/>
        </pc:sldMkLst>
        <pc:spChg chg="mod">
          <ac:chgData name="serge tchuenteu" userId="8300444c1fcdfdd4" providerId="LiveId" clId="{DCDE4CE5-BDBD-4BB3-9A5B-FC6BF4DC05EC}" dt="2025-09-18T14:58:49.758" v="18" actId="26606"/>
          <ac:spMkLst>
            <pc:docMk/>
            <pc:sldMk cId="0" sldId="259"/>
            <ac:spMk id="2" creationId="{00000000-0000-0000-0000-000000000000}"/>
          </ac:spMkLst>
        </pc:spChg>
        <pc:spChg chg="del">
          <ac:chgData name="serge tchuenteu" userId="8300444c1fcdfdd4" providerId="LiveId" clId="{DCDE4CE5-BDBD-4BB3-9A5B-FC6BF4DC05EC}" dt="2025-09-18T14:58:49.758" v="18" actId="26606"/>
          <ac:spMkLst>
            <pc:docMk/>
            <pc:sldMk cId="0" sldId="259"/>
            <ac:spMk id="3" creationId="{00000000-0000-0000-0000-000000000000}"/>
          </ac:spMkLst>
        </pc:spChg>
        <pc:spChg chg="add">
          <ac:chgData name="serge tchuenteu" userId="8300444c1fcdfdd4" providerId="LiveId" clId="{DCDE4CE5-BDBD-4BB3-9A5B-FC6BF4DC05EC}" dt="2025-09-18T14:58:49.758" v="18" actId="26606"/>
          <ac:spMkLst>
            <pc:docMk/>
            <pc:sldMk cId="0" sldId="259"/>
            <ac:spMk id="9" creationId="{56E9B3E6-E277-4D68-BA48-9CB43FFBD6E2}"/>
          </ac:spMkLst>
        </pc:spChg>
        <pc:spChg chg="add">
          <ac:chgData name="serge tchuenteu" userId="8300444c1fcdfdd4" providerId="LiveId" clId="{DCDE4CE5-BDBD-4BB3-9A5B-FC6BF4DC05EC}" dt="2025-09-18T14:58:49.758" v="18" actId="26606"/>
          <ac:spMkLst>
            <pc:docMk/>
            <pc:sldMk cId="0" sldId="259"/>
            <ac:spMk id="16" creationId="{D5B0017B-2ECA-49AF-B397-DC140825DF8D}"/>
          </ac:spMkLst>
        </pc:spChg>
        <pc:grpChg chg="add">
          <ac:chgData name="serge tchuenteu" userId="8300444c1fcdfdd4" providerId="LiveId" clId="{DCDE4CE5-BDBD-4BB3-9A5B-FC6BF4DC05EC}" dt="2025-09-18T14:58:49.758" v="18" actId="26606"/>
          <ac:grpSpMkLst>
            <pc:docMk/>
            <pc:sldMk cId="0" sldId="259"/>
            <ac:grpSpMk id="11" creationId="{AE1C45F0-260A-458C-96ED-C1F6D2151219}"/>
          </ac:grpSpMkLst>
        </pc:grpChg>
        <pc:graphicFrameChg chg="add">
          <ac:chgData name="serge tchuenteu" userId="8300444c1fcdfdd4" providerId="LiveId" clId="{DCDE4CE5-BDBD-4BB3-9A5B-FC6BF4DC05EC}" dt="2025-09-18T14:58:49.758" v="18" actId="26606"/>
          <ac:graphicFrameMkLst>
            <pc:docMk/>
            <pc:sldMk cId="0" sldId="259"/>
            <ac:graphicFrameMk id="5" creationId="{73F42BDA-1F30-F176-72D0-793C5DE47861}"/>
          </ac:graphicFrameMkLst>
        </pc:graphicFrameChg>
        <pc:cxnChg chg="add">
          <ac:chgData name="serge tchuenteu" userId="8300444c1fcdfdd4" providerId="LiveId" clId="{DCDE4CE5-BDBD-4BB3-9A5B-FC6BF4DC05EC}" dt="2025-09-18T14:58:49.758" v="18" actId="26606"/>
          <ac:cxnSpMkLst>
            <pc:docMk/>
            <pc:sldMk cId="0" sldId="259"/>
            <ac:cxnSpMk id="18" creationId="{6CF1BAF6-AD41-4082-B212-8A1F9A2E8779}"/>
          </ac:cxnSpMkLst>
        </pc:cxnChg>
      </pc:sldChg>
      <pc:sldChg chg="addSp delSp modSp mod setBg">
        <pc:chgData name="serge tchuenteu" userId="8300444c1fcdfdd4" providerId="LiveId" clId="{DCDE4CE5-BDBD-4BB3-9A5B-FC6BF4DC05EC}" dt="2025-09-18T14:58:57.586" v="19" actId="26606"/>
        <pc:sldMkLst>
          <pc:docMk/>
          <pc:sldMk cId="0" sldId="260"/>
        </pc:sldMkLst>
        <pc:spChg chg="mod">
          <ac:chgData name="serge tchuenteu" userId="8300444c1fcdfdd4" providerId="LiveId" clId="{DCDE4CE5-BDBD-4BB3-9A5B-FC6BF4DC05EC}" dt="2025-09-18T14:58:57.586" v="19" actId="26606"/>
          <ac:spMkLst>
            <pc:docMk/>
            <pc:sldMk cId="0" sldId="260"/>
            <ac:spMk id="2" creationId="{00000000-0000-0000-0000-000000000000}"/>
          </ac:spMkLst>
        </pc:spChg>
        <pc:spChg chg="del">
          <ac:chgData name="serge tchuenteu" userId="8300444c1fcdfdd4" providerId="LiveId" clId="{DCDE4CE5-BDBD-4BB3-9A5B-FC6BF4DC05EC}" dt="2025-09-18T14:58:57.586" v="19" actId="26606"/>
          <ac:spMkLst>
            <pc:docMk/>
            <pc:sldMk cId="0" sldId="260"/>
            <ac:spMk id="3" creationId="{00000000-0000-0000-0000-000000000000}"/>
          </ac:spMkLst>
        </pc:spChg>
        <pc:spChg chg="add">
          <ac:chgData name="serge tchuenteu" userId="8300444c1fcdfdd4" providerId="LiveId" clId="{DCDE4CE5-BDBD-4BB3-9A5B-FC6BF4DC05EC}" dt="2025-09-18T14:58:57.586" v="19" actId="26606"/>
          <ac:spMkLst>
            <pc:docMk/>
            <pc:sldMk cId="0" sldId="260"/>
            <ac:spMk id="9" creationId="{56E9B3E6-E277-4D68-BA48-9CB43FFBD6E2}"/>
          </ac:spMkLst>
        </pc:spChg>
        <pc:spChg chg="add">
          <ac:chgData name="serge tchuenteu" userId="8300444c1fcdfdd4" providerId="LiveId" clId="{DCDE4CE5-BDBD-4BB3-9A5B-FC6BF4DC05EC}" dt="2025-09-18T14:58:57.586" v="19" actId="26606"/>
          <ac:spMkLst>
            <pc:docMk/>
            <pc:sldMk cId="0" sldId="260"/>
            <ac:spMk id="16" creationId="{D5B0017B-2ECA-49AF-B397-DC140825DF8D}"/>
          </ac:spMkLst>
        </pc:spChg>
        <pc:grpChg chg="add">
          <ac:chgData name="serge tchuenteu" userId="8300444c1fcdfdd4" providerId="LiveId" clId="{DCDE4CE5-BDBD-4BB3-9A5B-FC6BF4DC05EC}" dt="2025-09-18T14:58:57.586" v="19" actId="26606"/>
          <ac:grpSpMkLst>
            <pc:docMk/>
            <pc:sldMk cId="0" sldId="260"/>
            <ac:grpSpMk id="11" creationId="{AE1C45F0-260A-458C-96ED-C1F6D2151219}"/>
          </ac:grpSpMkLst>
        </pc:grpChg>
        <pc:graphicFrameChg chg="add">
          <ac:chgData name="serge tchuenteu" userId="8300444c1fcdfdd4" providerId="LiveId" clId="{DCDE4CE5-BDBD-4BB3-9A5B-FC6BF4DC05EC}" dt="2025-09-18T14:58:57.586" v="19" actId="26606"/>
          <ac:graphicFrameMkLst>
            <pc:docMk/>
            <pc:sldMk cId="0" sldId="260"/>
            <ac:graphicFrameMk id="5" creationId="{6DA47CCF-CE9C-BD7C-9BF2-2B2C32D7FAE0}"/>
          </ac:graphicFrameMkLst>
        </pc:graphicFrameChg>
        <pc:cxnChg chg="add">
          <ac:chgData name="serge tchuenteu" userId="8300444c1fcdfdd4" providerId="LiveId" clId="{DCDE4CE5-BDBD-4BB3-9A5B-FC6BF4DC05EC}" dt="2025-09-18T14:58:57.586" v="19" actId="26606"/>
          <ac:cxnSpMkLst>
            <pc:docMk/>
            <pc:sldMk cId="0" sldId="260"/>
            <ac:cxnSpMk id="18" creationId="{6CF1BAF6-AD41-4082-B212-8A1F9A2E8779}"/>
          </ac:cxnSpMkLst>
        </pc:cxnChg>
      </pc:sldChg>
      <pc:sldChg chg="addSp delSp modSp mod setBg">
        <pc:chgData name="serge tchuenteu" userId="8300444c1fcdfdd4" providerId="LiveId" clId="{DCDE4CE5-BDBD-4BB3-9A5B-FC6BF4DC05EC}" dt="2025-09-18T14:59:04.556" v="20" actId="26606"/>
        <pc:sldMkLst>
          <pc:docMk/>
          <pc:sldMk cId="0" sldId="261"/>
        </pc:sldMkLst>
        <pc:spChg chg="mod">
          <ac:chgData name="serge tchuenteu" userId="8300444c1fcdfdd4" providerId="LiveId" clId="{DCDE4CE5-BDBD-4BB3-9A5B-FC6BF4DC05EC}" dt="2025-09-18T14:59:04.556" v="20" actId="26606"/>
          <ac:spMkLst>
            <pc:docMk/>
            <pc:sldMk cId="0" sldId="261"/>
            <ac:spMk id="2" creationId="{00000000-0000-0000-0000-000000000000}"/>
          </ac:spMkLst>
        </pc:spChg>
        <pc:spChg chg="del">
          <ac:chgData name="serge tchuenteu" userId="8300444c1fcdfdd4" providerId="LiveId" clId="{DCDE4CE5-BDBD-4BB3-9A5B-FC6BF4DC05EC}" dt="2025-09-18T14:59:04.556" v="20" actId="26606"/>
          <ac:spMkLst>
            <pc:docMk/>
            <pc:sldMk cId="0" sldId="261"/>
            <ac:spMk id="3" creationId="{00000000-0000-0000-0000-000000000000}"/>
          </ac:spMkLst>
        </pc:spChg>
        <pc:spChg chg="add">
          <ac:chgData name="serge tchuenteu" userId="8300444c1fcdfdd4" providerId="LiveId" clId="{DCDE4CE5-BDBD-4BB3-9A5B-FC6BF4DC05EC}" dt="2025-09-18T14:59:04.556" v="20" actId="26606"/>
          <ac:spMkLst>
            <pc:docMk/>
            <pc:sldMk cId="0" sldId="261"/>
            <ac:spMk id="9" creationId="{56E9B3E6-E277-4D68-BA48-9CB43FFBD6E2}"/>
          </ac:spMkLst>
        </pc:spChg>
        <pc:spChg chg="add">
          <ac:chgData name="serge tchuenteu" userId="8300444c1fcdfdd4" providerId="LiveId" clId="{DCDE4CE5-BDBD-4BB3-9A5B-FC6BF4DC05EC}" dt="2025-09-18T14:59:04.556" v="20" actId="26606"/>
          <ac:spMkLst>
            <pc:docMk/>
            <pc:sldMk cId="0" sldId="261"/>
            <ac:spMk id="16" creationId="{D5B0017B-2ECA-49AF-B397-DC140825DF8D}"/>
          </ac:spMkLst>
        </pc:spChg>
        <pc:grpChg chg="add">
          <ac:chgData name="serge tchuenteu" userId="8300444c1fcdfdd4" providerId="LiveId" clId="{DCDE4CE5-BDBD-4BB3-9A5B-FC6BF4DC05EC}" dt="2025-09-18T14:59:04.556" v="20" actId="26606"/>
          <ac:grpSpMkLst>
            <pc:docMk/>
            <pc:sldMk cId="0" sldId="261"/>
            <ac:grpSpMk id="11" creationId="{AE1C45F0-260A-458C-96ED-C1F6D2151219}"/>
          </ac:grpSpMkLst>
        </pc:grpChg>
        <pc:graphicFrameChg chg="add">
          <ac:chgData name="serge tchuenteu" userId="8300444c1fcdfdd4" providerId="LiveId" clId="{DCDE4CE5-BDBD-4BB3-9A5B-FC6BF4DC05EC}" dt="2025-09-18T14:59:04.556" v="20" actId="26606"/>
          <ac:graphicFrameMkLst>
            <pc:docMk/>
            <pc:sldMk cId="0" sldId="261"/>
            <ac:graphicFrameMk id="5" creationId="{FE8D4985-D9C4-D826-53F0-AC318CFB8314}"/>
          </ac:graphicFrameMkLst>
        </pc:graphicFrameChg>
        <pc:cxnChg chg="add">
          <ac:chgData name="serge tchuenteu" userId="8300444c1fcdfdd4" providerId="LiveId" clId="{DCDE4CE5-BDBD-4BB3-9A5B-FC6BF4DC05EC}" dt="2025-09-18T14:59:04.556" v="20" actId="26606"/>
          <ac:cxnSpMkLst>
            <pc:docMk/>
            <pc:sldMk cId="0" sldId="261"/>
            <ac:cxnSpMk id="18" creationId="{6CF1BAF6-AD41-4082-B212-8A1F9A2E8779}"/>
          </ac:cxnSpMkLst>
        </pc:cxnChg>
      </pc:sldChg>
      <pc:sldChg chg="addSp modSp mod setBg">
        <pc:chgData name="serge tchuenteu" userId="8300444c1fcdfdd4" providerId="LiveId" clId="{DCDE4CE5-BDBD-4BB3-9A5B-FC6BF4DC05EC}" dt="2025-09-18T15:00:56.428" v="42" actId="26606"/>
        <pc:sldMkLst>
          <pc:docMk/>
          <pc:sldMk cId="0" sldId="263"/>
        </pc:sldMkLst>
        <pc:spChg chg="mod">
          <ac:chgData name="serge tchuenteu" userId="8300444c1fcdfdd4" providerId="LiveId" clId="{DCDE4CE5-BDBD-4BB3-9A5B-FC6BF4DC05EC}" dt="2025-09-18T15:00:56.428" v="42" actId="26606"/>
          <ac:spMkLst>
            <pc:docMk/>
            <pc:sldMk cId="0" sldId="263"/>
            <ac:spMk id="3" creationId="{00000000-0000-0000-0000-000000000000}"/>
          </ac:spMkLst>
        </pc:spChg>
        <pc:spChg chg="mod">
          <ac:chgData name="serge tchuenteu" userId="8300444c1fcdfdd4" providerId="LiveId" clId="{DCDE4CE5-BDBD-4BB3-9A5B-FC6BF4DC05EC}" dt="2025-09-18T15:00:56.428" v="42" actId="26606"/>
          <ac:spMkLst>
            <pc:docMk/>
            <pc:sldMk cId="0" sldId="263"/>
            <ac:spMk id="4" creationId="{00000000-0000-0000-0000-000000000000}"/>
          </ac:spMkLst>
        </pc:spChg>
        <pc:spChg chg="add">
          <ac:chgData name="serge tchuenteu" userId="8300444c1fcdfdd4" providerId="LiveId" clId="{DCDE4CE5-BDBD-4BB3-9A5B-FC6BF4DC05EC}" dt="2025-09-18T15:00:56.428" v="42" actId="26606"/>
          <ac:spMkLst>
            <pc:docMk/>
            <pc:sldMk cId="0" sldId="263"/>
            <ac:spMk id="9" creationId="{B6CDA21F-E7AF-4C75-8395-33F58D5B0E45}"/>
          </ac:spMkLst>
        </pc:spChg>
        <pc:spChg chg="add">
          <ac:chgData name="serge tchuenteu" userId="8300444c1fcdfdd4" providerId="LiveId" clId="{DCDE4CE5-BDBD-4BB3-9A5B-FC6BF4DC05EC}" dt="2025-09-18T15:00:56.428" v="42" actId="26606"/>
          <ac:spMkLst>
            <pc:docMk/>
            <pc:sldMk cId="0" sldId="263"/>
            <ac:spMk id="16" creationId="{D5B0017B-2ECA-49AF-B397-DC140825DF8D}"/>
          </ac:spMkLst>
        </pc:spChg>
        <pc:grpChg chg="add">
          <ac:chgData name="serge tchuenteu" userId="8300444c1fcdfdd4" providerId="LiveId" clId="{DCDE4CE5-BDBD-4BB3-9A5B-FC6BF4DC05EC}" dt="2025-09-18T15:00:56.428" v="42" actId="26606"/>
          <ac:grpSpMkLst>
            <pc:docMk/>
            <pc:sldMk cId="0" sldId="263"/>
            <ac:grpSpMk id="11" creationId="{AE1C45F0-260A-458C-96ED-C1F6D2151219}"/>
          </ac:grpSpMkLst>
        </pc:grpChg>
        <pc:cxnChg chg="add">
          <ac:chgData name="serge tchuenteu" userId="8300444c1fcdfdd4" providerId="LiveId" clId="{DCDE4CE5-BDBD-4BB3-9A5B-FC6BF4DC05EC}" dt="2025-09-18T15:00:56.428" v="42" actId="26606"/>
          <ac:cxnSpMkLst>
            <pc:docMk/>
            <pc:sldMk cId="0" sldId="263"/>
            <ac:cxnSpMk id="18" creationId="{6CF1BAF6-AD41-4082-B212-8A1F9A2E8779}"/>
          </ac:cxnSpMkLst>
        </pc:cxnChg>
      </pc:sldChg>
      <pc:sldChg chg="addSp delSp modSp mod setBg">
        <pc:chgData name="serge tchuenteu" userId="8300444c1fcdfdd4" providerId="LiveId" clId="{DCDE4CE5-BDBD-4BB3-9A5B-FC6BF4DC05EC}" dt="2025-09-18T15:00:36.041" v="41" actId="26606"/>
        <pc:sldMkLst>
          <pc:docMk/>
          <pc:sldMk cId="3862906973" sldId="268"/>
        </pc:sldMkLst>
        <pc:spChg chg="mod">
          <ac:chgData name="serge tchuenteu" userId="8300444c1fcdfdd4" providerId="LiveId" clId="{DCDE4CE5-BDBD-4BB3-9A5B-FC6BF4DC05EC}" dt="2025-09-18T15:00:06.258" v="36" actId="26606"/>
          <ac:spMkLst>
            <pc:docMk/>
            <pc:sldMk cId="3862906973" sldId="268"/>
            <ac:spMk id="2" creationId="{E2D75964-5B0B-3D47-3465-BE868ED40583}"/>
          </ac:spMkLst>
        </pc:spChg>
        <pc:spChg chg="add del mod">
          <ac:chgData name="serge tchuenteu" userId="8300444c1fcdfdd4" providerId="LiveId" clId="{DCDE4CE5-BDBD-4BB3-9A5B-FC6BF4DC05EC}" dt="2025-09-18T15:00:36.041" v="41" actId="26606"/>
          <ac:spMkLst>
            <pc:docMk/>
            <pc:sldMk cId="3862906973" sldId="268"/>
            <ac:spMk id="4" creationId="{32B01D79-2B8E-7C88-8A05-7E85E8A34477}"/>
          </ac:spMkLst>
        </pc:spChg>
        <pc:spChg chg="add del">
          <ac:chgData name="serge tchuenteu" userId="8300444c1fcdfdd4" providerId="LiveId" clId="{DCDE4CE5-BDBD-4BB3-9A5B-FC6BF4DC05EC}" dt="2025-09-18T14:59:23.446" v="22" actId="26606"/>
          <ac:spMkLst>
            <pc:docMk/>
            <pc:sldMk cId="3862906973" sldId="268"/>
            <ac:spMk id="9" creationId="{B6CDA21F-E7AF-4C75-8395-33F58D5B0E45}"/>
          </ac:spMkLst>
        </pc:spChg>
        <pc:spChg chg="add del">
          <ac:chgData name="serge tchuenteu" userId="8300444c1fcdfdd4" providerId="LiveId" clId="{DCDE4CE5-BDBD-4BB3-9A5B-FC6BF4DC05EC}" dt="2025-09-18T14:59:32.900" v="26" actId="26606"/>
          <ac:spMkLst>
            <pc:docMk/>
            <pc:sldMk cId="3862906973" sldId="268"/>
            <ac:spMk id="10" creationId="{738F59A4-4431-460D-8E49-6E65C189A566}"/>
          </ac:spMkLst>
        </pc:spChg>
        <pc:spChg chg="add del">
          <ac:chgData name="serge tchuenteu" userId="8300444c1fcdfdd4" providerId="LiveId" clId="{DCDE4CE5-BDBD-4BB3-9A5B-FC6BF4DC05EC}" dt="2025-09-18T14:59:48.127" v="30" actId="26606"/>
          <ac:spMkLst>
            <pc:docMk/>
            <pc:sldMk cId="3862906973" sldId="268"/>
            <ac:spMk id="13" creationId="{48F779DE-4744-42D6-9C74-33EC94460CCC}"/>
          </ac:spMkLst>
        </pc:spChg>
        <pc:spChg chg="add del">
          <ac:chgData name="serge tchuenteu" userId="8300444c1fcdfdd4" providerId="LiveId" clId="{DCDE4CE5-BDBD-4BB3-9A5B-FC6BF4DC05EC}" dt="2025-09-18T15:00:06.258" v="36" actId="26606"/>
          <ac:spMkLst>
            <pc:docMk/>
            <pc:sldMk cId="3862906973" sldId="268"/>
            <ac:spMk id="14" creationId="{D0300FD3-5AF1-6305-15FA-9078072672E2}"/>
          </ac:spMkLst>
        </pc:spChg>
        <pc:spChg chg="add del">
          <ac:chgData name="serge tchuenteu" userId="8300444c1fcdfdd4" providerId="LiveId" clId="{DCDE4CE5-BDBD-4BB3-9A5B-FC6BF4DC05EC}" dt="2025-09-18T14:59:28.774" v="24" actId="26606"/>
          <ac:spMkLst>
            <pc:docMk/>
            <pc:sldMk cId="3862906973" sldId="268"/>
            <ac:spMk id="15" creationId="{CBC4F608-B4B8-48C3-9572-C0F061B1CD99}"/>
          </ac:spMkLst>
        </pc:spChg>
        <pc:spChg chg="add del">
          <ac:chgData name="serge tchuenteu" userId="8300444c1fcdfdd4" providerId="LiveId" clId="{DCDE4CE5-BDBD-4BB3-9A5B-FC6BF4DC05EC}" dt="2025-09-18T14:59:23.446" v="22" actId="26606"/>
          <ac:spMkLst>
            <pc:docMk/>
            <pc:sldMk cId="3862906973" sldId="268"/>
            <ac:spMk id="16" creationId="{D5B0017B-2ECA-49AF-B397-DC140825DF8D}"/>
          </ac:spMkLst>
        </pc:spChg>
        <pc:spChg chg="add del">
          <ac:chgData name="serge tchuenteu" userId="8300444c1fcdfdd4" providerId="LiveId" clId="{DCDE4CE5-BDBD-4BB3-9A5B-FC6BF4DC05EC}" dt="2025-09-18T14:59:45.259" v="28" actId="26606"/>
          <ac:spMkLst>
            <pc:docMk/>
            <pc:sldMk cId="3862906973" sldId="268"/>
            <ac:spMk id="17" creationId="{DBF61EA3-B236-439E-9C0B-340980D56BEE}"/>
          </ac:spMkLst>
        </pc:spChg>
        <pc:spChg chg="add del">
          <ac:chgData name="serge tchuenteu" userId="8300444c1fcdfdd4" providerId="LiveId" clId="{DCDE4CE5-BDBD-4BB3-9A5B-FC6BF4DC05EC}" dt="2025-09-18T14:59:28.774" v="24" actId="26606"/>
          <ac:spMkLst>
            <pc:docMk/>
            <pc:sldMk cId="3862906973" sldId="268"/>
            <ac:spMk id="20" creationId="{4DA718D0-4865-4629-8134-44F68D41D574}"/>
          </ac:spMkLst>
        </pc:spChg>
        <pc:spChg chg="add del">
          <ac:chgData name="serge tchuenteu" userId="8300444c1fcdfdd4" providerId="LiveId" clId="{DCDE4CE5-BDBD-4BB3-9A5B-FC6BF4DC05EC}" dt="2025-09-18T14:59:45.259" v="28" actId="26606"/>
          <ac:spMkLst>
            <pc:docMk/>
            <pc:sldMk cId="3862906973" sldId="268"/>
            <ac:spMk id="24" creationId="{E659831F-0D9A-4C63-9EBB-8435B85A440F}"/>
          </ac:spMkLst>
        </pc:spChg>
        <pc:spChg chg="add del">
          <ac:chgData name="serge tchuenteu" userId="8300444c1fcdfdd4" providerId="LiveId" clId="{DCDE4CE5-BDBD-4BB3-9A5B-FC6BF4DC05EC}" dt="2025-09-18T14:59:45.259" v="28" actId="26606"/>
          <ac:spMkLst>
            <pc:docMk/>
            <pc:sldMk cId="3862906973" sldId="268"/>
            <ac:spMk id="25" creationId="{32B01D79-2B8E-7C88-8A05-7E85E8A34477}"/>
          </ac:spMkLst>
        </pc:spChg>
        <pc:spChg chg="add del">
          <ac:chgData name="serge tchuenteu" userId="8300444c1fcdfdd4" providerId="LiveId" clId="{DCDE4CE5-BDBD-4BB3-9A5B-FC6BF4DC05EC}" dt="2025-09-18T14:59:48.127" v="30" actId="26606"/>
          <ac:spMkLst>
            <pc:docMk/>
            <pc:sldMk cId="3862906973" sldId="268"/>
            <ac:spMk id="27" creationId="{84697CDA-BDB7-4883-B48B-1D4EDB2F0E93}"/>
          </ac:spMkLst>
        </pc:spChg>
        <pc:spChg chg="add del">
          <ac:chgData name="serge tchuenteu" userId="8300444c1fcdfdd4" providerId="LiveId" clId="{DCDE4CE5-BDBD-4BB3-9A5B-FC6BF4DC05EC}" dt="2025-09-18T14:59:48.127" v="30" actId="26606"/>
          <ac:spMkLst>
            <pc:docMk/>
            <pc:sldMk cId="3862906973" sldId="268"/>
            <ac:spMk id="28" creationId="{6295B176-FA0E-4B6A-A190-5E2E82BEA57A}"/>
          </ac:spMkLst>
        </pc:spChg>
        <pc:spChg chg="add del">
          <ac:chgData name="serge tchuenteu" userId="8300444c1fcdfdd4" providerId="LiveId" clId="{DCDE4CE5-BDBD-4BB3-9A5B-FC6BF4DC05EC}" dt="2025-09-18T14:59:48.127" v="30" actId="26606"/>
          <ac:spMkLst>
            <pc:docMk/>
            <pc:sldMk cId="3862906973" sldId="268"/>
            <ac:spMk id="29" creationId="{32B01D79-2B8E-7C88-8A05-7E85E8A34477}"/>
          </ac:spMkLst>
        </pc:spChg>
        <pc:spChg chg="add del">
          <ac:chgData name="serge tchuenteu" userId="8300444c1fcdfdd4" providerId="LiveId" clId="{DCDE4CE5-BDBD-4BB3-9A5B-FC6BF4DC05EC}" dt="2025-09-18T14:59:56.055" v="32" actId="26606"/>
          <ac:spMkLst>
            <pc:docMk/>
            <pc:sldMk cId="3862906973" sldId="268"/>
            <ac:spMk id="31" creationId="{98DDA986-B6EE-4642-AC60-0490373E69D0}"/>
          </ac:spMkLst>
        </pc:spChg>
        <pc:spChg chg="add del">
          <ac:chgData name="serge tchuenteu" userId="8300444c1fcdfdd4" providerId="LiveId" clId="{DCDE4CE5-BDBD-4BB3-9A5B-FC6BF4DC05EC}" dt="2025-09-18T14:59:56.055" v="32" actId="26606"/>
          <ac:spMkLst>
            <pc:docMk/>
            <pc:sldMk cId="3862906973" sldId="268"/>
            <ac:spMk id="32" creationId="{80B62878-12EF-4E97-A284-47BAFC30DA2E}"/>
          </ac:spMkLst>
        </pc:spChg>
        <pc:spChg chg="add del">
          <ac:chgData name="serge tchuenteu" userId="8300444c1fcdfdd4" providerId="LiveId" clId="{DCDE4CE5-BDBD-4BB3-9A5B-FC6BF4DC05EC}" dt="2025-09-18T14:59:56.055" v="32" actId="26606"/>
          <ac:spMkLst>
            <pc:docMk/>
            <pc:sldMk cId="3862906973" sldId="268"/>
            <ac:spMk id="33" creationId="{6D79188D-1ED5-4705-B8C7-5D6FB7670AB3}"/>
          </ac:spMkLst>
        </pc:spChg>
        <pc:spChg chg="add del">
          <ac:chgData name="serge tchuenteu" userId="8300444c1fcdfdd4" providerId="LiveId" clId="{DCDE4CE5-BDBD-4BB3-9A5B-FC6BF4DC05EC}" dt="2025-09-18T14:59:56.055" v="32" actId="26606"/>
          <ac:spMkLst>
            <pc:docMk/>
            <pc:sldMk cId="3862906973" sldId="268"/>
            <ac:spMk id="34" creationId="{32B01D79-2B8E-7C88-8A05-7E85E8A34477}"/>
          </ac:spMkLst>
        </pc:spChg>
        <pc:spChg chg="add del">
          <ac:chgData name="serge tchuenteu" userId="8300444c1fcdfdd4" providerId="LiveId" clId="{DCDE4CE5-BDBD-4BB3-9A5B-FC6BF4DC05EC}" dt="2025-09-18T15:00:03.477" v="34" actId="26606"/>
          <ac:spMkLst>
            <pc:docMk/>
            <pc:sldMk cId="3862906973" sldId="268"/>
            <ac:spMk id="36" creationId="{B50AB553-2A96-4A92-96F2-93548E096954}"/>
          </ac:spMkLst>
        </pc:spChg>
        <pc:spChg chg="add del">
          <ac:chgData name="serge tchuenteu" userId="8300444c1fcdfdd4" providerId="LiveId" clId="{DCDE4CE5-BDBD-4BB3-9A5B-FC6BF4DC05EC}" dt="2025-09-18T15:00:06.258" v="36" actId="26606"/>
          <ac:spMkLst>
            <pc:docMk/>
            <pc:sldMk cId="3862906973" sldId="268"/>
            <ac:spMk id="39" creationId="{9F7D5CDA-D291-4307-BF55-1381FED29634}"/>
          </ac:spMkLst>
        </pc:spChg>
        <pc:spChg chg="add del">
          <ac:chgData name="serge tchuenteu" userId="8300444c1fcdfdd4" providerId="LiveId" clId="{DCDE4CE5-BDBD-4BB3-9A5B-FC6BF4DC05EC}" dt="2025-09-18T15:00:06.258" v="36" actId="26606"/>
          <ac:spMkLst>
            <pc:docMk/>
            <pc:sldMk cId="3862906973" sldId="268"/>
            <ac:spMk id="41" creationId="{59B296B9-C5A5-4E4F-9B60-C907B5F1466C}"/>
          </ac:spMkLst>
        </pc:spChg>
        <pc:spChg chg="add del">
          <ac:chgData name="serge tchuenteu" userId="8300444c1fcdfdd4" providerId="LiveId" clId="{DCDE4CE5-BDBD-4BB3-9A5B-FC6BF4DC05EC}" dt="2025-09-18T15:00:06.258" v="36" actId="26606"/>
          <ac:spMkLst>
            <pc:docMk/>
            <pc:sldMk cId="3862906973" sldId="268"/>
            <ac:spMk id="42" creationId="{32B01D79-2B8E-7C88-8A05-7E85E8A34477}"/>
          </ac:spMkLst>
        </pc:spChg>
        <pc:grpChg chg="add del">
          <ac:chgData name="serge tchuenteu" userId="8300444c1fcdfdd4" providerId="LiveId" clId="{DCDE4CE5-BDBD-4BB3-9A5B-FC6BF4DC05EC}" dt="2025-09-18T14:59:23.446" v="22" actId="26606"/>
          <ac:grpSpMkLst>
            <pc:docMk/>
            <pc:sldMk cId="3862906973" sldId="268"/>
            <ac:grpSpMk id="11" creationId="{AE1C45F0-260A-458C-96ED-C1F6D2151219}"/>
          </ac:grpSpMkLst>
        </pc:grpChg>
        <pc:grpChg chg="add del">
          <ac:chgData name="serge tchuenteu" userId="8300444c1fcdfdd4" providerId="LiveId" clId="{DCDE4CE5-BDBD-4BB3-9A5B-FC6BF4DC05EC}" dt="2025-09-18T14:59:32.900" v="26" actId="26606"/>
          <ac:grpSpMkLst>
            <pc:docMk/>
            <pc:sldMk cId="3862906973" sldId="268"/>
            <ac:grpSpMk id="12" creationId="{8A919B9C-5C01-47E4-B2F2-45F589208ABF}"/>
          </ac:grpSpMkLst>
        </pc:grpChg>
        <pc:grpChg chg="add del">
          <ac:chgData name="serge tchuenteu" userId="8300444c1fcdfdd4" providerId="LiveId" clId="{DCDE4CE5-BDBD-4BB3-9A5B-FC6BF4DC05EC}" dt="2025-09-18T14:59:45.259" v="28" actId="26606"/>
          <ac:grpSpMkLst>
            <pc:docMk/>
            <pc:sldMk cId="3862906973" sldId="268"/>
            <ac:grpSpMk id="19" creationId="{28FAF094-D087-493F-8DF9-A486C2D6BBAA}"/>
          </ac:grpSpMkLst>
        </pc:grpChg>
        <pc:grpChg chg="add del">
          <ac:chgData name="serge tchuenteu" userId="8300444c1fcdfdd4" providerId="LiveId" clId="{DCDE4CE5-BDBD-4BB3-9A5B-FC6BF4DC05EC}" dt="2025-09-18T14:59:28.774" v="24" actId="26606"/>
          <ac:grpSpMkLst>
            <pc:docMk/>
            <pc:sldMk cId="3862906973" sldId="268"/>
            <ac:grpSpMk id="21" creationId="{65167ED7-6315-43AB-B1B6-C326D5FD8F84}"/>
          </ac:grpSpMkLst>
        </pc:grpChg>
        <pc:graphicFrameChg chg="add del">
          <ac:chgData name="serge tchuenteu" userId="8300444c1fcdfdd4" providerId="LiveId" clId="{DCDE4CE5-BDBD-4BB3-9A5B-FC6BF4DC05EC}" dt="2025-09-18T14:59:32.900" v="26" actId="26606"/>
          <ac:graphicFrameMkLst>
            <pc:docMk/>
            <pc:sldMk cId="3862906973" sldId="268"/>
            <ac:graphicFrameMk id="6" creationId="{8E6FF913-C1C4-5EAE-BBA8-CFFE36C47EA6}"/>
          </ac:graphicFrameMkLst>
        </pc:graphicFrameChg>
        <pc:graphicFrameChg chg="add del">
          <ac:chgData name="serge tchuenteu" userId="8300444c1fcdfdd4" providerId="LiveId" clId="{DCDE4CE5-BDBD-4BB3-9A5B-FC6BF4DC05EC}" dt="2025-09-18T15:00:03.477" v="34" actId="26606"/>
          <ac:graphicFrameMkLst>
            <pc:docMk/>
            <pc:sldMk cId="3862906973" sldId="268"/>
            <ac:graphicFrameMk id="37" creationId="{D5FFF004-C8E4-5900-F475-BF0F2E22FA88}"/>
          </ac:graphicFrameMkLst>
        </pc:graphicFrameChg>
        <pc:graphicFrameChg chg="add del">
          <ac:chgData name="serge tchuenteu" userId="8300444c1fcdfdd4" providerId="LiveId" clId="{DCDE4CE5-BDBD-4BB3-9A5B-FC6BF4DC05EC}" dt="2025-09-18T15:00:27.384" v="38" actId="26606"/>
          <ac:graphicFrameMkLst>
            <pc:docMk/>
            <pc:sldMk cId="3862906973" sldId="268"/>
            <ac:graphicFrameMk id="44" creationId="{2DCFDF23-E2EE-5648-1382-562EA48667C0}"/>
          </ac:graphicFrameMkLst>
        </pc:graphicFrameChg>
        <pc:graphicFrameChg chg="add del">
          <ac:chgData name="serge tchuenteu" userId="8300444c1fcdfdd4" providerId="LiveId" clId="{DCDE4CE5-BDBD-4BB3-9A5B-FC6BF4DC05EC}" dt="2025-09-18T15:00:35.993" v="40" actId="26606"/>
          <ac:graphicFrameMkLst>
            <pc:docMk/>
            <pc:sldMk cId="3862906973" sldId="268"/>
            <ac:graphicFrameMk id="46" creationId="{5F706DF0-E462-39FD-0BF8-584703EE356A}"/>
          </ac:graphicFrameMkLst>
        </pc:graphicFrameChg>
        <pc:graphicFrameChg chg="add">
          <ac:chgData name="serge tchuenteu" userId="8300444c1fcdfdd4" providerId="LiveId" clId="{DCDE4CE5-BDBD-4BB3-9A5B-FC6BF4DC05EC}" dt="2025-09-18T15:00:36.041" v="41" actId="26606"/>
          <ac:graphicFrameMkLst>
            <pc:docMk/>
            <pc:sldMk cId="3862906973" sldId="268"/>
            <ac:graphicFrameMk id="48" creationId="{06C22EF2-6D5C-FD68-ED71-B150EBA4B42C}"/>
          </ac:graphicFrameMkLst>
        </pc:graphicFrameChg>
        <pc:picChg chg="add del">
          <ac:chgData name="serge tchuenteu" userId="8300444c1fcdfdd4" providerId="LiveId" clId="{DCDE4CE5-BDBD-4BB3-9A5B-FC6BF4DC05EC}" dt="2025-09-18T15:00:03.477" v="34" actId="26606"/>
          <ac:picMkLst>
            <pc:docMk/>
            <pc:sldMk cId="3862906973" sldId="268"/>
            <ac:picMk id="7" creationId="{923C2313-9236-1633-D59B-600F580E139B}"/>
          </ac:picMkLst>
        </pc:picChg>
        <pc:picChg chg="add del">
          <ac:chgData name="serge tchuenteu" userId="8300444c1fcdfdd4" providerId="LiveId" clId="{DCDE4CE5-BDBD-4BB3-9A5B-FC6BF4DC05EC}" dt="2025-09-18T15:00:06.258" v="36" actId="26606"/>
          <ac:picMkLst>
            <pc:docMk/>
            <pc:sldMk cId="3862906973" sldId="268"/>
            <ac:picMk id="40" creationId="{DF19D78C-3EEB-4F9B-9F68-AB5C33FDD53F}"/>
          </ac:picMkLst>
        </pc:picChg>
        <pc:cxnChg chg="add del">
          <ac:chgData name="serge tchuenteu" userId="8300444c1fcdfdd4" providerId="LiveId" clId="{DCDE4CE5-BDBD-4BB3-9A5B-FC6BF4DC05EC}" dt="2025-09-18T14:59:23.446" v="22" actId="26606"/>
          <ac:cxnSpMkLst>
            <pc:docMk/>
            <pc:sldMk cId="3862906973" sldId="268"/>
            <ac:cxnSpMk id="18" creationId="{6CF1BAF6-AD41-4082-B212-8A1F9A2E8779}"/>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CC85B-8727-4D83-9EDA-A662D60E80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E6EC7B-0E4B-4708-B76A-5D8F15AF3503}">
      <dgm:prSet/>
      <dgm:spPr/>
      <dgm:t>
        <a:bodyPr/>
        <a:lstStyle/>
        <a:p>
          <a:pPr>
            <a:lnSpc>
              <a:spcPct val="100000"/>
            </a:lnSpc>
          </a:pPr>
          <a:r>
            <a:rPr lang="en-US"/>
            <a:t>🔒 </a:t>
          </a:r>
          <a:r>
            <a:rPr lang="en-US" b="1"/>
            <a:t>Data Confidentiality &amp; Privacy .User only see their patient data </a:t>
          </a:r>
          <a:r>
            <a:rPr lang="en-US"/>
            <a:t>(Doctor only see patient record)</a:t>
          </a:r>
        </a:p>
      </dgm:t>
    </dgm:pt>
    <dgm:pt modelId="{4418CB28-B0F0-47CE-987F-C27EDFA1BAE0}" type="parTrans" cxnId="{FCBC1414-6098-4BA9-8134-A808ABBFA0C8}">
      <dgm:prSet/>
      <dgm:spPr/>
      <dgm:t>
        <a:bodyPr/>
        <a:lstStyle/>
        <a:p>
          <a:endParaRPr lang="en-US"/>
        </a:p>
      </dgm:t>
    </dgm:pt>
    <dgm:pt modelId="{8C1C32E5-BACE-46E1-AD28-20C6810E8416}" type="sibTrans" cxnId="{FCBC1414-6098-4BA9-8134-A808ABBFA0C8}">
      <dgm:prSet/>
      <dgm:spPr/>
      <dgm:t>
        <a:bodyPr/>
        <a:lstStyle/>
        <a:p>
          <a:endParaRPr lang="en-US"/>
        </a:p>
      </dgm:t>
    </dgm:pt>
    <dgm:pt modelId="{C6521256-07AC-44A6-BCA3-E0AC9F44ECC0}">
      <dgm:prSet/>
      <dgm:spPr/>
      <dgm:t>
        <a:bodyPr/>
        <a:lstStyle/>
        <a:p>
          <a:pPr>
            <a:lnSpc>
              <a:spcPct val="100000"/>
            </a:lnSpc>
          </a:pPr>
          <a:r>
            <a:rPr lang="en-US"/>
            <a:t>📜 </a:t>
          </a:r>
          <a:r>
            <a:rPr lang="en-US" b="1"/>
            <a:t>Meets compliance &amp; audit needs</a:t>
          </a:r>
          <a:r>
            <a:rPr lang="en-US"/>
            <a:t>(RLS provides a </a:t>
          </a:r>
          <a:r>
            <a:rPr lang="en-US" b="1"/>
            <a:t>database-enforced mechanism</a:t>
          </a:r>
          <a:r>
            <a:rPr lang="en-US"/>
            <a:t> that satisfies auditors better than app-level filters</a:t>
          </a:r>
        </a:p>
      </dgm:t>
    </dgm:pt>
    <dgm:pt modelId="{3E077EBE-96F8-4BE9-8D49-FA58CF7A26C9}" type="parTrans" cxnId="{0D3FBA84-368E-48F2-AA4F-4397CD0F6355}">
      <dgm:prSet/>
      <dgm:spPr/>
      <dgm:t>
        <a:bodyPr/>
        <a:lstStyle/>
        <a:p>
          <a:endParaRPr lang="en-US"/>
        </a:p>
      </dgm:t>
    </dgm:pt>
    <dgm:pt modelId="{F2506FBF-E1CA-419E-B451-CCEDD8CBE711}" type="sibTrans" cxnId="{0D3FBA84-368E-48F2-AA4F-4397CD0F6355}">
      <dgm:prSet/>
      <dgm:spPr/>
      <dgm:t>
        <a:bodyPr/>
        <a:lstStyle/>
        <a:p>
          <a:endParaRPr lang="en-US"/>
        </a:p>
      </dgm:t>
    </dgm:pt>
    <dgm:pt modelId="{E2500985-9716-4FA5-B3DD-7941E409AEB1}">
      <dgm:prSet/>
      <dgm:spPr/>
      <dgm:t>
        <a:bodyPr/>
        <a:lstStyle/>
        <a:p>
          <a:pPr>
            <a:lnSpc>
              <a:spcPct val="100000"/>
            </a:lnSpc>
          </a:pPr>
          <a:r>
            <a:rPr lang="en-US"/>
            <a:t>⚙️ </a:t>
          </a:r>
          <a:r>
            <a:rPr lang="en-US" b="1"/>
            <a:t>Reduced Application Complexity </a:t>
          </a:r>
          <a:r>
            <a:rPr lang="en-US"/>
            <a:t>(Developers write </a:t>
          </a:r>
          <a:r>
            <a:rPr lang="en-US" b="1"/>
            <a:t>one query for everyone, and database automatically apply the right filter</a:t>
          </a:r>
          <a:r>
            <a:rPr lang="en-US"/>
            <a:t>)</a:t>
          </a:r>
        </a:p>
      </dgm:t>
    </dgm:pt>
    <dgm:pt modelId="{FBD941C2-2C21-4D6C-9F6D-987B5830D05F}" type="parTrans" cxnId="{6FC3D4E9-3B40-4494-BB4F-3F87A6139898}">
      <dgm:prSet/>
      <dgm:spPr/>
      <dgm:t>
        <a:bodyPr/>
        <a:lstStyle/>
        <a:p>
          <a:endParaRPr lang="en-US"/>
        </a:p>
      </dgm:t>
    </dgm:pt>
    <dgm:pt modelId="{B6D582A7-E875-4597-AAC2-F7F55E2AB181}" type="sibTrans" cxnId="{6FC3D4E9-3B40-4494-BB4F-3F87A6139898}">
      <dgm:prSet/>
      <dgm:spPr/>
      <dgm:t>
        <a:bodyPr/>
        <a:lstStyle/>
        <a:p>
          <a:endParaRPr lang="en-US"/>
        </a:p>
      </dgm:t>
    </dgm:pt>
    <dgm:pt modelId="{BD59841A-0D31-4CF1-817D-2EFB9F298DE2}">
      <dgm:prSet/>
      <dgm:spPr/>
      <dgm:t>
        <a:bodyPr/>
        <a:lstStyle/>
        <a:p>
          <a:pPr>
            <a:lnSpc>
              <a:spcPct val="100000"/>
            </a:lnSpc>
          </a:pPr>
          <a:r>
            <a:rPr lang="en-US"/>
            <a:t>🛡️ </a:t>
          </a:r>
          <a:r>
            <a:rPr lang="en-US" b="1"/>
            <a:t>Adds an extra security layer (defense in depth) </a:t>
          </a:r>
          <a:r>
            <a:rPr lang="en-US"/>
            <a:t>(RLS at the database layer </a:t>
          </a:r>
          <a:r>
            <a:rPr lang="en-US" b="1"/>
            <a:t>still protects the data even if the application has a bug or misconfiguration</a:t>
          </a:r>
          <a:endParaRPr lang="en-US"/>
        </a:p>
      </dgm:t>
    </dgm:pt>
    <dgm:pt modelId="{3CF4C90D-E593-4AA4-A04B-7F46951B1B66}" type="parTrans" cxnId="{779010C3-E75A-4697-97A3-34420E70992C}">
      <dgm:prSet/>
      <dgm:spPr/>
      <dgm:t>
        <a:bodyPr/>
        <a:lstStyle/>
        <a:p>
          <a:endParaRPr lang="en-US"/>
        </a:p>
      </dgm:t>
    </dgm:pt>
    <dgm:pt modelId="{23538D8C-0317-494F-A2A0-11F51355C9FA}" type="sibTrans" cxnId="{779010C3-E75A-4697-97A3-34420E70992C}">
      <dgm:prSet/>
      <dgm:spPr/>
      <dgm:t>
        <a:bodyPr/>
        <a:lstStyle/>
        <a:p>
          <a:endParaRPr lang="en-US"/>
        </a:p>
      </dgm:t>
    </dgm:pt>
    <dgm:pt modelId="{8D4EDC6B-96AA-41F0-ACBC-772C1973AB5D}">
      <dgm:prSet/>
      <dgm:spPr/>
      <dgm:t>
        <a:bodyPr/>
        <a:lstStyle/>
        <a:p>
          <a:pPr>
            <a:lnSpc>
              <a:spcPct val="100000"/>
            </a:lnSpc>
          </a:pPr>
          <a:r>
            <a:rPr lang="en-US"/>
            <a:t>📊 </a:t>
          </a:r>
          <a:r>
            <a:rPr lang="en-US" b="1"/>
            <a:t>Centralized Security </a:t>
          </a:r>
          <a:r>
            <a:rPr lang="en-US"/>
            <a:t>(With RLS,The </a:t>
          </a:r>
          <a:r>
            <a:rPr lang="en-US" b="1"/>
            <a:t>database itself enforces access</a:t>
          </a:r>
          <a:r>
            <a:rPr lang="en-US"/>
            <a:t>, no matter which application or tool is used.</a:t>
          </a:r>
        </a:p>
      </dgm:t>
    </dgm:pt>
    <dgm:pt modelId="{AB0117A4-267F-4B24-BCEE-85540629C0F3}" type="parTrans" cxnId="{ACC79488-2A08-4BA2-87D1-B4EA0AA4CEB8}">
      <dgm:prSet/>
      <dgm:spPr/>
      <dgm:t>
        <a:bodyPr/>
        <a:lstStyle/>
        <a:p>
          <a:endParaRPr lang="en-US"/>
        </a:p>
      </dgm:t>
    </dgm:pt>
    <dgm:pt modelId="{693C29E4-01AD-4933-B1A5-87A718C09A71}" type="sibTrans" cxnId="{ACC79488-2A08-4BA2-87D1-B4EA0AA4CEB8}">
      <dgm:prSet/>
      <dgm:spPr/>
      <dgm:t>
        <a:bodyPr/>
        <a:lstStyle/>
        <a:p>
          <a:endParaRPr lang="en-US"/>
        </a:p>
      </dgm:t>
    </dgm:pt>
    <dgm:pt modelId="{26C5639F-1671-4D42-97ED-EDEDE1FAEA04}" type="pres">
      <dgm:prSet presAssocID="{071CC85B-8727-4D83-9EDA-A662D60E80AC}" presName="root" presStyleCnt="0">
        <dgm:presLayoutVars>
          <dgm:dir/>
          <dgm:resizeHandles val="exact"/>
        </dgm:presLayoutVars>
      </dgm:prSet>
      <dgm:spPr/>
    </dgm:pt>
    <dgm:pt modelId="{FD9BBF41-D763-4F43-812C-FC93E501512E}" type="pres">
      <dgm:prSet presAssocID="{CBE6EC7B-0E4B-4708-B76A-5D8F15AF3503}" presName="compNode" presStyleCnt="0"/>
      <dgm:spPr/>
    </dgm:pt>
    <dgm:pt modelId="{88F0E244-9794-426F-B3F1-798D3D636421}" type="pres">
      <dgm:prSet presAssocID="{CBE6EC7B-0E4B-4708-B76A-5D8F15AF3503}" presName="bgRect" presStyleLbl="bgShp" presStyleIdx="0" presStyleCnt="5"/>
      <dgm:spPr/>
    </dgm:pt>
    <dgm:pt modelId="{A6DCB2DF-CA36-456D-96F9-F08E207DEE4B}" type="pres">
      <dgm:prSet presAssocID="{CBE6EC7B-0E4B-4708-B76A-5D8F15AF35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ôpital"/>
        </a:ext>
      </dgm:extLst>
    </dgm:pt>
    <dgm:pt modelId="{23B6C264-D1A1-4869-AD8E-B3F48F07891E}" type="pres">
      <dgm:prSet presAssocID="{CBE6EC7B-0E4B-4708-B76A-5D8F15AF3503}" presName="spaceRect" presStyleCnt="0"/>
      <dgm:spPr/>
    </dgm:pt>
    <dgm:pt modelId="{45DB3101-AC4F-4DBB-8F93-9A19FD22640A}" type="pres">
      <dgm:prSet presAssocID="{CBE6EC7B-0E4B-4708-B76A-5D8F15AF3503}" presName="parTx" presStyleLbl="revTx" presStyleIdx="0" presStyleCnt="5">
        <dgm:presLayoutVars>
          <dgm:chMax val="0"/>
          <dgm:chPref val="0"/>
        </dgm:presLayoutVars>
      </dgm:prSet>
      <dgm:spPr/>
    </dgm:pt>
    <dgm:pt modelId="{2CCD19C5-BE22-4626-A28D-3F818646CCDE}" type="pres">
      <dgm:prSet presAssocID="{8C1C32E5-BACE-46E1-AD28-20C6810E8416}" presName="sibTrans" presStyleCnt="0"/>
      <dgm:spPr/>
    </dgm:pt>
    <dgm:pt modelId="{26035072-C50F-470C-AAAD-E94798718388}" type="pres">
      <dgm:prSet presAssocID="{C6521256-07AC-44A6-BCA3-E0AC9F44ECC0}" presName="compNode" presStyleCnt="0"/>
      <dgm:spPr/>
    </dgm:pt>
    <dgm:pt modelId="{DB37DF74-273F-479A-94B4-2AB0754232F9}" type="pres">
      <dgm:prSet presAssocID="{C6521256-07AC-44A6-BCA3-E0AC9F44ECC0}" presName="bgRect" presStyleLbl="bgShp" presStyleIdx="1" presStyleCnt="5"/>
      <dgm:spPr/>
    </dgm:pt>
    <dgm:pt modelId="{9C1D799C-48B5-4D0F-88A5-00F93F96B590}" type="pres">
      <dgm:prSet presAssocID="{C6521256-07AC-44A6-BCA3-E0AC9F44EC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91C3B0CE-8980-4226-88E0-03AE5504D5CA}" type="pres">
      <dgm:prSet presAssocID="{C6521256-07AC-44A6-BCA3-E0AC9F44ECC0}" presName="spaceRect" presStyleCnt="0"/>
      <dgm:spPr/>
    </dgm:pt>
    <dgm:pt modelId="{29A37CB5-5FFA-41EE-85BA-E8D98556DB9B}" type="pres">
      <dgm:prSet presAssocID="{C6521256-07AC-44A6-BCA3-E0AC9F44ECC0}" presName="parTx" presStyleLbl="revTx" presStyleIdx="1" presStyleCnt="5">
        <dgm:presLayoutVars>
          <dgm:chMax val="0"/>
          <dgm:chPref val="0"/>
        </dgm:presLayoutVars>
      </dgm:prSet>
      <dgm:spPr/>
    </dgm:pt>
    <dgm:pt modelId="{2E0E1FFF-A1F7-4F6B-A299-EF257E2A8B61}" type="pres">
      <dgm:prSet presAssocID="{F2506FBF-E1CA-419E-B451-CCEDD8CBE711}" presName="sibTrans" presStyleCnt="0"/>
      <dgm:spPr/>
    </dgm:pt>
    <dgm:pt modelId="{F3EEA509-1C6D-473A-8C57-F65BFC8E04A3}" type="pres">
      <dgm:prSet presAssocID="{E2500985-9716-4FA5-B3DD-7941E409AEB1}" presName="compNode" presStyleCnt="0"/>
      <dgm:spPr/>
    </dgm:pt>
    <dgm:pt modelId="{F77A38E1-05BC-42A4-9DC6-B3E4F8F83E7A}" type="pres">
      <dgm:prSet presAssocID="{E2500985-9716-4FA5-B3DD-7941E409AEB1}" presName="bgRect" presStyleLbl="bgShp" presStyleIdx="2" presStyleCnt="5"/>
      <dgm:spPr/>
    </dgm:pt>
    <dgm:pt modelId="{384BB51C-15F1-4FA4-BF11-A64A61AD77B9}" type="pres">
      <dgm:prSet presAssocID="{E2500985-9716-4FA5-B3DD-7941E409AE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rer"/>
        </a:ext>
      </dgm:extLst>
    </dgm:pt>
    <dgm:pt modelId="{B1B05CCD-E6A2-490D-AA90-55FE6F483C3C}" type="pres">
      <dgm:prSet presAssocID="{E2500985-9716-4FA5-B3DD-7941E409AEB1}" presName="spaceRect" presStyleCnt="0"/>
      <dgm:spPr/>
    </dgm:pt>
    <dgm:pt modelId="{5280DC73-1CD4-40D9-B8F7-CF3BE326BC94}" type="pres">
      <dgm:prSet presAssocID="{E2500985-9716-4FA5-B3DD-7941E409AEB1}" presName="parTx" presStyleLbl="revTx" presStyleIdx="2" presStyleCnt="5">
        <dgm:presLayoutVars>
          <dgm:chMax val="0"/>
          <dgm:chPref val="0"/>
        </dgm:presLayoutVars>
      </dgm:prSet>
      <dgm:spPr/>
    </dgm:pt>
    <dgm:pt modelId="{09D7CD14-F60E-4C10-A385-9541E45EABA0}" type="pres">
      <dgm:prSet presAssocID="{B6D582A7-E875-4597-AAC2-F7F55E2AB181}" presName="sibTrans" presStyleCnt="0"/>
      <dgm:spPr/>
    </dgm:pt>
    <dgm:pt modelId="{6DA1BDA6-4474-4BD5-9A25-1C3326093F5F}" type="pres">
      <dgm:prSet presAssocID="{BD59841A-0D31-4CF1-817D-2EFB9F298DE2}" presName="compNode" presStyleCnt="0"/>
      <dgm:spPr/>
    </dgm:pt>
    <dgm:pt modelId="{494614D2-BD8D-4D2D-9EC6-9BA5585003CA}" type="pres">
      <dgm:prSet presAssocID="{BD59841A-0D31-4CF1-817D-2EFB9F298DE2}" presName="bgRect" presStyleLbl="bgShp" presStyleIdx="3" presStyleCnt="5"/>
      <dgm:spPr/>
    </dgm:pt>
    <dgm:pt modelId="{894733CB-8B37-46CC-A517-597E1D34E3FF}" type="pres">
      <dgm:prSet presAssocID="{BD59841A-0D31-4CF1-817D-2EFB9F298DE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ur"/>
        </a:ext>
      </dgm:extLst>
    </dgm:pt>
    <dgm:pt modelId="{F7C95D73-25FF-41E5-B926-0652847D238F}" type="pres">
      <dgm:prSet presAssocID="{BD59841A-0D31-4CF1-817D-2EFB9F298DE2}" presName="spaceRect" presStyleCnt="0"/>
      <dgm:spPr/>
    </dgm:pt>
    <dgm:pt modelId="{C3A1AF03-E8E8-41BC-B192-5DCE97E5719F}" type="pres">
      <dgm:prSet presAssocID="{BD59841A-0D31-4CF1-817D-2EFB9F298DE2}" presName="parTx" presStyleLbl="revTx" presStyleIdx="3" presStyleCnt="5">
        <dgm:presLayoutVars>
          <dgm:chMax val="0"/>
          <dgm:chPref val="0"/>
        </dgm:presLayoutVars>
      </dgm:prSet>
      <dgm:spPr/>
    </dgm:pt>
    <dgm:pt modelId="{F1054170-E58F-4106-8CF4-171160FFB337}" type="pres">
      <dgm:prSet presAssocID="{23538D8C-0317-494F-A2A0-11F51355C9FA}" presName="sibTrans" presStyleCnt="0"/>
      <dgm:spPr/>
    </dgm:pt>
    <dgm:pt modelId="{1ABB8562-FFB0-411F-A169-5BB27E8E40F1}" type="pres">
      <dgm:prSet presAssocID="{8D4EDC6B-96AA-41F0-ACBC-772C1973AB5D}" presName="compNode" presStyleCnt="0"/>
      <dgm:spPr/>
    </dgm:pt>
    <dgm:pt modelId="{42DC7231-C7B1-413B-8DD6-572E7349118F}" type="pres">
      <dgm:prSet presAssocID="{8D4EDC6B-96AA-41F0-ACBC-772C1973AB5D}" presName="bgRect" presStyleLbl="bgShp" presStyleIdx="4" presStyleCnt="5"/>
      <dgm:spPr/>
    </dgm:pt>
    <dgm:pt modelId="{D06FB9DC-E441-4450-8ED6-E642BAAAF6F5}" type="pres">
      <dgm:prSet presAssocID="{8D4EDC6B-96AA-41F0-ACBC-772C1973AB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se de données"/>
        </a:ext>
      </dgm:extLst>
    </dgm:pt>
    <dgm:pt modelId="{3DE78DFD-1AAA-4AFB-8DF8-15E540C3B889}" type="pres">
      <dgm:prSet presAssocID="{8D4EDC6B-96AA-41F0-ACBC-772C1973AB5D}" presName="spaceRect" presStyleCnt="0"/>
      <dgm:spPr/>
    </dgm:pt>
    <dgm:pt modelId="{F6A6FFA4-1F43-4A2C-84AE-911E7E200C20}" type="pres">
      <dgm:prSet presAssocID="{8D4EDC6B-96AA-41F0-ACBC-772C1973AB5D}" presName="parTx" presStyleLbl="revTx" presStyleIdx="4" presStyleCnt="5">
        <dgm:presLayoutVars>
          <dgm:chMax val="0"/>
          <dgm:chPref val="0"/>
        </dgm:presLayoutVars>
      </dgm:prSet>
      <dgm:spPr/>
    </dgm:pt>
  </dgm:ptLst>
  <dgm:cxnLst>
    <dgm:cxn modelId="{A1714001-4468-4FB6-AC8E-F5E0652D63DB}" type="presOf" srcId="{BD59841A-0D31-4CF1-817D-2EFB9F298DE2}" destId="{C3A1AF03-E8E8-41BC-B192-5DCE97E5719F}" srcOrd="0" destOrd="0" presId="urn:microsoft.com/office/officeart/2018/2/layout/IconVerticalSolidList"/>
    <dgm:cxn modelId="{F4D2DB12-2434-49DC-9F39-4FA49241AC22}" type="presOf" srcId="{CBE6EC7B-0E4B-4708-B76A-5D8F15AF3503}" destId="{45DB3101-AC4F-4DBB-8F93-9A19FD22640A}" srcOrd="0" destOrd="0" presId="urn:microsoft.com/office/officeart/2018/2/layout/IconVerticalSolidList"/>
    <dgm:cxn modelId="{FCBC1414-6098-4BA9-8134-A808ABBFA0C8}" srcId="{071CC85B-8727-4D83-9EDA-A662D60E80AC}" destId="{CBE6EC7B-0E4B-4708-B76A-5D8F15AF3503}" srcOrd="0" destOrd="0" parTransId="{4418CB28-B0F0-47CE-987F-C27EDFA1BAE0}" sibTransId="{8C1C32E5-BACE-46E1-AD28-20C6810E8416}"/>
    <dgm:cxn modelId="{775D4C20-BB8C-46FA-B4CF-81BB06D75A0B}" type="presOf" srcId="{071CC85B-8727-4D83-9EDA-A662D60E80AC}" destId="{26C5639F-1671-4D42-97ED-EDEDE1FAEA04}" srcOrd="0" destOrd="0" presId="urn:microsoft.com/office/officeart/2018/2/layout/IconVerticalSolidList"/>
    <dgm:cxn modelId="{61F9A433-3A26-48C0-8A1F-F531D47FD100}" type="presOf" srcId="{8D4EDC6B-96AA-41F0-ACBC-772C1973AB5D}" destId="{F6A6FFA4-1F43-4A2C-84AE-911E7E200C20}" srcOrd="0" destOrd="0" presId="urn:microsoft.com/office/officeart/2018/2/layout/IconVerticalSolidList"/>
    <dgm:cxn modelId="{0BCF507E-3A50-44F3-BA37-993ED1B643C8}" type="presOf" srcId="{C6521256-07AC-44A6-BCA3-E0AC9F44ECC0}" destId="{29A37CB5-5FFA-41EE-85BA-E8D98556DB9B}" srcOrd="0" destOrd="0" presId="urn:microsoft.com/office/officeart/2018/2/layout/IconVerticalSolidList"/>
    <dgm:cxn modelId="{0D3FBA84-368E-48F2-AA4F-4397CD0F6355}" srcId="{071CC85B-8727-4D83-9EDA-A662D60E80AC}" destId="{C6521256-07AC-44A6-BCA3-E0AC9F44ECC0}" srcOrd="1" destOrd="0" parTransId="{3E077EBE-96F8-4BE9-8D49-FA58CF7A26C9}" sibTransId="{F2506FBF-E1CA-419E-B451-CCEDD8CBE711}"/>
    <dgm:cxn modelId="{ACC79488-2A08-4BA2-87D1-B4EA0AA4CEB8}" srcId="{071CC85B-8727-4D83-9EDA-A662D60E80AC}" destId="{8D4EDC6B-96AA-41F0-ACBC-772C1973AB5D}" srcOrd="4" destOrd="0" parTransId="{AB0117A4-267F-4B24-BCEE-85540629C0F3}" sibTransId="{693C29E4-01AD-4933-B1A5-87A718C09A71}"/>
    <dgm:cxn modelId="{371AC3A2-FBAD-4109-8148-BC5DDC34C19E}" type="presOf" srcId="{E2500985-9716-4FA5-B3DD-7941E409AEB1}" destId="{5280DC73-1CD4-40D9-B8F7-CF3BE326BC94}" srcOrd="0" destOrd="0" presId="urn:microsoft.com/office/officeart/2018/2/layout/IconVerticalSolidList"/>
    <dgm:cxn modelId="{779010C3-E75A-4697-97A3-34420E70992C}" srcId="{071CC85B-8727-4D83-9EDA-A662D60E80AC}" destId="{BD59841A-0D31-4CF1-817D-2EFB9F298DE2}" srcOrd="3" destOrd="0" parTransId="{3CF4C90D-E593-4AA4-A04B-7F46951B1B66}" sibTransId="{23538D8C-0317-494F-A2A0-11F51355C9FA}"/>
    <dgm:cxn modelId="{6FC3D4E9-3B40-4494-BB4F-3F87A6139898}" srcId="{071CC85B-8727-4D83-9EDA-A662D60E80AC}" destId="{E2500985-9716-4FA5-B3DD-7941E409AEB1}" srcOrd="2" destOrd="0" parTransId="{FBD941C2-2C21-4D6C-9F6D-987B5830D05F}" sibTransId="{B6D582A7-E875-4597-AAC2-F7F55E2AB181}"/>
    <dgm:cxn modelId="{0DA729A9-F2F2-4A85-8216-522EED361D0B}" type="presParOf" srcId="{26C5639F-1671-4D42-97ED-EDEDE1FAEA04}" destId="{FD9BBF41-D763-4F43-812C-FC93E501512E}" srcOrd="0" destOrd="0" presId="urn:microsoft.com/office/officeart/2018/2/layout/IconVerticalSolidList"/>
    <dgm:cxn modelId="{789D4AC3-19DE-4DC5-ADD3-AEF8AD6E39DE}" type="presParOf" srcId="{FD9BBF41-D763-4F43-812C-FC93E501512E}" destId="{88F0E244-9794-426F-B3F1-798D3D636421}" srcOrd="0" destOrd="0" presId="urn:microsoft.com/office/officeart/2018/2/layout/IconVerticalSolidList"/>
    <dgm:cxn modelId="{D6DFA37E-8E15-4AA9-9E4F-D92ABCDFC55F}" type="presParOf" srcId="{FD9BBF41-D763-4F43-812C-FC93E501512E}" destId="{A6DCB2DF-CA36-456D-96F9-F08E207DEE4B}" srcOrd="1" destOrd="0" presId="urn:microsoft.com/office/officeart/2018/2/layout/IconVerticalSolidList"/>
    <dgm:cxn modelId="{D9C63FE6-B8E4-4243-A356-F4893B03CC37}" type="presParOf" srcId="{FD9BBF41-D763-4F43-812C-FC93E501512E}" destId="{23B6C264-D1A1-4869-AD8E-B3F48F07891E}" srcOrd="2" destOrd="0" presId="urn:microsoft.com/office/officeart/2018/2/layout/IconVerticalSolidList"/>
    <dgm:cxn modelId="{14BB87C7-B84C-4A2B-A66D-8A4111AAA32B}" type="presParOf" srcId="{FD9BBF41-D763-4F43-812C-FC93E501512E}" destId="{45DB3101-AC4F-4DBB-8F93-9A19FD22640A}" srcOrd="3" destOrd="0" presId="urn:microsoft.com/office/officeart/2018/2/layout/IconVerticalSolidList"/>
    <dgm:cxn modelId="{BDB2294B-DB2F-4944-9AE1-7B2228E91289}" type="presParOf" srcId="{26C5639F-1671-4D42-97ED-EDEDE1FAEA04}" destId="{2CCD19C5-BE22-4626-A28D-3F818646CCDE}" srcOrd="1" destOrd="0" presId="urn:microsoft.com/office/officeart/2018/2/layout/IconVerticalSolidList"/>
    <dgm:cxn modelId="{B0BD5F07-66DA-42FC-8139-F416FDD7683C}" type="presParOf" srcId="{26C5639F-1671-4D42-97ED-EDEDE1FAEA04}" destId="{26035072-C50F-470C-AAAD-E94798718388}" srcOrd="2" destOrd="0" presId="urn:microsoft.com/office/officeart/2018/2/layout/IconVerticalSolidList"/>
    <dgm:cxn modelId="{D0B14DAF-B954-451F-9D5F-96F53230CA7E}" type="presParOf" srcId="{26035072-C50F-470C-AAAD-E94798718388}" destId="{DB37DF74-273F-479A-94B4-2AB0754232F9}" srcOrd="0" destOrd="0" presId="urn:microsoft.com/office/officeart/2018/2/layout/IconVerticalSolidList"/>
    <dgm:cxn modelId="{C3A580C5-22A0-4106-B188-6F497A7E253B}" type="presParOf" srcId="{26035072-C50F-470C-AAAD-E94798718388}" destId="{9C1D799C-48B5-4D0F-88A5-00F93F96B590}" srcOrd="1" destOrd="0" presId="urn:microsoft.com/office/officeart/2018/2/layout/IconVerticalSolidList"/>
    <dgm:cxn modelId="{452F849D-1EA0-4EC4-B7C4-CD4E4778F94F}" type="presParOf" srcId="{26035072-C50F-470C-AAAD-E94798718388}" destId="{91C3B0CE-8980-4226-88E0-03AE5504D5CA}" srcOrd="2" destOrd="0" presId="urn:microsoft.com/office/officeart/2018/2/layout/IconVerticalSolidList"/>
    <dgm:cxn modelId="{C5D9D448-B00E-4403-846B-0142F74A0457}" type="presParOf" srcId="{26035072-C50F-470C-AAAD-E94798718388}" destId="{29A37CB5-5FFA-41EE-85BA-E8D98556DB9B}" srcOrd="3" destOrd="0" presId="urn:microsoft.com/office/officeart/2018/2/layout/IconVerticalSolidList"/>
    <dgm:cxn modelId="{61E40BC4-9383-4D4A-950E-9058F58313FE}" type="presParOf" srcId="{26C5639F-1671-4D42-97ED-EDEDE1FAEA04}" destId="{2E0E1FFF-A1F7-4F6B-A299-EF257E2A8B61}" srcOrd="3" destOrd="0" presId="urn:microsoft.com/office/officeart/2018/2/layout/IconVerticalSolidList"/>
    <dgm:cxn modelId="{7044524F-F318-4F9E-B847-2929DDD65A09}" type="presParOf" srcId="{26C5639F-1671-4D42-97ED-EDEDE1FAEA04}" destId="{F3EEA509-1C6D-473A-8C57-F65BFC8E04A3}" srcOrd="4" destOrd="0" presId="urn:microsoft.com/office/officeart/2018/2/layout/IconVerticalSolidList"/>
    <dgm:cxn modelId="{76724B0A-3DD9-4E19-8F3B-9189ACF0CE70}" type="presParOf" srcId="{F3EEA509-1C6D-473A-8C57-F65BFC8E04A3}" destId="{F77A38E1-05BC-42A4-9DC6-B3E4F8F83E7A}" srcOrd="0" destOrd="0" presId="urn:microsoft.com/office/officeart/2018/2/layout/IconVerticalSolidList"/>
    <dgm:cxn modelId="{BF4D11DE-871B-42CB-BD4E-796A10A724AF}" type="presParOf" srcId="{F3EEA509-1C6D-473A-8C57-F65BFC8E04A3}" destId="{384BB51C-15F1-4FA4-BF11-A64A61AD77B9}" srcOrd="1" destOrd="0" presId="urn:microsoft.com/office/officeart/2018/2/layout/IconVerticalSolidList"/>
    <dgm:cxn modelId="{ED7ED6FB-9A35-414E-9BAB-F3B2083B3E90}" type="presParOf" srcId="{F3EEA509-1C6D-473A-8C57-F65BFC8E04A3}" destId="{B1B05CCD-E6A2-490D-AA90-55FE6F483C3C}" srcOrd="2" destOrd="0" presId="urn:microsoft.com/office/officeart/2018/2/layout/IconVerticalSolidList"/>
    <dgm:cxn modelId="{947B510A-4246-465B-9BC8-F7BAC71C82F0}" type="presParOf" srcId="{F3EEA509-1C6D-473A-8C57-F65BFC8E04A3}" destId="{5280DC73-1CD4-40D9-B8F7-CF3BE326BC94}" srcOrd="3" destOrd="0" presId="urn:microsoft.com/office/officeart/2018/2/layout/IconVerticalSolidList"/>
    <dgm:cxn modelId="{CE84A688-03F6-45A6-A113-35D8BEA2832E}" type="presParOf" srcId="{26C5639F-1671-4D42-97ED-EDEDE1FAEA04}" destId="{09D7CD14-F60E-4C10-A385-9541E45EABA0}" srcOrd="5" destOrd="0" presId="urn:microsoft.com/office/officeart/2018/2/layout/IconVerticalSolidList"/>
    <dgm:cxn modelId="{AECDF1E4-3EC2-4E8F-AE7A-FE333229440B}" type="presParOf" srcId="{26C5639F-1671-4D42-97ED-EDEDE1FAEA04}" destId="{6DA1BDA6-4474-4BD5-9A25-1C3326093F5F}" srcOrd="6" destOrd="0" presId="urn:microsoft.com/office/officeart/2018/2/layout/IconVerticalSolidList"/>
    <dgm:cxn modelId="{BCFC3EA0-B922-490D-98E6-98A8368E3E48}" type="presParOf" srcId="{6DA1BDA6-4474-4BD5-9A25-1C3326093F5F}" destId="{494614D2-BD8D-4D2D-9EC6-9BA5585003CA}" srcOrd="0" destOrd="0" presId="urn:microsoft.com/office/officeart/2018/2/layout/IconVerticalSolidList"/>
    <dgm:cxn modelId="{EB80C314-2E74-49BA-8F51-9B452E5B7614}" type="presParOf" srcId="{6DA1BDA6-4474-4BD5-9A25-1C3326093F5F}" destId="{894733CB-8B37-46CC-A517-597E1D34E3FF}" srcOrd="1" destOrd="0" presId="urn:microsoft.com/office/officeart/2018/2/layout/IconVerticalSolidList"/>
    <dgm:cxn modelId="{C3E400FB-05DE-446B-BEBA-D457EF2A632C}" type="presParOf" srcId="{6DA1BDA6-4474-4BD5-9A25-1C3326093F5F}" destId="{F7C95D73-25FF-41E5-B926-0652847D238F}" srcOrd="2" destOrd="0" presId="urn:microsoft.com/office/officeart/2018/2/layout/IconVerticalSolidList"/>
    <dgm:cxn modelId="{41F497ED-3CCE-4134-97B1-E828D2FEBC98}" type="presParOf" srcId="{6DA1BDA6-4474-4BD5-9A25-1C3326093F5F}" destId="{C3A1AF03-E8E8-41BC-B192-5DCE97E5719F}" srcOrd="3" destOrd="0" presId="urn:microsoft.com/office/officeart/2018/2/layout/IconVerticalSolidList"/>
    <dgm:cxn modelId="{92FE7F20-5CBD-414C-9541-D97A5E740BF9}" type="presParOf" srcId="{26C5639F-1671-4D42-97ED-EDEDE1FAEA04}" destId="{F1054170-E58F-4106-8CF4-171160FFB337}" srcOrd="7" destOrd="0" presId="urn:microsoft.com/office/officeart/2018/2/layout/IconVerticalSolidList"/>
    <dgm:cxn modelId="{3536A4AF-2658-46B0-A30F-0A7434ED2223}" type="presParOf" srcId="{26C5639F-1671-4D42-97ED-EDEDE1FAEA04}" destId="{1ABB8562-FFB0-411F-A169-5BB27E8E40F1}" srcOrd="8" destOrd="0" presId="urn:microsoft.com/office/officeart/2018/2/layout/IconVerticalSolidList"/>
    <dgm:cxn modelId="{DE87F534-3593-4984-ACE9-3DA575396C9B}" type="presParOf" srcId="{1ABB8562-FFB0-411F-A169-5BB27E8E40F1}" destId="{42DC7231-C7B1-413B-8DD6-572E7349118F}" srcOrd="0" destOrd="0" presId="urn:microsoft.com/office/officeart/2018/2/layout/IconVerticalSolidList"/>
    <dgm:cxn modelId="{66F5382F-EEAD-4052-BA19-6B7611FD6D6C}" type="presParOf" srcId="{1ABB8562-FFB0-411F-A169-5BB27E8E40F1}" destId="{D06FB9DC-E441-4450-8ED6-E642BAAAF6F5}" srcOrd="1" destOrd="0" presId="urn:microsoft.com/office/officeart/2018/2/layout/IconVerticalSolidList"/>
    <dgm:cxn modelId="{FA80136F-3567-4D3C-88D3-1A3970223967}" type="presParOf" srcId="{1ABB8562-FFB0-411F-A169-5BB27E8E40F1}" destId="{3DE78DFD-1AAA-4AFB-8DF8-15E540C3B889}" srcOrd="2" destOrd="0" presId="urn:microsoft.com/office/officeart/2018/2/layout/IconVerticalSolidList"/>
    <dgm:cxn modelId="{FEF4A680-9F3F-4035-9AB7-B152290ADD21}" type="presParOf" srcId="{1ABB8562-FFB0-411F-A169-5BB27E8E40F1}" destId="{F6A6FFA4-1F43-4A2C-84AE-911E7E200C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8DA4C-75B9-420F-AD75-AF65465CB75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EBDA1F1-67F3-4F6B-9881-311B92F66B11}">
      <dgm:prSet/>
      <dgm:spPr/>
      <dgm:t>
        <a:bodyPr/>
        <a:lstStyle/>
        <a:p>
          <a:r>
            <a:rPr lang="en-US"/>
            <a:t>Users can only see records from their department or organization.</a:t>
          </a:r>
        </a:p>
      </dgm:t>
    </dgm:pt>
    <dgm:pt modelId="{B77B0919-A78F-42A1-81D4-4D76939F420B}" type="parTrans" cxnId="{1846D303-E78F-4E63-B9F9-379E54F92296}">
      <dgm:prSet/>
      <dgm:spPr/>
      <dgm:t>
        <a:bodyPr/>
        <a:lstStyle/>
        <a:p>
          <a:endParaRPr lang="en-US"/>
        </a:p>
      </dgm:t>
    </dgm:pt>
    <dgm:pt modelId="{99424278-AC0D-41A7-99EF-D2787AAA9497}" type="sibTrans" cxnId="{1846D303-E78F-4E63-B9F9-379E54F92296}">
      <dgm:prSet/>
      <dgm:spPr/>
      <dgm:t>
        <a:bodyPr/>
        <a:lstStyle/>
        <a:p>
          <a:endParaRPr lang="en-US"/>
        </a:p>
      </dgm:t>
    </dgm:pt>
    <dgm:pt modelId="{E8AFA0D2-BCE5-4F01-ADE9-A40E09509455}">
      <dgm:prSet/>
      <dgm:spPr/>
      <dgm:t>
        <a:bodyPr/>
        <a:lstStyle/>
        <a:p>
          <a:r>
            <a:rPr lang="en-US"/>
            <a:t>📌 Example: A Finance user only sees Finance data.</a:t>
          </a:r>
        </a:p>
      </dgm:t>
    </dgm:pt>
    <dgm:pt modelId="{9617AEB8-D0B5-4D66-A308-FFC4B2FDF466}" type="parTrans" cxnId="{D131D2BB-F5AD-4242-B71B-82FBE4F85BDA}">
      <dgm:prSet/>
      <dgm:spPr/>
      <dgm:t>
        <a:bodyPr/>
        <a:lstStyle/>
        <a:p>
          <a:endParaRPr lang="en-US"/>
        </a:p>
      </dgm:t>
    </dgm:pt>
    <dgm:pt modelId="{B7358C5B-66CB-497D-88BC-E6DF9AF4AEF2}" type="sibTrans" cxnId="{D131D2BB-F5AD-4242-B71B-82FBE4F85BDA}">
      <dgm:prSet/>
      <dgm:spPr/>
      <dgm:t>
        <a:bodyPr/>
        <a:lstStyle/>
        <a:p>
          <a:endParaRPr lang="en-US"/>
        </a:p>
      </dgm:t>
    </dgm:pt>
    <dgm:pt modelId="{37B780FA-87A9-49F5-940F-E88693F06EDE}" type="pres">
      <dgm:prSet presAssocID="{CED8DA4C-75B9-420F-AD75-AF65465CB75F}" presName="hierChild1" presStyleCnt="0">
        <dgm:presLayoutVars>
          <dgm:chPref val="1"/>
          <dgm:dir/>
          <dgm:animOne val="branch"/>
          <dgm:animLvl val="lvl"/>
          <dgm:resizeHandles/>
        </dgm:presLayoutVars>
      </dgm:prSet>
      <dgm:spPr/>
    </dgm:pt>
    <dgm:pt modelId="{D7CE126D-169C-4A9D-A41F-04DAF1DEA79E}" type="pres">
      <dgm:prSet presAssocID="{3EBDA1F1-67F3-4F6B-9881-311B92F66B11}" presName="hierRoot1" presStyleCnt="0"/>
      <dgm:spPr/>
    </dgm:pt>
    <dgm:pt modelId="{676FAF76-92D2-4291-A8BE-445B57B30ACE}" type="pres">
      <dgm:prSet presAssocID="{3EBDA1F1-67F3-4F6B-9881-311B92F66B11}" presName="composite" presStyleCnt="0"/>
      <dgm:spPr/>
    </dgm:pt>
    <dgm:pt modelId="{2CA5AB8A-3C16-4675-90E1-14124C530E78}" type="pres">
      <dgm:prSet presAssocID="{3EBDA1F1-67F3-4F6B-9881-311B92F66B11}" presName="background" presStyleLbl="node0" presStyleIdx="0" presStyleCnt="2"/>
      <dgm:spPr/>
    </dgm:pt>
    <dgm:pt modelId="{46F50D77-A7F4-4E6F-A2D2-3874D1640AA9}" type="pres">
      <dgm:prSet presAssocID="{3EBDA1F1-67F3-4F6B-9881-311B92F66B11}" presName="text" presStyleLbl="fgAcc0" presStyleIdx="0" presStyleCnt="2">
        <dgm:presLayoutVars>
          <dgm:chPref val="3"/>
        </dgm:presLayoutVars>
      </dgm:prSet>
      <dgm:spPr/>
    </dgm:pt>
    <dgm:pt modelId="{FA70008B-93DE-46B0-BC7E-6677437E0A41}" type="pres">
      <dgm:prSet presAssocID="{3EBDA1F1-67F3-4F6B-9881-311B92F66B11}" presName="hierChild2" presStyleCnt="0"/>
      <dgm:spPr/>
    </dgm:pt>
    <dgm:pt modelId="{A98520AD-AD5B-482B-B5B7-0D4195576F66}" type="pres">
      <dgm:prSet presAssocID="{E8AFA0D2-BCE5-4F01-ADE9-A40E09509455}" presName="hierRoot1" presStyleCnt="0"/>
      <dgm:spPr/>
    </dgm:pt>
    <dgm:pt modelId="{872019F9-3EE3-4AFD-AB5C-DEC1574533EF}" type="pres">
      <dgm:prSet presAssocID="{E8AFA0D2-BCE5-4F01-ADE9-A40E09509455}" presName="composite" presStyleCnt="0"/>
      <dgm:spPr/>
    </dgm:pt>
    <dgm:pt modelId="{3722E7AE-BADE-48D2-939F-07826F7E1BD5}" type="pres">
      <dgm:prSet presAssocID="{E8AFA0D2-BCE5-4F01-ADE9-A40E09509455}" presName="background" presStyleLbl="node0" presStyleIdx="1" presStyleCnt="2"/>
      <dgm:spPr/>
    </dgm:pt>
    <dgm:pt modelId="{1864F294-F225-43A1-BF39-F5A76EDEABD3}" type="pres">
      <dgm:prSet presAssocID="{E8AFA0D2-BCE5-4F01-ADE9-A40E09509455}" presName="text" presStyleLbl="fgAcc0" presStyleIdx="1" presStyleCnt="2">
        <dgm:presLayoutVars>
          <dgm:chPref val="3"/>
        </dgm:presLayoutVars>
      </dgm:prSet>
      <dgm:spPr/>
    </dgm:pt>
    <dgm:pt modelId="{FFF95CE8-18B8-4BFD-90CA-79CE994980F6}" type="pres">
      <dgm:prSet presAssocID="{E8AFA0D2-BCE5-4F01-ADE9-A40E09509455}" presName="hierChild2" presStyleCnt="0"/>
      <dgm:spPr/>
    </dgm:pt>
  </dgm:ptLst>
  <dgm:cxnLst>
    <dgm:cxn modelId="{1846D303-E78F-4E63-B9F9-379E54F92296}" srcId="{CED8DA4C-75B9-420F-AD75-AF65465CB75F}" destId="{3EBDA1F1-67F3-4F6B-9881-311B92F66B11}" srcOrd="0" destOrd="0" parTransId="{B77B0919-A78F-42A1-81D4-4D76939F420B}" sibTransId="{99424278-AC0D-41A7-99EF-D2787AAA9497}"/>
    <dgm:cxn modelId="{434AFD27-A699-48D9-99AA-546045A71B99}" type="presOf" srcId="{3EBDA1F1-67F3-4F6B-9881-311B92F66B11}" destId="{46F50D77-A7F4-4E6F-A2D2-3874D1640AA9}" srcOrd="0" destOrd="0" presId="urn:microsoft.com/office/officeart/2005/8/layout/hierarchy1"/>
    <dgm:cxn modelId="{4E0A9E30-5BE1-487C-8226-A1F58FACDCBA}" type="presOf" srcId="{CED8DA4C-75B9-420F-AD75-AF65465CB75F}" destId="{37B780FA-87A9-49F5-940F-E88693F06EDE}" srcOrd="0" destOrd="0" presId="urn:microsoft.com/office/officeart/2005/8/layout/hierarchy1"/>
    <dgm:cxn modelId="{914895B8-44DC-4084-94BD-FE61640498E5}" type="presOf" srcId="{E8AFA0D2-BCE5-4F01-ADE9-A40E09509455}" destId="{1864F294-F225-43A1-BF39-F5A76EDEABD3}" srcOrd="0" destOrd="0" presId="urn:microsoft.com/office/officeart/2005/8/layout/hierarchy1"/>
    <dgm:cxn modelId="{D131D2BB-F5AD-4242-B71B-82FBE4F85BDA}" srcId="{CED8DA4C-75B9-420F-AD75-AF65465CB75F}" destId="{E8AFA0D2-BCE5-4F01-ADE9-A40E09509455}" srcOrd="1" destOrd="0" parTransId="{9617AEB8-D0B5-4D66-A308-FFC4B2FDF466}" sibTransId="{B7358C5B-66CB-497D-88BC-E6DF9AF4AEF2}"/>
    <dgm:cxn modelId="{0543A66A-5B38-4B0C-AD06-19505E710387}" type="presParOf" srcId="{37B780FA-87A9-49F5-940F-E88693F06EDE}" destId="{D7CE126D-169C-4A9D-A41F-04DAF1DEA79E}" srcOrd="0" destOrd="0" presId="urn:microsoft.com/office/officeart/2005/8/layout/hierarchy1"/>
    <dgm:cxn modelId="{A7930E98-5A1D-4D3C-8CCF-B25282C94FA4}" type="presParOf" srcId="{D7CE126D-169C-4A9D-A41F-04DAF1DEA79E}" destId="{676FAF76-92D2-4291-A8BE-445B57B30ACE}" srcOrd="0" destOrd="0" presId="urn:microsoft.com/office/officeart/2005/8/layout/hierarchy1"/>
    <dgm:cxn modelId="{659A6785-C05A-427C-9405-67CD7950C6BE}" type="presParOf" srcId="{676FAF76-92D2-4291-A8BE-445B57B30ACE}" destId="{2CA5AB8A-3C16-4675-90E1-14124C530E78}" srcOrd="0" destOrd="0" presId="urn:microsoft.com/office/officeart/2005/8/layout/hierarchy1"/>
    <dgm:cxn modelId="{119FE8E0-A28C-4267-A30D-222E2A8637A7}" type="presParOf" srcId="{676FAF76-92D2-4291-A8BE-445B57B30ACE}" destId="{46F50D77-A7F4-4E6F-A2D2-3874D1640AA9}" srcOrd="1" destOrd="0" presId="urn:microsoft.com/office/officeart/2005/8/layout/hierarchy1"/>
    <dgm:cxn modelId="{2EC251F6-E0F9-4011-AE43-64457A6AA3FA}" type="presParOf" srcId="{D7CE126D-169C-4A9D-A41F-04DAF1DEA79E}" destId="{FA70008B-93DE-46B0-BC7E-6677437E0A41}" srcOrd="1" destOrd="0" presId="urn:microsoft.com/office/officeart/2005/8/layout/hierarchy1"/>
    <dgm:cxn modelId="{A4CB7AA1-D30E-4798-BEE5-33DA80F5FB21}" type="presParOf" srcId="{37B780FA-87A9-49F5-940F-E88693F06EDE}" destId="{A98520AD-AD5B-482B-B5B7-0D4195576F66}" srcOrd="1" destOrd="0" presId="urn:microsoft.com/office/officeart/2005/8/layout/hierarchy1"/>
    <dgm:cxn modelId="{081B2E59-DC00-43F9-9D2F-E6B5396EA08F}" type="presParOf" srcId="{A98520AD-AD5B-482B-B5B7-0D4195576F66}" destId="{872019F9-3EE3-4AFD-AB5C-DEC1574533EF}" srcOrd="0" destOrd="0" presId="urn:microsoft.com/office/officeart/2005/8/layout/hierarchy1"/>
    <dgm:cxn modelId="{9D11DDFB-4808-470F-91AF-8CCCF9C40678}" type="presParOf" srcId="{872019F9-3EE3-4AFD-AB5C-DEC1574533EF}" destId="{3722E7AE-BADE-48D2-939F-07826F7E1BD5}" srcOrd="0" destOrd="0" presId="urn:microsoft.com/office/officeart/2005/8/layout/hierarchy1"/>
    <dgm:cxn modelId="{89F31FB6-A8D5-4E52-89B0-35EA0FA09A80}" type="presParOf" srcId="{872019F9-3EE3-4AFD-AB5C-DEC1574533EF}" destId="{1864F294-F225-43A1-BF39-F5A76EDEABD3}" srcOrd="1" destOrd="0" presId="urn:microsoft.com/office/officeart/2005/8/layout/hierarchy1"/>
    <dgm:cxn modelId="{5C52AD96-4A91-488A-B5AE-6B60229D8F16}" type="presParOf" srcId="{A98520AD-AD5B-482B-B5B7-0D4195576F66}" destId="{FFF95CE8-18B8-4BFD-90CA-79CE994980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1B36F-BC67-445E-8738-8F0E6D03518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58459C4-E12F-4FA0-B404-CF5DD9838430}">
      <dgm:prSet/>
      <dgm:spPr/>
      <dgm:t>
        <a:bodyPr/>
        <a:lstStyle/>
        <a:p>
          <a:r>
            <a:rPr lang="en-US"/>
            <a:t>Document the filtering rules.</a:t>
          </a:r>
        </a:p>
      </dgm:t>
    </dgm:pt>
    <dgm:pt modelId="{63001F85-3864-48A3-ACC4-D9C8924AB9E8}" type="parTrans" cxnId="{E17913FC-6231-48ED-921A-FD75F747DCB1}">
      <dgm:prSet/>
      <dgm:spPr/>
      <dgm:t>
        <a:bodyPr/>
        <a:lstStyle/>
        <a:p>
          <a:endParaRPr lang="en-US"/>
        </a:p>
      </dgm:t>
    </dgm:pt>
    <dgm:pt modelId="{45BF0889-7ED5-4664-A4D6-A9693A68BF56}" type="sibTrans" cxnId="{E17913FC-6231-48ED-921A-FD75F747DCB1}">
      <dgm:prSet/>
      <dgm:spPr/>
      <dgm:t>
        <a:bodyPr/>
        <a:lstStyle/>
        <a:p>
          <a:endParaRPr lang="en-US"/>
        </a:p>
      </dgm:t>
    </dgm:pt>
    <dgm:pt modelId="{BBE52C0E-1D60-4B18-8470-B09195EFE174}">
      <dgm:prSet/>
      <dgm:spPr/>
      <dgm:t>
        <a:bodyPr/>
        <a:lstStyle/>
        <a:p>
          <a:r>
            <a:rPr lang="en-US"/>
            <a:t>Ensure consistency and clarity for auditors &amp; developers.</a:t>
          </a:r>
        </a:p>
      </dgm:t>
    </dgm:pt>
    <dgm:pt modelId="{8268439D-47C6-48F1-BB8E-C2A7CCB4C513}" type="parTrans" cxnId="{7A01D47A-3D6F-40FE-95E8-78721C4B102A}">
      <dgm:prSet/>
      <dgm:spPr/>
      <dgm:t>
        <a:bodyPr/>
        <a:lstStyle/>
        <a:p>
          <a:endParaRPr lang="en-US"/>
        </a:p>
      </dgm:t>
    </dgm:pt>
    <dgm:pt modelId="{4F796D50-034A-4C22-9F2F-36CE96072E3B}" type="sibTrans" cxnId="{7A01D47A-3D6F-40FE-95E8-78721C4B102A}">
      <dgm:prSet/>
      <dgm:spPr/>
      <dgm:t>
        <a:bodyPr/>
        <a:lstStyle/>
        <a:p>
          <a:endParaRPr lang="en-US"/>
        </a:p>
      </dgm:t>
    </dgm:pt>
    <dgm:pt modelId="{BE64A158-8D4B-4959-80EC-4D383F8C615C}" type="pres">
      <dgm:prSet presAssocID="{D321B36F-BC67-445E-8738-8F0E6D035181}" presName="hierChild1" presStyleCnt="0">
        <dgm:presLayoutVars>
          <dgm:chPref val="1"/>
          <dgm:dir/>
          <dgm:animOne val="branch"/>
          <dgm:animLvl val="lvl"/>
          <dgm:resizeHandles/>
        </dgm:presLayoutVars>
      </dgm:prSet>
      <dgm:spPr/>
    </dgm:pt>
    <dgm:pt modelId="{72E9E9FF-E1F6-4BBD-8637-2AD65484FAC2}" type="pres">
      <dgm:prSet presAssocID="{858459C4-E12F-4FA0-B404-CF5DD9838430}" presName="hierRoot1" presStyleCnt="0"/>
      <dgm:spPr/>
    </dgm:pt>
    <dgm:pt modelId="{352F5305-878B-49D1-88A6-40EC1DBC6D6F}" type="pres">
      <dgm:prSet presAssocID="{858459C4-E12F-4FA0-B404-CF5DD9838430}" presName="composite" presStyleCnt="0"/>
      <dgm:spPr/>
    </dgm:pt>
    <dgm:pt modelId="{0D8CCC94-C1A8-4381-9AA5-F4A04424AC98}" type="pres">
      <dgm:prSet presAssocID="{858459C4-E12F-4FA0-B404-CF5DD9838430}" presName="background" presStyleLbl="node0" presStyleIdx="0" presStyleCnt="2"/>
      <dgm:spPr/>
    </dgm:pt>
    <dgm:pt modelId="{69770056-043D-4819-8501-9B0941589163}" type="pres">
      <dgm:prSet presAssocID="{858459C4-E12F-4FA0-B404-CF5DD9838430}" presName="text" presStyleLbl="fgAcc0" presStyleIdx="0" presStyleCnt="2">
        <dgm:presLayoutVars>
          <dgm:chPref val="3"/>
        </dgm:presLayoutVars>
      </dgm:prSet>
      <dgm:spPr/>
    </dgm:pt>
    <dgm:pt modelId="{B2DF1AAA-637D-49C7-A53D-3B49AF188858}" type="pres">
      <dgm:prSet presAssocID="{858459C4-E12F-4FA0-B404-CF5DD9838430}" presName="hierChild2" presStyleCnt="0"/>
      <dgm:spPr/>
    </dgm:pt>
    <dgm:pt modelId="{4C9E0A0E-20B4-4425-B2D2-BCA7656BDE58}" type="pres">
      <dgm:prSet presAssocID="{BBE52C0E-1D60-4B18-8470-B09195EFE174}" presName="hierRoot1" presStyleCnt="0"/>
      <dgm:spPr/>
    </dgm:pt>
    <dgm:pt modelId="{ADC10BAD-6C70-4829-B02A-14DEE0FE8F31}" type="pres">
      <dgm:prSet presAssocID="{BBE52C0E-1D60-4B18-8470-B09195EFE174}" presName="composite" presStyleCnt="0"/>
      <dgm:spPr/>
    </dgm:pt>
    <dgm:pt modelId="{51BBD653-C44F-4806-BC0A-4C628E20A86C}" type="pres">
      <dgm:prSet presAssocID="{BBE52C0E-1D60-4B18-8470-B09195EFE174}" presName="background" presStyleLbl="node0" presStyleIdx="1" presStyleCnt="2"/>
      <dgm:spPr/>
    </dgm:pt>
    <dgm:pt modelId="{D6F52454-51E8-426E-8A17-B5DD2939C3F0}" type="pres">
      <dgm:prSet presAssocID="{BBE52C0E-1D60-4B18-8470-B09195EFE174}" presName="text" presStyleLbl="fgAcc0" presStyleIdx="1" presStyleCnt="2">
        <dgm:presLayoutVars>
          <dgm:chPref val="3"/>
        </dgm:presLayoutVars>
      </dgm:prSet>
      <dgm:spPr/>
    </dgm:pt>
    <dgm:pt modelId="{5CDE823C-AC9B-4CC2-8DBF-CA05F2798646}" type="pres">
      <dgm:prSet presAssocID="{BBE52C0E-1D60-4B18-8470-B09195EFE174}" presName="hierChild2" presStyleCnt="0"/>
      <dgm:spPr/>
    </dgm:pt>
  </dgm:ptLst>
  <dgm:cxnLst>
    <dgm:cxn modelId="{7A01D47A-3D6F-40FE-95E8-78721C4B102A}" srcId="{D321B36F-BC67-445E-8738-8F0E6D035181}" destId="{BBE52C0E-1D60-4B18-8470-B09195EFE174}" srcOrd="1" destOrd="0" parTransId="{8268439D-47C6-48F1-BB8E-C2A7CCB4C513}" sibTransId="{4F796D50-034A-4C22-9F2F-36CE96072E3B}"/>
    <dgm:cxn modelId="{E3489286-D22B-4494-8ADF-2790BDCE51AD}" type="presOf" srcId="{D321B36F-BC67-445E-8738-8F0E6D035181}" destId="{BE64A158-8D4B-4959-80EC-4D383F8C615C}" srcOrd="0" destOrd="0" presId="urn:microsoft.com/office/officeart/2005/8/layout/hierarchy1"/>
    <dgm:cxn modelId="{5BFD1BAE-E35C-4137-AEAD-191B44E4DBC5}" type="presOf" srcId="{BBE52C0E-1D60-4B18-8470-B09195EFE174}" destId="{D6F52454-51E8-426E-8A17-B5DD2939C3F0}" srcOrd="0" destOrd="0" presId="urn:microsoft.com/office/officeart/2005/8/layout/hierarchy1"/>
    <dgm:cxn modelId="{1F213AC9-4AEB-423A-ACBE-B6DEBDFB8078}" type="presOf" srcId="{858459C4-E12F-4FA0-B404-CF5DD9838430}" destId="{69770056-043D-4819-8501-9B0941589163}" srcOrd="0" destOrd="0" presId="urn:microsoft.com/office/officeart/2005/8/layout/hierarchy1"/>
    <dgm:cxn modelId="{E17913FC-6231-48ED-921A-FD75F747DCB1}" srcId="{D321B36F-BC67-445E-8738-8F0E6D035181}" destId="{858459C4-E12F-4FA0-B404-CF5DD9838430}" srcOrd="0" destOrd="0" parTransId="{63001F85-3864-48A3-ACC4-D9C8924AB9E8}" sibTransId="{45BF0889-7ED5-4664-A4D6-A9693A68BF56}"/>
    <dgm:cxn modelId="{D6D2D7E7-56F5-40B8-B67D-91570BB1EC35}" type="presParOf" srcId="{BE64A158-8D4B-4959-80EC-4D383F8C615C}" destId="{72E9E9FF-E1F6-4BBD-8637-2AD65484FAC2}" srcOrd="0" destOrd="0" presId="urn:microsoft.com/office/officeart/2005/8/layout/hierarchy1"/>
    <dgm:cxn modelId="{AB367732-689D-4AFA-A5B4-EBFCE23B7FE8}" type="presParOf" srcId="{72E9E9FF-E1F6-4BBD-8637-2AD65484FAC2}" destId="{352F5305-878B-49D1-88A6-40EC1DBC6D6F}" srcOrd="0" destOrd="0" presId="urn:microsoft.com/office/officeart/2005/8/layout/hierarchy1"/>
    <dgm:cxn modelId="{3B309712-0189-4D04-9DA7-9B6EFCDF8486}" type="presParOf" srcId="{352F5305-878B-49D1-88A6-40EC1DBC6D6F}" destId="{0D8CCC94-C1A8-4381-9AA5-F4A04424AC98}" srcOrd="0" destOrd="0" presId="urn:microsoft.com/office/officeart/2005/8/layout/hierarchy1"/>
    <dgm:cxn modelId="{A9B0D392-A580-440C-A344-F23835A1F066}" type="presParOf" srcId="{352F5305-878B-49D1-88A6-40EC1DBC6D6F}" destId="{69770056-043D-4819-8501-9B0941589163}" srcOrd="1" destOrd="0" presId="urn:microsoft.com/office/officeart/2005/8/layout/hierarchy1"/>
    <dgm:cxn modelId="{678EB139-03CA-493A-9E91-ECD995234BDC}" type="presParOf" srcId="{72E9E9FF-E1F6-4BBD-8637-2AD65484FAC2}" destId="{B2DF1AAA-637D-49C7-A53D-3B49AF188858}" srcOrd="1" destOrd="0" presId="urn:microsoft.com/office/officeart/2005/8/layout/hierarchy1"/>
    <dgm:cxn modelId="{9DCA703F-7A45-4E7E-823B-DF7190C79909}" type="presParOf" srcId="{BE64A158-8D4B-4959-80EC-4D383F8C615C}" destId="{4C9E0A0E-20B4-4425-B2D2-BCA7656BDE58}" srcOrd="1" destOrd="0" presId="urn:microsoft.com/office/officeart/2005/8/layout/hierarchy1"/>
    <dgm:cxn modelId="{72FA9B63-B1E1-4A35-8027-73D667314955}" type="presParOf" srcId="{4C9E0A0E-20B4-4425-B2D2-BCA7656BDE58}" destId="{ADC10BAD-6C70-4829-B02A-14DEE0FE8F31}" srcOrd="0" destOrd="0" presId="urn:microsoft.com/office/officeart/2005/8/layout/hierarchy1"/>
    <dgm:cxn modelId="{937ED988-5486-40D1-861B-92103E54542D}" type="presParOf" srcId="{ADC10BAD-6C70-4829-B02A-14DEE0FE8F31}" destId="{51BBD653-C44F-4806-BC0A-4C628E20A86C}" srcOrd="0" destOrd="0" presId="urn:microsoft.com/office/officeart/2005/8/layout/hierarchy1"/>
    <dgm:cxn modelId="{B2BEECDB-D0ED-4DE3-8F03-8885D47DCA7F}" type="presParOf" srcId="{ADC10BAD-6C70-4829-B02A-14DEE0FE8F31}" destId="{D6F52454-51E8-426E-8A17-B5DD2939C3F0}" srcOrd="1" destOrd="0" presId="urn:microsoft.com/office/officeart/2005/8/layout/hierarchy1"/>
    <dgm:cxn modelId="{36092465-B3EE-439C-9CF6-106751509167}" type="presParOf" srcId="{4C9E0A0E-20B4-4425-B2D2-BCA7656BDE58}" destId="{5CDE823C-AC9B-4CC2-8DBF-CA05F279864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2135F7-076B-47DE-A2A8-BCFE5EB2733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7A77878-500E-4A61-91B5-D64C2F7D4125}">
      <dgm:prSet/>
      <dgm:spPr/>
      <dgm:t>
        <a:bodyPr/>
        <a:lstStyle/>
        <a:p>
          <a:r>
            <a:rPr lang="en-US"/>
            <a:t>Configure rules so they apply automatically during query execution.</a:t>
          </a:r>
        </a:p>
      </dgm:t>
    </dgm:pt>
    <dgm:pt modelId="{E8C71056-DF89-4B08-8AE9-5F94AE64ED35}" type="parTrans" cxnId="{512B5E2F-0193-493C-A708-D51DCF71436E}">
      <dgm:prSet/>
      <dgm:spPr/>
      <dgm:t>
        <a:bodyPr/>
        <a:lstStyle/>
        <a:p>
          <a:endParaRPr lang="en-US"/>
        </a:p>
      </dgm:t>
    </dgm:pt>
    <dgm:pt modelId="{C7467857-55BE-4409-B8E4-0EADC048236D}" type="sibTrans" cxnId="{512B5E2F-0193-493C-A708-D51DCF71436E}">
      <dgm:prSet/>
      <dgm:spPr/>
      <dgm:t>
        <a:bodyPr/>
        <a:lstStyle/>
        <a:p>
          <a:endParaRPr lang="en-US"/>
        </a:p>
      </dgm:t>
    </dgm:pt>
    <dgm:pt modelId="{4E0B2559-E1BA-4C63-87EE-9D4D110F37AB}">
      <dgm:prSet/>
      <dgm:spPr/>
      <dgm:t>
        <a:bodyPr/>
        <a:lstStyle/>
        <a:p>
          <a:r>
            <a:rPr lang="en-US"/>
            <a:t>💻 Example: SQL Server RLS functions, Oracle VPD policies, etc.</a:t>
          </a:r>
        </a:p>
      </dgm:t>
    </dgm:pt>
    <dgm:pt modelId="{8183CAD9-BE99-4D56-94E1-83B101E26567}" type="parTrans" cxnId="{E48E50F1-0E15-45FB-8EC5-F67C901DC5CA}">
      <dgm:prSet/>
      <dgm:spPr/>
      <dgm:t>
        <a:bodyPr/>
        <a:lstStyle/>
        <a:p>
          <a:endParaRPr lang="en-US"/>
        </a:p>
      </dgm:t>
    </dgm:pt>
    <dgm:pt modelId="{367EE71E-4817-4087-B4EE-B5C54405BB96}" type="sibTrans" cxnId="{E48E50F1-0E15-45FB-8EC5-F67C901DC5CA}">
      <dgm:prSet/>
      <dgm:spPr/>
      <dgm:t>
        <a:bodyPr/>
        <a:lstStyle/>
        <a:p>
          <a:endParaRPr lang="en-US"/>
        </a:p>
      </dgm:t>
    </dgm:pt>
    <dgm:pt modelId="{C83D91A8-1A86-4D56-BC9F-AF0E512D6DE2}" type="pres">
      <dgm:prSet presAssocID="{E22135F7-076B-47DE-A2A8-BCFE5EB27339}" presName="hierChild1" presStyleCnt="0">
        <dgm:presLayoutVars>
          <dgm:chPref val="1"/>
          <dgm:dir/>
          <dgm:animOne val="branch"/>
          <dgm:animLvl val="lvl"/>
          <dgm:resizeHandles/>
        </dgm:presLayoutVars>
      </dgm:prSet>
      <dgm:spPr/>
    </dgm:pt>
    <dgm:pt modelId="{30BD4228-76FF-4C7C-85A0-38D36ED806A2}" type="pres">
      <dgm:prSet presAssocID="{C7A77878-500E-4A61-91B5-D64C2F7D4125}" presName="hierRoot1" presStyleCnt="0"/>
      <dgm:spPr/>
    </dgm:pt>
    <dgm:pt modelId="{1E278365-BA2E-43F8-A178-907C7AA96105}" type="pres">
      <dgm:prSet presAssocID="{C7A77878-500E-4A61-91B5-D64C2F7D4125}" presName="composite" presStyleCnt="0"/>
      <dgm:spPr/>
    </dgm:pt>
    <dgm:pt modelId="{707231C5-078E-40A8-9E86-EA4F7578E04C}" type="pres">
      <dgm:prSet presAssocID="{C7A77878-500E-4A61-91B5-D64C2F7D4125}" presName="background" presStyleLbl="node0" presStyleIdx="0" presStyleCnt="2"/>
      <dgm:spPr/>
    </dgm:pt>
    <dgm:pt modelId="{C1F21FE2-B93F-43FC-8480-CC7C7699DADA}" type="pres">
      <dgm:prSet presAssocID="{C7A77878-500E-4A61-91B5-D64C2F7D4125}" presName="text" presStyleLbl="fgAcc0" presStyleIdx="0" presStyleCnt="2">
        <dgm:presLayoutVars>
          <dgm:chPref val="3"/>
        </dgm:presLayoutVars>
      </dgm:prSet>
      <dgm:spPr/>
    </dgm:pt>
    <dgm:pt modelId="{F8AA2D0A-CDFE-4120-9198-F7F49CA983B7}" type="pres">
      <dgm:prSet presAssocID="{C7A77878-500E-4A61-91B5-D64C2F7D4125}" presName="hierChild2" presStyleCnt="0"/>
      <dgm:spPr/>
    </dgm:pt>
    <dgm:pt modelId="{8DB005D5-9991-488A-8F22-06E43D1E5F04}" type="pres">
      <dgm:prSet presAssocID="{4E0B2559-E1BA-4C63-87EE-9D4D110F37AB}" presName="hierRoot1" presStyleCnt="0"/>
      <dgm:spPr/>
    </dgm:pt>
    <dgm:pt modelId="{ADF2E2B0-B91C-4AC0-9922-5499515E3FEF}" type="pres">
      <dgm:prSet presAssocID="{4E0B2559-E1BA-4C63-87EE-9D4D110F37AB}" presName="composite" presStyleCnt="0"/>
      <dgm:spPr/>
    </dgm:pt>
    <dgm:pt modelId="{BE4A8F8B-40A5-44F8-94E2-AC2110738C20}" type="pres">
      <dgm:prSet presAssocID="{4E0B2559-E1BA-4C63-87EE-9D4D110F37AB}" presName="background" presStyleLbl="node0" presStyleIdx="1" presStyleCnt="2"/>
      <dgm:spPr/>
    </dgm:pt>
    <dgm:pt modelId="{753BDA89-5056-4589-9EB6-8A97446476E6}" type="pres">
      <dgm:prSet presAssocID="{4E0B2559-E1BA-4C63-87EE-9D4D110F37AB}" presName="text" presStyleLbl="fgAcc0" presStyleIdx="1" presStyleCnt="2">
        <dgm:presLayoutVars>
          <dgm:chPref val="3"/>
        </dgm:presLayoutVars>
      </dgm:prSet>
      <dgm:spPr/>
    </dgm:pt>
    <dgm:pt modelId="{A5444CB5-7BD7-4652-8487-50E9C309DEDD}" type="pres">
      <dgm:prSet presAssocID="{4E0B2559-E1BA-4C63-87EE-9D4D110F37AB}" presName="hierChild2" presStyleCnt="0"/>
      <dgm:spPr/>
    </dgm:pt>
  </dgm:ptLst>
  <dgm:cxnLst>
    <dgm:cxn modelId="{E534C426-8187-4EAF-86C8-0F8AB3A4AF5A}" type="presOf" srcId="{E22135F7-076B-47DE-A2A8-BCFE5EB27339}" destId="{C83D91A8-1A86-4D56-BC9F-AF0E512D6DE2}" srcOrd="0" destOrd="0" presId="urn:microsoft.com/office/officeart/2005/8/layout/hierarchy1"/>
    <dgm:cxn modelId="{512B5E2F-0193-493C-A708-D51DCF71436E}" srcId="{E22135F7-076B-47DE-A2A8-BCFE5EB27339}" destId="{C7A77878-500E-4A61-91B5-D64C2F7D4125}" srcOrd="0" destOrd="0" parTransId="{E8C71056-DF89-4B08-8AE9-5F94AE64ED35}" sibTransId="{C7467857-55BE-4409-B8E4-0EADC048236D}"/>
    <dgm:cxn modelId="{5E841030-A8FA-43DB-9E99-E3F4DCE1D956}" type="presOf" srcId="{C7A77878-500E-4A61-91B5-D64C2F7D4125}" destId="{C1F21FE2-B93F-43FC-8480-CC7C7699DADA}" srcOrd="0" destOrd="0" presId="urn:microsoft.com/office/officeart/2005/8/layout/hierarchy1"/>
    <dgm:cxn modelId="{AABFB79B-BCCD-4EAB-B53A-EDE9E073F41F}" type="presOf" srcId="{4E0B2559-E1BA-4C63-87EE-9D4D110F37AB}" destId="{753BDA89-5056-4589-9EB6-8A97446476E6}" srcOrd="0" destOrd="0" presId="urn:microsoft.com/office/officeart/2005/8/layout/hierarchy1"/>
    <dgm:cxn modelId="{E48E50F1-0E15-45FB-8EC5-F67C901DC5CA}" srcId="{E22135F7-076B-47DE-A2A8-BCFE5EB27339}" destId="{4E0B2559-E1BA-4C63-87EE-9D4D110F37AB}" srcOrd="1" destOrd="0" parTransId="{8183CAD9-BE99-4D56-94E1-83B101E26567}" sibTransId="{367EE71E-4817-4087-B4EE-B5C54405BB96}"/>
    <dgm:cxn modelId="{5FD230E7-5BBF-4707-B8D9-31848918F19D}" type="presParOf" srcId="{C83D91A8-1A86-4D56-BC9F-AF0E512D6DE2}" destId="{30BD4228-76FF-4C7C-85A0-38D36ED806A2}" srcOrd="0" destOrd="0" presId="urn:microsoft.com/office/officeart/2005/8/layout/hierarchy1"/>
    <dgm:cxn modelId="{4DD70A86-8F0E-484D-A4D5-1B0E3D277569}" type="presParOf" srcId="{30BD4228-76FF-4C7C-85A0-38D36ED806A2}" destId="{1E278365-BA2E-43F8-A178-907C7AA96105}" srcOrd="0" destOrd="0" presId="urn:microsoft.com/office/officeart/2005/8/layout/hierarchy1"/>
    <dgm:cxn modelId="{55A9299A-E8AA-4342-AD1C-DA409CD7CB6F}" type="presParOf" srcId="{1E278365-BA2E-43F8-A178-907C7AA96105}" destId="{707231C5-078E-40A8-9E86-EA4F7578E04C}" srcOrd="0" destOrd="0" presId="urn:microsoft.com/office/officeart/2005/8/layout/hierarchy1"/>
    <dgm:cxn modelId="{D9887420-FFBD-4A96-B935-828891D9CB2B}" type="presParOf" srcId="{1E278365-BA2E-43F8-A178-907C7AA96105}" destId="{C1F21FE2-B93F-43FC-8480-CC7C7699DADA}" srcOrd="1" destOrd="0" presId="urn:microsoft.com/office/officeart/2005/8/layout/hierarchy1"/>
    <dgm:cxn modelId="{128A2CAE-B494-41C2-9B4C-A0CFC6D9FE9A}" type="presParOf" srcId="{30BD4228-76FF-4C7C-85A0-38D36ED806A2}" destId="{F8AA2D0A-CDFE-4120-9198-F7F49CA983B7}" srcOrd="1" destOrd="0" presId="urn:microsoft.com/office/officeart/2005/8/layout/hierarchy1"/>
    <dgm:cxn modelId="{EF71B6BA-631C-4671-8142-0511813A7BF9}" type="presParOf" srcId="{C83D91A8-1A86-4D56-BC9F-AF0E512D6DE2}" destId="{8DB005D5-9991-488A-8F22-06E43D1E5F04}" srcOrd="1" destOrd="0" presId="urn:microsoft.com/office/officeart/2005/8/layout/hierarchy1"/>
    <dgm:cxn modelId="{06D7B461-FEFE-499B-8503-A4507D58AD53}" type="presParOf" srcId="{8DB005D5-9991-488A-8F22-06E43D1E5F04}" destId="{ADF2E2B0-B91C-4AC0-9922-5499515E3FEF}" srcOrd="0" destOrd="0" presId="urn:microsoft.com/office/officeart/2005/8/layout/hierarchy1"/>
    <dgm:cxn modelId="{A12090D0-AF3C-4F52-B756-D12BEE6AE66B}" type="presParOf" srcId="{ADF2E2B0-B91C-4AC0-9922-5499515E3FEF}" destId="{BE4A8F8B-40A5-44F8-94E2-AC2110738C20}" srcOrd="0" destOrd="0" presId="urn:microsoft.com/office/officeart/2005/8/layout/hierarchy1"/>
    <dgm:cxn modelId="{F773A0BA-B9C8-4594-8B95-56C88AA40BDC}" type="presParOf" srcId="{ADF2E2B0-B91C-4AC0-9922-5499515E3FEF}" destId="{753BDA89-5056-4589-9EB6-8A97446476E6}" srcOrd="1" destOrd="0" presId="urn:microsoft.com/office/officeart/2005/8/layout/hierarchy1"/>
    <dgm:cxn modelId="{FA2B3F69-53C2-45F7-A87F-8A6937995DDA}" type="presParOf" srcId="{8DB005D5-9991-488A-8F22-06E43D1E5F04}" destId="{A5444CB5-7BD7-4652-8487-50E9C309DED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5EB1EF-719E-46E0-9664-F4974EAA0BC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970DF25-7162-4C85-AE77-C07E2DC55129}">
      <dgm:prSet/>
      <dgm:spPr/>
      <dgm:t>
        <a:bodyPr/>
        <a:lstStyle/>
        <a:p>
          <a:r>
            <a:rPr lang="en-US"/>
            <a:t>Validate that each role sees only the correct rows.</a:t>
          </a:r>
        </a:p>
      </dgm:t>
    </dgm:pt>
    <dgm:pt modelId="{A9F3184C-46FF-4923-BB71-F0B2045A801D}" type="parTrans" cxnId="{AA521E39-2A6B-4DC2-8D96-FA89AA2F5238}">
      <dgm:prSet/>
      <dgm:spPr/>
      <dgm:t>
        <a:bodyPr/>
        <a:lstStyle/>
        <a:p>
          <a:endParaRPr lang="en-US"/>
        </a:p>
      </dgm:t>
    </dgm:pt>
    <dgm:pt modelId="{64798C0C-4CA5-4550-8091-601C3B212073}" type="sibTrans" cxnId="{AA521E39-2A6B-4DC2-8D96-FA89AA2F5238}">
      <dgm:prSet/>
      <dgm:spPr/>
      <dgm:t>
        <a:bodyPr/>
        <a:lstStyle/>
        <a:p>
          <a:endParaRPr lang="en-US"/>
        </a:p>
      </dgm:t>
    </dgm:pt>
    <dgm:pt modelId="{B9CA6156-9E08-489A-8FCA-9A94F55DFABF}">
      <dgm:prSet/>
      <dgm:spPr/>
      <dgm:t>
        <a:bodyPr/>
        <a:lstStyle/>
        <a:p>
          <a:r>
            <a:rPr lang="en-US"/>
            <a:t>Confirm that unauthorized data is never exposed.</a:t>
          </a:r>
        </a:p>
      </dgm:t>
    </dgm:pt>
    <dgm:pt modelId="{84D5B6DE-27D7-4631-AF87-85684519E664}" type="parTrans" cxnId="{67C22E27-B25B-4D05-83B6-2DDE7191F261}">
      <dgm:prSet/>
      <dgm:spPr/>
      <dgm:t>
        <a:bodyPr/>
        <a:lstStyle/>
        <a:p>
          <a:endParaRPr lang="en-US"/>
        </a:p>
      </dgm:t>
    </dgm:pt>
    <dgm:pt modelId="{AC974E73-DBD1-4567-A5D3-84A687CD6181}" type="sibTrans" cxnId="{67C22E27-B25B-4D05-83B6-2DDE7191F261}">
      <dgm:prSet/>
      <dgm:spPr/>
      <dgm:t>
        <a:bodyPr/>
        <a:lstStyle/>
        <a:p>
          <a:endParaRPr lang="en-US"/>
        </a:p>
      </dgm:t>
    </dgm:pt>
    <dgm:pt modelId="{639EF80F-5C20-4F30-8490-EB5510CB5F15}" type="pres">
      <dgm:prSet presAssocID="{AD5EB1EF-719E-46E0-9664-F4974EAA0BC0}" presName="hierChild1" presStyleCnt="0">
        <dgm:presLayoutVars>
          <dgm:chPref val="1"/>
          <dgm:dir/>
          <dgm:animOne val="branch"/>
          <dgm:animLvl val="lvl"/>
          <dgm:resizeHandles/>
        </dgm:presLayoutVars>
      </dgm:prSet>
      <dgm:spPr/>
    </dgm:pt>
    <dgm:pt modelId="{567E0FA7-701E-4095-BC9F-59AD584F95AE}" type="pres">
      <dgm:prSet presAssocID="{7970DF25-7162-4C85-AE77-C07E2DC55129}" presName="hierRoot1" presStyleCnt="0"/>
      <dgm:spPr/>
    </dgm:pt>
    <dgm:pt modelId="{87DE7593-FBEB-43FD-A2AF-90348CEE5CF2}" type="pres">
      <dgm:prSet presAssocID="{7970DF25-7162-4C85-AE77-C07E2DC55129}" presName="composite" presStyleCnt="0"/>
      <dgm:spPr/>
    </dgm:pt>
    <dgm:pt modelId="{7FC94023-F4FA-41DF-9B89-A39D2DEBA3F4}" type="pres">
      <dgm:prSet presAssocID="{7970DF25-7162-4C85-AE77-C07E2DC55129}" presName="background" presStyleLbl="node0" presStyleIdx="0" presStyleCnt="2"/>
      <dgm:spPr/>
    </dgm:pt>
    <dgm:pt modelId="{8FB58354-282B-4DC8-BA1D-2B1EC4147170}" type="pres">
      <dgm:prSet presAssocID="{7970DF25-7162-4C85-AE77-C07E2DC55129}" presName="text" presStyleLbl="fgAcc0" presStyleIdx="0" presStyleCnt="2">
        <dgm:presLayoutVars>
          <dgm:chPref val="3"/>
        </dgm:presLayoutVars>
      </dgm:prSet>
      <dgm:spPr/>
    </dgm:pt>
    <dgm:pt modelId="{EF03E3F9-536C-483F-AF56-3192F03E68CC}" type="pres">
      <dgm:prSet presAssocID="{7970DF25-7162-4C85-AE77-C07E2DC55129}" presName="hierChild2" presStyleCnt="0"/>
      <dgm:spPr/>
    </dgm:pt>
    <dgm:pt modelId="{54F9FA72-B595-4DDF-8B53-2352443166E3}" type="pres">
      <dgm:prSet presAssocID="{B9CA6156-9E08-489A-8FCA-9A94F55DFABF}" presName="hierRoot1" presStyleCnt="0"/>
      <dgm:spPr/>
    </dgm:pt>
    <dgm:pt modelId="{042AE85E-B8A9-498D-BC58-A5972C6E6E30}" type="pres">
      <dgm:prSet presAssocID="{B9CA6156-9E08-489A-8FCA-9A94F55DFABF}" presName="composite" presStyleCnt="0"/>
      <dgm:spPr/>
    </dgm:pt>
    <dgm:pt modelId="{47831C64-8FDB-403F-80C4-516DEBF79F44}" type="pres">
      <dgm:prSet presAssocID="{B9CA6156-9E08-489A-8FCA-9A94F55DFABF}" presName="background" presStyleLbl="node0" presStyleIdx="1" presStyleCnt="2"/>
      <dgm:spPr/>
    </dgm:pt>
    <dgm:pt modelId="{4C83FAA8-3112-4283-9E1B-E0CBCFCAEF60}" type="pres">
      <dgm:prSet presAssocID="{B9CA6156-9E08-489A-8FCA-9A94F55DFABF}" presName="text" presStyleLbl="fgAcc0" presStyleIdx="1" presStyleCnt="2">
        <dgm:presLayoutVars>
          <dgm:chPref val="3"/>
        </dgm:presLayoutVars>
      </dgm:prSet>
      <dgm:spPr/>
    </dgm:pt>
    <dgm:pt modelId="{C4FF92F8-6359-4F38-9304-E5176291A964}" type="pres">
      <dgm:prSet presAssocID="{B9CA6156-9E08-489A-8FCA-9A94F55DFABF}" presName="hierChild2" presStyleCnt="0"/>
      <dgm:spPr/>
    </dgm:pt>
  </dgm:ptLst>
  <dgm:cxnLst>
    <dgm:cxn modelId="{67C22E27-B25B-4D05-83B6-2DDE7191F261}" srcId="{AD5EB1EF-719E-46E0-9664-F4974EAA0BC0}" destId="{B9CA6156-9E08-489A-8FCA-9A94F55DFABF}" srcOrd="1" destOrd="0" parTransId="{84D5B6DE-27D7-4631-AF87-85684519E664}" sibTransId="{AC974E73-DBD1-4567-A5D3-84A687CD6181}"/>
    <dgm:cxn modelId="{AA521E39-2A6B-4DC2-8D96-FA89AA2F5238}" srcId="{AD5EB1EF-719E-46E0-9664-F4974EAA0BC0}" destId="{7970DF25-7162-4C85-AE77-C07E2DC55129}" srcOrd="0" destOrd="0" parTransId="{A9F3184C-46FF-4923-BB71-F0B2045A801D}" sibTransId="{64798C0C-4CA5-4550-8091-601C3B212073}"/>
    <dgm:cxn modelId="{90866E5D-F552-4565-900D-CB0288F60602}" type="presOf" srcId="{7970DF25-7162-4C85-AE77-C07E2DC55129}" destId="{8FB58354-282B-4DC8-BA1D-2B1EC4147170}" srcOrd="0" destOrd="0" presId="urn:microsoft.com/office/officeart/2005/8/layout/hierarchy1"/>
    <dgm:cxn modelId="{C899E889-F318-411F-9E6B-E2477307E157}" type="presOf" srcId="{AD5EB1EF-719E-46E0-9664-F4974EAA0BC0}" destId="{639EF80F-5C20-4F30-8490-EB5510CB5F15}" srcOrd="0" destOrd="0" presId="urn:microsoft.com/office/officeart/2005/8/layout/hierarchy1"/>
    <dgm:cxn modelId="{19FAB9DA-4B30-4C71-A164-EC27F4FF4CD7}" type="presOf" srcId="{B9CA6156-9E08-489A-8FCA-9A94F55DFABF}" destId="{4C83FAA8-3112-4283-9E1B-E0CBCFCAEF60}" srcOrd="0" destOrd="0" presId="urn:microsoft.com/office/officeart/2005/8/layout/hierarchy1"/>
    <dgm:cxn modelId="{8C964977-7D0D-49E0-AE82-1BC15C9334EA}" type="presParOf" srcId="{639EF80F-5C20-4F30-8490-EB5510CB5F15}" destId="{567E0FA7-701E-4095-BC9F-59AD584F95AE}" srcOrd="0" destOrd="0" presId="urn:microsoft.com/office/officeart/2005/8/layout/hierarchy1"/>
    <dgm:cxn modelId="{2DB3EF37-9631-43BF-BEF7-D1D11F8956EC}" type="presParOf" srcId="{567E0FA7-701E-4095-BC9F-59AD584F95AE}" destId="{87DE7593-FBEB-43FD-A2AF-90348CEE5CF2}" srcOrd="0" destOrd="0" presId="urn:microsoft.com/office/officeart/2005/8/layout/hierarchy1"/>
    <dgm:cxn modelId="{23A1AA1C-0F55-4773-9812-7A238CC12331}" type="presParOf" srcId="{87DE7593-FBEB-43FD-A2AF-90348CEE5CF2}" destId="{7FC94023-F4FA-41DF-9B89-A39D2DEBA3F4}" srcOrd="0" destOrd="0" presId="urn:microsoft.com/office/officeart/2005/8/layout/hierarchy1"/>
    <dgm:cxn modelId="{94E5D183-F7F8-4AA1-B086-4851763FB213}" type="presParOf" srcId="{87DE7593-FBEB-43FD-A2AF-90348CEE5CF2}" destId="{8FB58354-282B-4DC8-BA1D-2B1EC4147170}" srcOrd="1" destOrd="0" presId="urn:microsoft.com/office/officeart/2005/8/layout/hierarchy1"/>
    <dgm:cxn modelId="{4A722BAF-DA06-4608-ACA7-5356C4838DD3}" type="presParOf" srcId="{567E0FA7-701E-4095-BC9F-59AD584F95AE}" destId="{EF03E3F9-536C-483F-AF56-3192F03E68CC}" srcOrd="1" destOrd="0" presId="urn:microsoft.com/office/officeart/2005/8/layout/hierarchy1"/>
    <dgm:cxn modelId="{567FE845-158F-42DD-A0D9-B3B637504E3A}" type="presParOf" srcId="{639EF80F-5C20-4F30-8490-EB5510CB5F15}" destId="{54F9FA72-B595-4DDF-8B53-2352443166E3}" srcOrd="1" destOrd="0" presId="urn:microsoft.com/office/officeart/2005/8/layout/hierarchy1"/>
    <dgm:cxn modelId="{A8DBE4AE-C6C6-47A9-BDBE-66EAFF25CACB}" type="presParOf" srcId="{54F9FA72-B595-4DDF-8B53-2352443166E3}" destId="{042AE85E-B8A9-498D-BC58-A5972C6E6E30}" srcOrd="0" destOrd="0" presId="urn:microsoft.com/office/officeart/2005/8/layout/hierarchy1"/>
    <dgm:cxn modelId="{E0614C75-D91A-4AFF-A5B7-826009EFCEFF}" type="presParOf" srcId="{042AE85E-B8A9-498D-BC58-A5972C6E6E30}" destId="{47831C64-8FDB-403F-80C4-516DEBF79F44}" srcOrd="0" destOrd="0" presId="urn:microsoft.com/office/officeart/2005/8/layout/hierarchy1"/>
    <dgm:cxn modelId="{BEC0205F-2292-45D4-8E90-253E23559EE7}" type="presParOf" srcId="{042AE85E-B8A9-498D-BC58-A5972C6E6E30}" destId="{4C83FAA8-3112-4283-9E1B-E0CBCFCAEF60}" srcOrd="1" destOrd="0" presId="urn:microsoft.com/office/officeart/2005/8/layout/hierarchy1"/>
    <dgm:cxn modelId="{53C464E7-771D-4550-B168-2391BDF71420}" type="presParOf" srcId="{54F9FA72-B595-4DDF-8B53-2352443166E3}" destId="{C4FF92F8-6359-4F38-9304-E5176291A96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0E244-9794-426F-B3F1-798D3D636421}">
      <dsp:nvSpPr>
        <dsp:cNvPr id="0" name=""/>
        <dsp:cNvSpPr/>
      </dsp:nvSpPr>
      <dsp:spPr>
        <a:xfrm>
          <a:off x="0" y="3751"/>
          <a:ext cx="7393858" cy="798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CB2DF-CA36-456D-96F9-F08E207DEE4B}">
      <dsp:nvSpPr>
        <dsp:cNvPr id="0" name=""/>
        <dsp:cNvSpPr/>
      </dsp:nvSpPr>
      <dsp:spPr>
        <a:xfrm>
          <a:off x="241688" y="183518"/>
          <a:ext cx="439432" cy="439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B3101-AC4F-4DBB-8F93-9A19FD22640A}">
      <dsp:nvSpPr>
        <dsp:cNvPr id="0" name=""/>
        <dsp:cNvSpPr/>
      </dsp:nvSpPr>
      <dsp:spPr>
        <a:xfrm>
          <a:off x="922808" y="3751"/>
          <a:ext cx="6471049" cy="79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58" tIns="84558" rIns="84558" bIns="84558" numCol="1" spcCol="1270" anchor="ctr" anchorCtr="0">
          <a:noAutofit/>
        </a:bodyPr>
        <a:lstStyle/>
        <a:p>
          <a:pPr marL="0" lvl="0" indent="0" algn="l" defTabSz="666750">
            <a:lnSpc>
              <a:spcPct val="100000"/>
            </a:lnSpc>
            <a:spcBef>
              <a:spcPct val="0"/>
            </a:spcBef>
            <a:spcAft>
              <a:spcPct val="35000"/>
            </a:spcAft>
            <a:buNone/>
          </a:pPr>
          <a:r>
            <a:rPr lang="en-US" sz="1500" kern="1200"/>
            <a:t>🔒 </a:t>
          </a:r>
          <a:r>
            <a:rPr lang="en-US" sz="1500" b="1" kern="1200"/>
            <a:t>Data Confidentiality &amp; Privacy .User only see their patient data </a:t>
          </a:r>
          <a:r>
            <a:rPr lang="en-US" sz="1500" kern="1200"/>
            <a:t>(Doctor only see patient record)</a:t>
          </a:r>
        </a:p>
      </dsp:txBody>
      <dsp:txXfrm>
        <a:off x="922808" y="3751"/>
        <a:ext cx="6471049" cy="798968"/>
      </dsp:txXfrm>
    </dsp:sp>
    <dsp:sp modelId="{DB37DF74-273F-479A-94B4-2AB0754232F9}">
      <dsp:nvSpPr>
        <dsp:cNvPr id="0" name=""/>
        <dsp:cNvSpPr/>
      </dsp:nvSpPr>
      <dsp:spPr>
        <a:xfrm>
          <a:off x="0" y="1002461"/>
          <a:ext cx="7393858" cy="798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1D799C-48B5-4D0F-88A5-00F93F96B590}">
      <dsp:nvSpPr>
        <dsp:cNvPr id="0" name=""/>
        <dsp:cNvSpPr/>
      </dsp:nvSpPr>
      <dsp:spPr>
        <a:xfrm>
          <a:off x="241688" y="1182229"/>
          <a:ext cx="439432" cy="4394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37CB5-5FFA-41EE-85BA-E8D98556DB9B}">
      <dsp:nvSpPr>
        <dsp:cNvPr id="0" name=""/>
        <dsp:cNvSpPr/>
      </dsp:nvSpPr>
      <dsp:spPr>
        <a:xfrm>
          <a:off x="922808" y="1002461"/>
          <a:ext cx="6471049" cy="79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58" tIns="84558" rIns="84558" bIns="84558" numCol="1" spcCol="1270" anchor="ctr" anchorCtr="0">
          <a:noAutofit/>
        </a:bodyPr>
        <a:lstStyle/>
        <a:p>
          <a:pPr marL="0" lvl="0" indent="0" algn="l" defTabSz="666750">
            <a:lnSpc>
              <a:spcPct val="100000"/>
            </a:lnSpc>
            <a:spcBef>
              <a:spcPct val="0"/>
            </a:spcBef>
            <a:spcAft>
              <a:spcPct val="35000"/>
            </a:spcAft>
            <a:buNone/>
          </a:pPr>
          <a:r>
            <a:rPr lang="en-US" sz="1500" kern="1200"/>
            <a:t>📜 </a:t>
          </a:r>
          <a:r>
            <a:rPr lang="en-US" sz="1500" b="1" kern="1200"/>
            <a:t>Meets compliance &amp; audit needs</a:t>
          </a:r>
          <a:r>
            <a:rPr lang="en-US" sz="1500" kern="1200"/>
            <a:t>(RLS provides a </a:t>
          </a:r>
          <a:r>
            <a:rPr lang="en-US" sz="1500" b="1" kern="1200"/>
            <a:t>database-enforced mechanism</a:t>
          </a:r>
          <a:r>
            <a:rPr lang="en-US" sz="1500" kern="1200"/>
            <a:t> that satisfies auditors better than app-level filters</a:t>
          </a:r>
        </a:p>
      </dsp:txBody>
      <dsp:txXfrm>
        <a:off x="922808" y="1002461"/>
        <a:ext cx="6471049" cy="798968"/>
      </dsp:txXfrm>
    </dsp:sp>
    <dsp:sp modelId="{F77A38E1-05BC-42A4-9DC6-B3E4F8F83E7A}">
      <dsp:nvSpPr>
        <dsp:cNvPr id="0" name=""/>
        <dsp:cNvSpPr/>
      </dsp:nvSpPr>
      <dsp:spPr>
        <a:xfrm>
          <a:off x="0" y="2001172"/>
          <a:ext cx="7393858" cy="798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BB51C-15F1-4FA4-BF11-A64A61AD77B9}">
      <dsp:nvSpPr>
        <dsp:cNvPr id="0" name=""/>
        <dsp:cNvSpPr/>
      </dsp:nvSpPr>
      <dsp:spPr>
        <a:xfrm>
          <a:off x="241688" y="2180940"/>
          <a:ext cx="439432" cy="4394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80DC73-1CD4-40D9-B8F7-CF3BE326BC94}">
      <dsp:nvSpPr>
        <dsp:cNvPr id="0" name=""/>
        <dsp:cNvSpPr/>
      </dsp:nvSpPr>
      <dsp:spPr>
        <a:xfrm>
          <a:off x="922808" y="2001172"/>
          <a:ext cx="6471049" cy="79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58" tIns="84558" rIns="84558" bIns="84558" numCol="1" spcCol="1270" anchor="ctr" anchorCtr="0">
          <a:noAutofit/>
        </a:bodyPr>
        <a:lstStyle/>
        <a:p>
          <a:pPr marL="0" lvl="0" indent="0" algn="l" defTabSz="666750">
            <a:lnSpc>
              <a:spcPct val="100000"/>
            </a:lnSpc>
            <a:spcBef>
              <a:spcPct val="0"/>
            </a:spcBef>
            <a:spcAft>
              <a:spcPct val="35000"/>
            </a:spcAft>
            <a:buNone/>
          </a:pPr>
          <a:r>
            <a:rPr lang="en-US" sz="1500" kern="1200"/>
            <a:t>⚙️ </a:t>
          </a:r>
          <a:r>
            <a:rPr lang="en-US" sz="1500" b="1" kern="1200"/>
            <a:t>Reduced Application Complexity </a:t>
          </a:r>
          <a:r>
            <a:rPr lang="en-US" sz="1500" kern="1200"/>
            <a:t>(Developers write </a:t>
          </a:r>
          <a:r>
            <a:rPr lang="en-US" sz="1500" b="1" kern="1200"/>
            <a:t>one query for everyone, and database automatically apply the right filter</a:t>
          </a:r>
          <a:r>
            <a:rPr lang="en-US" sz="1500" kern="1200"/>
            <a:t>)</a:t>
          </a:r>
        </a:p>
      </dsp:txBody>
      <dsp:txXfrm>
        <a:off x="922808" y="2001172"/>
        <a:ext cx="6471049" cy="798968"/>
      </dsp:txXfrm>
    </dsp:sp>
    <dsp:sp modelId="{494614D2-BD8D-4D2D-9EC6-9BA5585003CA}">
      <dsp:nvSpPr>
        <dsp:cNvPr id="0" name=""/>
        <dsp:cNvSpPr/>
      </dsp:nvSpPr>
      <dsp:spPr>
        <a:xfrm>
          <a:off x="0" y="2999883"/>
          <a:ext cx="7393858" cy="798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733CB-8B37-46CC-A517-597E1D34E3FF}">
      <dsp:nvSpPr>
        <dsp:cNvPr id="0" name=""/>
        <dsp:cNvSpPr/>
      </dsp:nvSpPr>
      <dsp:spPr>
        <a:xfrm>
          <a:off x="241688" y="3179651"/>
          <a:ext cx="439432" cy="4394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1AF03-E8E8-41BC-B192-5DCE97E5719F}">
      <dsp:nvSpPr>
        <dsp:cNvPr id="0" name=""/>
        <dsp:cNvSpPr/>
      </dsp:nvSpPr>
      <dsp:spPr>
        <a:xfrm>
          <a:off x="922808" y="2999883"/>
          <a:ext cx="6471049" cy="79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58" tIns="84558" rIns="84558" bIns="84558" numCol="1" spcCol="1270" anchor="ctr" anchorCtr="0">
          <a:noAutofit/>
        </a:bodyPr>
        <a:lstStyle/>
        <a:p>
          <a:pPr marL="0" lvl="0" indent="0" algn="l" defTabSz="666750">
            <a:lnSpc>
              <a:spcPct val="100000"/>
            </a:lnSpc>
            <a:spcBef>
              <a:spcPct val="0"/>
            </a:spcBef>
            <a:spcAft>
              <a:spcPct val="35000"/>
            </a:spcAft>
            <a:buNone/>
          </a:pPr>
          <a:r>
            <a:rPr lang="en-US" sz="1500" kern="1200"/>
            <a:t>🛡️ </a:t>
          </a:r>
          <a:r>
            <a:rPr lang="en-US" sz="1500" b="1" kern="1200"/>
            <a:t>Adds an extra security layer (defense in depth) </a:t>
          </a:r>
          <a:r>
            <a:rPr lang="en-US" sz="1500" kern="1200"/>
            <a:t>(RLS at the database layer </a:t>
          </a:r>
          <a:r>
            <a:rPr lang="en-US" sz="1500" b="1" kern="1200"/>
            <a:t>still protects the data even if the application has a bug or misconfiguration</a:t>
          </a:r>
          <a:endParaRPr lang="en-US" sz="1500" kern="1200"/>
        </a:p>
      </dsp:txBody>
      <dsp:txXfrm>
        <a:off x="922808" y="2999883"/>
        <a:ext cx="6471049" cy="798968"/>
      </dsp:txXfrm>
    </dsp:sp>
    <dsp:sp modelId="{42DC7231-C7B1-413B-8DD6-572E7349118F}">
      <dsp:nvSpPr>
        <dsp:cNvPr id="0" name=""/>
        <dsp:cNvSpPr/>
      </dsp:nvSpPr>
      <dsp:spPr>
        <a:xfrm>
          <a:off x="0" y="3998594"/>
          <a:ext cx="7393858" cy="798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6FB9DC-E441-4450-8ED6-E642BAAAF6F5}">
      <dsp:nvSpPr>
        <dsp:cNvPr id="0" name=""/>
        <dsp:cNvSpPr/>
      </dsp:nvSpPr>
      <dsp:spPr>
        <a:xfrm>
          <a:off x="241688" y="4178362"/>
          <a:ext cx="439432" cy="4394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6FFA4-1F43-4A2C-84AE-911E7E200C20}">
      <dsp:nvSpPr>
        <dsp:cNvPr id="0" name=""/>
        <dsp:cNvSpPr/>
      </dsp:nvSpPr>
      <dsp:spPr>
        <a:xfrm>
          <a:off x="922808" y="3998594"/>
          <a:ext cx="6471049" cy="79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58" tIns="84558" rIns="84558" bIns="84558" numCol="1" spcCol="1270" anchor="ctr" anchorCtr="0">
          <a:noAutofit/>
        </a:bodyPr>
        <a:lstStyle/>
        <a:p>
          <a:pPr marL="0" lvl="0" indent="0" algn="l" defTabSz="666750">
            <a:lnSpc>
              <a:spcPct val="100000"/>
            </a:lnSpc>
            <a:spcBef>
              <a:spcPct val="0"/>
            </a:spcBef>
            <a:spcAft>
              <a:spcPct val="35000"/>
            </a:spcAft>
            <a:buNone/>
          </a:pPr>
          <a:r>
            <a:rPr lang="en-US" sz="1500" kern="1200"/>
            <a:t>📊 </a:t>
          </a:r>
          <a:r>
            <a:rPr lang="en-US" sz="1500" b="1" kern="1200"/>
            <a:t>Centralized Security </a:t>
          </a:r>
          <a:r>
            <a:rPr lang="en-US" sz="1500" kern="1200"/>
            <a:t>(With RLS,The </a:t>
          </a:r>
          <a:r>
            <a:rPr lang="en-US" sz="1500" b="1" kern="1200"/>
            <a:t>database itself enforces access</a:t>
          </a:r>
          <a:r>
            <a:rPr lang="en-US" sz="1500" kern="1200"/>
            <a:t>, no matter which application or tool is used.</a:t>
          </a:r>
        </a:p>
      </dsp:txBody>
      <dsp:txXfrm>
        <a:off x="922808" y="3998594"/>
        <a:ext cx="6471049" cy="798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5AB8A-3C16-4675-90E1-14124C530E78}">
      <dsp:nvSpPr>
        <dsp:cNvPr id="0" name=""/>
        <dsp:cNvSpPr/>
      </dsp:nvSpPr>
      <dsp:spPr>
        <a:xfrm>
          <a:off x="950"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50D77-A7F4-4E6F-A2D2-3874D1640AA9}">
      <dsp:nvSpPr>
        <dsp:cNvPr id="0" name=""/>
        <dsp:cNvSpPr/>
      </dsp:nvSpPr>
      <dsp:spPr>
        <a:xfrm>
          <a:off x="371518"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Users can only see records from their department or organization.</a:t>
          </a:r>
        </a:p>
      </dsp:txBody>
      <dsp:txXfrm>
        <a:off x="433546" y="784100"/>
        <a:ext cx="3211056" cy="1993740"/>
      </dsp:txXfrm>
    </dsp:sp>
    <dsp:sp modelId="{3722E7AE-BADE-48D2-939F-07826F7E1BD5}">
      <dsp:nvSpPr>
        <dsp:cNvPr id="0" name=""/>
        <dsp:cNvSpPr/>
      </dsp:nvSpPr>
      <dsp:spPr>
        <a:xfrm>
          <a:off x="4077199"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4F294-F225-43A1-BF39-F5A76EDEABD3}">
      <dsp:nvSpPr>
        <dsp:cNvPr id="0" name=""/>
        <dsp:cNvSpPr/>
      </dsp:nvSpPr>
      <dsp:spPr>
        <a:xfrm>
          <a:off x="4447767"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Example: A Finance user only sees Finance data.</a:t>
          </a:r>
        </a:p>
      </dsp:txBody>
      <dsp:txXfrm>
        <a:off x="4509795" y="784100"/>
        <a:ext cx="3211056" cy="1993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CCC94-C1A8-4381-9AA5-F4A04424AC98}">
      <dsp:nvSpPr>
        <dsp:cNvPr id="0" name=""/>
        <dsp:cNvSpPr/>
      </dsp:nvSpPr>
      <dsp:spPr>
        <a:xfrm>
          <a:off x="950"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0056-043D-4819-8501-9B0941589163}">
      <dsp:nvSpPr>
        <dsp:cNvPr id="0" name=""/>
        <dsp:cNvSpPr/>
      </dsp:nvSpPr>
      <dsp:spPr>
        <a:xfrm>
          <a:off x="371518"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Document the filtering rules.</a:t>
          </a:r>
        </a:p>
      </dsp:txBody>
      <dsp:txXfrm>
        <a:off x="433546" y="784100"/>
        <a:ext cx="3211056" cy="1993740"/>
      </dsp:txXfrm>
    </dsp:sp>
    <dsp:sp modelId="{51BBD653-C44F-4806-BC0A-4C628E20A86C}">
      <dsp:nvSpPr>
        <dsp:cNvPr id="0" name=""/>
        <dsp:cNvSpPr/>
      </dsp:nvSpPr>
      <dsp:spPr>
        <a:xfrm>
          <a:off x="4077199"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52454-51E8-426E-8A17-B5DD2939C3F0}">
      <dsp:nvSpPr>
        <dsp:cNvPr id="0" name=""/>
        <dsp:cNvSpPr/>
      </dsp:nvSpPr>
      <dsp:spPr>
        <a:xfrm>
          <a:off x="4447767"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Ensure consistency and clarity for auditors &amp; developers.</a:t>
          </a:r>
        </a:p>
      </dsp:txBody>
      <dsp:txXfrm>
        <a:off x="4509795" y="784100"/>
        <a:ext cx="3211056" cy="1993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231C5-078E-40A8-9E86-EA4F7578E04C}">
      <dsp:nvSpPr>
        <dsp:cNvPr id="0" name=""/>
        <dsp:cNvSpPr/>
      </dsp:nvSpPr>
      <dsp:spPr>
        <a:xfrm>
          <a:off x="950"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21FE2-B93F-43FC-8480-CC7C7699DADA}">
      <dsp:nvSpPr>
        <dsp:cNvPr id="0" name=""/>
        <dsp:cNvSpPr/>
      </dsp:nvSpPr>
      <dsp:spPr>
        <a:xfrm>
          <a:off x="371518"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Configure rules so they apply automatically during query execution.</a:t>
          </a:r>
        </a:p>
      </dsp:txBody>
      <dsp:txXfrm>
        <a:off x="433546" y="784100"/>
        <a:ext cx="3211056" cy="1993740"/>
      </dsp:txXfrm>
    </dsp:sp>
    <dsp:sp modelId="{BE4A8F8B-40A5-44F8-94E2-AC2110738C20}">
      <dsp:nvSpPr>
        <dsp:cNvPr id="0" name=""/>
        <dsp:cNvSpPr/>
      </dsp:nvSpPr>
      <dsp:spPr>
        <a:xfrm>
          <a:off x="4077199"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BDA89-5056-4589-9EB6-8A97446476E6}">
      <dsp:nvSpPr>
        <dsp:cNvPr id="0" name=""/>
        <dsp:cNvSpPr/>
      </dsp:nvSpPr>
      <dsp:spPr>
        <a:xfrm>
          <a:off x="4447767"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Example: SQL Server RLS functions, Oracle VPD policies, etc.</a:t>
          </a:r>
        </a:p>
      </dsp:txBody>
      <dsp:txXfrm>
        <a:off x="4509795" y="784100"/>
        <a:ext cx="3211056" cy="1993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94023-F4FA-41DF-9B89-A39D2DEBA3F4}">
      <dsp:nvSpPr>
        <dsp:cNvPr id="0" name=""/>
        <dsp:cNvSpPr/>
      </dsp:nvSpPr>
      <dsp:spPr>
        <a:xfrm>
          <a:off x="950"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B58354-282B-4DC8-BA1D-2B1EC4147170}">
      <dsp:nvSpPr>
        <dsp:cNvPr id="0" name=""/>
        <dsp:cNvSpPr/>
      </dsp:nvSpPr>
      <dsp:spPr>
        <a:xfrm>
          <a:off x="371518"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Validate that each role sees only the correct rows.</a:t>
          </a:r>
        </a:p>
      </dsp:txBody>
      <dsp:txXfrm>
        <a:off x="433546" y="784100"/>
        <a:ext cx="3211056" cy="1993740"/>
      </dsp:txXfrm>
    </dsp:sp>
    <dsp:sp modelId="{47831C64-8FDB-403F-80C4-516DEBF79F44}">
      <dsp:nvSpPr>
        <dsp:cNvPr id="0" name=""/>
        <dsp:cNvSpPr/>
      </dsp:nvSpPr>
      <dsp:spPr>
        <a:xfrm>
          <a:off x="4077199"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83FAA8-3112-4283-9E1B-E0CBCFCAEF60}">
      <dsp:nvSpPr>
        <dsp:cNvPr id="0" name=""/>
        <dsp:cNvSpPr/>
      </dsp:nvSpPr>
      <dsp:spPr>
        <a:xfrm>
          <a:off x="4447767"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Confirm that unauthorized data is never exposed.</a:t>
          </a:r>
        </a:p>
      </dsp:txBody>
      <dsp:txXfrm>
        <a:off x="4509795" y="784100"/>
        <a:ext cx="3211056" cy="1993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289DE-F92A-4BEB-A98C-2BB45FCAA463}" type="datetimeFigureOut">
              <a:rPr lang="en-US" smtClean="0"/>
              <a:t>9/18/2025</a:t>
            </a:fld>
            <a:endParaRPr lang="en-US"/>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B46AA-2E62-47EE-B8FE-31C9DC0092AD}" type="slidenum">
              <a:rPr lang="en-US" smtClean="0"/>
              <a:t>‹N°›</a:t>
            </a:fld>
            <a:endParaRPr lang="en-US"/>
          </a:p>
        </p:txBody>
      </p:sp>
    </p:spTree>
    <p:extLst>
      <p:ext uri="{BB962C8B-B14F-4D97-AF65-F5344CB8AC3E}">
        <p14:creationId xmlns:p14="http://schemas.microsoft.com/office/powerpoint/2010/main" val="299389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Today I’ll walk you through the steps to implement </a:t>
            </a:r>
            <a:r>
              <a:rPr lang="en-US" b="1" dirty="0"/>
              <a:t>Row-Level Security (RLS)</a:t>
            </a:r>
            <a:r>
              <a:rPr lang="en-US" dirty="0"/>
              <a:t>. This ensures users only see the data they’re authorized to access.”</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4</a:t>
            </a:fld>
            <a:endParaRPr lang="en-US"/>
          </a:p>
        </p:txBody>
      </p:sp>
    </p:spTree>
    <p:extLst>
      <p:ext uri="{BB962C8B-B14F-4D97-AF65-F5344CB8AC3E}">
        <p14:creationId xmlns:p14="http://schemas.microsoft.com/office/powerpoint/2010/main" val="170725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Step one is defining the filtering logic. We start by deciding what each user or role should be allowed to see. For example, Finance only sees Finance records, HR only sees HR records. This is the foundation of RLS.”</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5</a:t>
            </a:fld>
            <a:endParaRPr lang="en-US"/>
          </a:p>
        </p:txBody>
      </p:sp>
    </p:spTree>
    <p:extLst>
      <p:ext uri="{BB962C8B-B14F-4D97-AF65-F5344CB8AC3E}">
        <p14:creationId xmlns:p14="http://schemas.microsoft.com/office/powerpoint/2010/main" val="307175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Next, we create a centralized mapping table that links users to their departments or organizations. This table becomes our source of truth for enforcing the filters.”</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6</a:t>
            </a:fld>
            <a:endParaRPr lang="en-US"/>
          </a:p>
        </p:txBody>
      </p:sp>
    </p:spTree>
    <p:extLst>
      <p:ext uri="{BB962C8B-B14F-4D97-AF65-F5344CB8AC3E}">
        <p14:creationId xmlns:p14="http://schemas.microsoft.com/office/powerpoint/2010/main" val="350028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then document the security policy logic. This means writing clear rules on how access should be enforced, so both developers and auditors know what’s in place.”</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7</a:t>
            </a:fld>
            <a:endParaRPr lang="en-US"/>
          </a:p>
        </p:txBody>
      </p:sp>
    </p:spTree>
    <p:extLst>
      <p:ext uri="{BB962C8B-B14F-4D97-AF65-F5344CB8AC3E}">
        <p14:creationId xmlns:p14="http://schemas.microsoft.com/office/powerpoint/2010/main" val="287098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fourth step is implementing the actual mechanism. This could be SQL Server RLS functions, Oracle VPD policies, or similar tools. The goal is to ensure filtering happens automatically at query time.”</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8</a:t>
            </a:fld>
            <a:endParaRPr lang="en-US"/>
          </a:p>
        </p:txBody>
      </p:sp>
    </p:spTree>
    <p:extLst>
      <p:ext uri="{BB962C8B-B14F-4D97-AF65-F5344CB8AC3E}">
        <p14:creationId xmlns:p14="http://schemas.microsoft.com/office/powerpoint/2010/main" val="28521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“Finally, we set up governance. Any changes to filtering logic should go through change control. This prevents accidental or malicious alterations that could expose sensitive data.”</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9</a:t>
            </a:fld>
            <a:endParaRPr lang="en-US"/>
          </a:p>
        </p:txBody>
      </p:sp>
    </p:spTree>
    <p:extLst>
      <p:ext uri="{BB962C8B-B14F-4D97-AF65-F5344CB8AC3E}">
        <p14:creationId xmlns:p14="http://schemas.microsoft.com/office/powerpoint/2010/main" val="428212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Row-Level Security (RLS)</a:t>
            </a:r>
          </a:p>
        </p:txBody>
      </p:sp>
      <p:sp>
        <p:nvSpPr>
          <p:cNvPr id="3" name="Subtitle 2"/>
          <p:cNvSpPr>
            <a:spLocks noGrp="1"/>
          </p:cNvSpPr>
          <p:nvPr>
            <p:ph type="subTitle" idx="1"/>
          </p:nvPr>
        </p:nvSpPr>
        <p:spPr/>
        <p:txBody>
          <a:bodyPr/>
          <a:lstStyle/>
          <a:p>
            <a:r>
              <a:t>Implementation Steps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53CFAB70-7A79-BC7C-B661-22292A6ECD4E}"/>
              </a:ext>
            </a:extLst>
          </p:cNvPr>
          <p:cNvGraphicFramePr>
            <a:graphicFrameLocks noGrp="1"/>
          </p:cNvGraphicFramePr>
          <p:nvPr>
            <p:extLst>
              <p:ext uri="{D42A27DB-BD31-4B8C-83A1-F6EECF244321}">
                <p14:modId xmlns:p14="http://schemas.microsoft.com/office/powerpoint/2010/main" val="3670834453"/>
              </p:ext>
            </p:extLst>
          </p:nvPr>
        </p:nvGraphicFramePr>
        <p:xfrm>
          <a:off x="457200" y="1703525"/>
          <a:ext cx="8229600" cy="3749040"/>
        </p:xfrm>
        <a:graphic>
          <a:graphicData uri="http://schemas.openxmlformats.org/drawingml/2006/table">
            <a:tbl>
              <a:tblPr/>
              <a:tblGrid>
                <a:gridCol w="2057400">
                  <a:extLst>
                    <a:ext uri="{9D8B030D-6E8A-4147-A177-3AD203B41FA5}">
                      <a16:colId xmlns:a16="http://schemas.microsoft.com/office/drawing/2014/main" val="2979787014"/>
                    </a:ext>
                  </a:extLst>
                </a:gridCol>
                <a:gridCol w="2057400">
                  <a:extLst>
                    <a:ext uri="{9D8B030D-6E8A-4147-A177-3AD203B41FA5}">
                      <a16:colId xmlns:a16="http://schemas.microsoft.com/office/drawing/2014/main" val="1893025612"/>
                    </a:ext>
                  </a:extLst>
                </a:gridCol>
                <a:gridCol w="2057400">
                  <a:extLst>
                    <a:ext uri="{9D8B030D-6E8A-4147-A177-3AD203B41FA5}">
                      <a16:colId xmlns:a16="http://schemas.microsoft.com/office/drawing/2014/main" val="849642631"/>
                    </a:ext>
                  </a:extLst>
                </a:gridCol>
                <a:gridCol w="2057400">
                  <a:extLst>
                    <a:ext uri="{9D8B030D-6E8A-4147-A177-3AD203B41FA5}">
                      <a16:colId xmlns:a16="http://schemas.microsoft.com/office/drawing/2014/main" val="4077401673"/>
                    </a:ext>
                  </a:extLst>
                </a:gridCol>
              </a:tblGrid>
              <a:tr h="0">
                <a:tc>
                  <a:txBody>
                    <a:bodyPr/>
                    <a:lstStyle/>
                    <a:p>
                      <a:pPr>
                        <a:buNone/>
                      </a:pPr>
                      <a:r>
                        <a:rPr lang="en-US"/>
                        <a:t>Method</a:t>
                      </a:r>
                    </a:p>
                  </a:txBody>
                  <a:tcPr anchor="ctr">
                    <a:lnL>
                      <a:noFill/>
                    </a:lnL>
                    <a:lnR>
                      <a:noFill/>
                    </a:lnR>
                    <a:lnT>
                      <a:noFill/>
                    </a:lnT>
                    <a:lnB>
                      <a:noFill/>
                    </a:lnB>
                    <a:noFill/>
                  </a:tcPr>
                </a:tc>
                <a:tc>
                  <a:txBody>
                    <a:bodyPr/>
                    <a:lstStyle/>
                    <a:p>
                      <a:pPr>
                        <a:buNone/>
                      </a:pPr>
                      <a:r>
                        <a:rPr lang="en-US" dirty="0"/>
                        <a:t>Granularity</a:t>
                      </a:r>
                    </a:p>
                  </a:txBody>
                  <a:tcPr anchor="ctr">
                    <a:lnL>
                      <a:noFill/>
                    </a:lnL>
                    <a:lnR>
                      <a:noFill/>
                    </a:lnR>
                    <a:lnT>
                      <a:noFill/>
                    </a:lnT>
                    <a:lnB>
                      <a:noFill/>
                    </a:lnB>
                    <a:noFill/>
                  </a:tcPr>
                </a:tc>
                <a:tc>
                  <a:txBody>
                    <a:bodyPr/>
                    <a:lstStyle/>
                    <a:p>
                      <a:pPr>
                        <a:buNone/>
                      </a:pPr>
                      <a:r>
                        <a:rPr lang="en-US"/>
                        <a:t>Example Control</a:t>
                      </a:r>
                    </a:p>
                  </a:txBody>
                  <a:tcPr anchor="ctr">
                    <a:lnL>
                      <a:noFill/>
                    </a:lnL>
                    <a:lnR>
                      <a:noFill/>
                    </a:lnR>
                    <a:lnT>
                      <a:noFill/>
                    </a:lnT>
                    <a:lnB>
                      <a:noFill/>
                    </a:lnB>
                    <a:noFill/>
                  </a:tcPr>
                </a:tc>
                <a:tc>
                  <a:txBody>
                    <a:bodyPr/>
                    <a:lstStyle/>
                    <a:p>
                      <a:pPr>
                        <a:buNone/>
                      </a:pPr>
                      <a:r>
                        <a:rPr lang="en-US"/>
                        <a:t>Best For</a:t>
                      </a:r>
                    </a:p>
                  </a:txBody>
                  <a:tcPr anchor="ctr">
                    <a:lnL>
                      <a:noFill/>
                    </a:lnL>
                    <a:lnR>
                      <a:noFill/>
                    </a:lnR>
                    <a:lnT>
                      <a:noFill/>
                    </a:lnT>
                    <a:lnB>
                      <a:noFill/>
                    </a:lnB>
                    <a:noFill/>
                  </a:tcPr>
                </a:tc>
                <a:extLst>
                  <a:ext uri="{0D108BD9-81ED-4DB2-BD59-A6C34878D82A}">
                    <a16:rowId xmlns:a16="http://schemas.microsoft.com/office/drawing/2014/main" val="4021375312"/>
                  </a:ext>
                </a:extLst>
              </a:tr>
              <a:tr h="0">
                <a:tc>
                  <a:txBody>
                    <a:bodyPr/>
                    <a:lstStyle/>
                    <a:p>
                      <a:pPr>
                        <a:buNone/>
                      </a:pPr>
                      <a:r>
                        <a:rPr lang="en-US" b="1"/>
                        <a:t>Table-Level</a:t>
                      </a:r>
                      <a:endParaRPr lang="en-US"/>
                    </a:p>
                  </a:txBody>
                  <a:tcPr anchor="ctr">
                    <a:lnL>
                      <a:noFill/>
                    </a:lnL>
                    <a:lnR>
                      <a:noFill/>
                    </a:lnR>
                    <a:lnT>
                      <a:noFill/>
                    </a:lnT>
                    <a:lnB>
                      <a:noFill/>
                    </a:lnB>
                    <a:noFill/>
                  </a:tcPr>
                </a:tc>
                <a:tc>
                  <a:txBody>
                    <a:bodyPr/>
                    <a:lstStyle/>
                    <a:p>
                      <a:pPr>
                        <a:buNone/>
                      </a:pPr>
                      <a:r>
                        <a:rPr lang="en-US"/>
                        <a:t>Whole table</a:t>
                      </a:r>
                    </a:p>
                  </a:txBody>
                  <a:tcPr anchor="ctr">
                    <a:lnL>
                      <a:noFill/>
                    </a:lnL>
                    <a:lnR>
                      <a:noFill/>
                    </a:lnR>
                    <a:lnT>
                      <a:noFill/>
                    </a:lnT>
                    <a:lnB>
                      <a:noFill/>
                    </a:lnB>
                    <a:noFill/>
                  </a:tcPr>
                </a:tc>
                <a:tc>
                  <a:txBody>
                    <a:bodyPr/>
                    <a:lstStyle/>
                    <a:p>
                      <a:pPr>
                        <a:buNone/>
                      </a:pPr>
                      <a:r>
                        <a:rPr lang="en-US"/>
                        <a:t>Allow/Deny access to Employees</a:t>
                      </a:r>
                    </a:p>
                  </a:txBody>
                  <a:tcPr anchor="ctr">
                    <a:lnL>
                      <a:noFill/>
                    </a:lnL>
                    <a:lnR>
                      <a:noFill/>
                    </a:lnR>
                    <a:lnT>
                      <a:noFill/>
                    </a:lnT>
                    <a:lnB>
                      <a:noFill/>
                    </a:lnB>
                    <a:noFill/>
                  </a:tcPr>
                </a:tc>
                <a:tc>
                  <a:txBody>
                    <a:bodyPr/>
                    <a:lstStyle/>
                    <a:p>
                      <a:pPr>
                        <a:buNone/>
                      </a:pPr>
                      <a:r>
                        <a:rPr lang="en-US"/>
                        <a:t>Broad role-based access</a:t>
                      </a:r>
                    </a:p>
                  </a:txBody>
                  <a:tcPr anchor="ctr">
                    <a:lnL>
                      <a:noFill/>
                    </a:lnL>
                    <a:lnR>
                      <a:noFill/>
                    </a:lnR>
                    <a:lnT>
                      <a:noFill/>
                    </a:lnT>
                    <a:lnB>
                      <a:noFill/>
                    </a:lnB>
                    <a:noFill/>
                  </a:tcPr>
                </a:tc>
                <a:extLst>
                  <a:ext uri="{0D108BD9-81ED-4DB2-BD59-A6C34878D82A}">
                    <a16:rowId xmlns:a16="http://schemas.microsoft.com/office/drawing/2014/main" val="2076675281"/>
                  </a:ext>
                </a:extLst>
              </a:tr>
              <a:tr h="0">
                <a:tc>
                  <a:txBody>
                    <a:bodyPr/>
                    <a:lstStyle/>
                    <a:p>
                      <a:pPr>
                        <a:buNone/>
                      </a:pPr>
                      <a:r>
                        <a:rPr lang="en-US" b="1"/>
                        <a:t>Column-Level (Masking)</a:t>
                      </a:r>
                      <a:endParaRPr lang="en-US"/>
                    </a:p>
                  </a:txBody>
                  <a:tcPr anchor="ctr">
                    <a:lnL>
                      <a:noFill/>
                    </a:lnL>
                    <a:lnR>
                      <a:noFill/>
                    </a:lnR>
                    <a:lnT>
                      <a:noFill/>
                    </a:lnT>
                    <a:lnB>
                      <a:noFill/>
                    </a:lnB>
                    <a:noFill/>
                  </a:tcPr>
                </a:tc>
                <a:tc>
                  <a:txBody>
                    <a:bodyPr/>
                    <a:lstStyle/>
                    <a:p>
                      <a:pPr>
                        <a:buNone/>
                      </a:pPr>
                      <a:r>
                        <a:rPr lang="en-US" dirty="0"/>
                        <a:t>Column</a:t>
                      </a:r>
                    </a:p>
                  </a:txBody>
                  <a:tcPr anchor="ctr">
                    <a:lnL>
                      <a:noFill/>
                    </a:lnL>
                    <a:lnR>
                      <a:noFill/>
                    </a:lnR>
                    <a:lnT>
                      <a:noFill/>
                    </a:lnT>
                    <a:lnB>
                      <a:noFill/>
                    </a:lnB>
                    <a:noFill/>
                  </a:tcPr>
                </a:tc>
                <a:tc>
                  <a:txBody>
                    <a:bodyPr/>
                    <a:lstStyle/>
                    <a:p>
                      <a:pPr>
                        <a:buNone/>
                      </a:pPr>
                      <a:r>
                        <a:rPr lang="en-US"/>
                        <a:t>Hide Salary column</a:t>
                      </a:r>
                    </a:p>
                  </a:txBody>
                  <a:tcPr anchor="ctr">
                    <a:lnL>
                      <a:noFill/>
                    </a:lnL>
                    <a:lnR>
                      <a:noFill/>
                    </a:lnR>
                    <a:lnT>
                      <a:noFill/>
                    </a:lnT>
                    <a:lnB>
                      <a:noFill/>
                    </a:lnB>
                    <a:noFill/>
                  </a:tcPr>
                </a:tc>
                <a:tc>
                  <a:txBody>
                    <a:bodyPr/>
                    <a:lstStyle/>
                    <a:p>
                      <a:pPr>
                        <a:buNone/>
                      </a:pPr>
                      <a:r>
                        <a:rPr lang="en-US"/>
                        <a:t>Sensitive attributes only</a:t>
                      </a:r>
                    </a:p>
                  </a:txBody>
                  <a:tcPr anchor="ctr">
                    <a:lnL>
                      <a:noFill/>
                    </a:lnL>
                    <a:lnR>
                      <a:noFill/>
                    </a:lnR>
                    <a:lnT>
                      <a:noFill/>
                    </a:lnT>
                    <a:lnB>
                      <a:noFill/>
                    </a:lnB>
                    <a:noFill/>
                  </a:tcPr>
                </a:tc>
                <a:extLst>
                  <a:ext uri="{0D108BD9-81ED-4DB2-BD59-A6C34878D82A}">
                    <a16:rowId xmlns:a16="http://schemas.microsoft.com/office/drawing/2014/main" val="3159282212"/>
                  </a:ext>
                </a:extLst>
              </a:tr>
              <a:tr h="0">
                <a:tc>
                  <a:txBody>
                    <a:bodyPr/>
                    <a:lstStyle/>
                    <a:p>
                      <a:pPr>
                        <a:buNone/>
                      </a:pPr>
                      <a:r>
                        <a:rPr lang="en-US" b="1"/>
                        <a:t>App-Layer Filtering</a:t>
                      </a:r>
                      <a:endParaRPr lang="en-US"/>
                    </a:p>
                  </a:txBody>
                  <a:tcPr anchor="ctr">
                    <a:lnL>
                      <a:noFill/>
                    </a:lnL>
                    <a:lnR>
                      <a:noFill/>
                    </a:lnR>
                    <a:lnT>
                      <a:noFill/>
                    </a:lnT>
                    <a:lnB>
                      <a:noFill/>
                    </a:lnB>
                    <a:noFill/>
                  </a:tcPr>
                </a:tc>
                <a:tc>
                  <a:txBody>
                    <a:bodyPr/>
                    <a:lstStyle/>
                    <a:p>
                      <a:pPr>
                        <a:buNone/>
                      </a:pPr>
                      <a:r>
                        <a:rPr lang="en-US"/>
                        <a:t>Rows (app enforced)</a:t>
                      </a:r>
                    </a:p>
                  </a:txBody>
                  <a:tcPr anchor="ctr">
                    <a:lnL>
                      <a:noFill/>
                    </a:lnL>
                    <a:lnR>
                      <a:noFill/>
                    </a:lnR>
                    <a:lnT>
                      <a:noFill/>
                    </a:lnT>
                    <a:lnB>
                      <a:noFill/>
                    </a:lnB>
                    <a:noFill/>
                  </a:tcPr>
                </a:tc>
                <a:tc>
                  <a:txBody>
                    <a:bodyPr/>
                    <a:lstStyle/>
                    <a:p>
                      <a:pPr>
                        <a:buNone/>
                      </a:pPr>
                      <a:r>
                        <a:rPr lang="en-US"/>
                        <a:t>App adds WHERE Region='West'</a:t>
                      </a:r>
                    </a:p>
                  </a:txBody>
                  <a:tcPr anchor="ctr">
                    <a:lnL>
                      <a:noFill/>
                    </a:lnL>
                    <a:lnR>
                      <a:noFill/>
                    </a:lnR>
                    <a:lnT>
                      <a:noFill/>
                    </a:lnT>
                    <a:lnB>
                      <a:noFill/>
                    </a:lnB>
                    <a:noFill/>
                  </a:tcPr>
                </a:tc>
                <a:tc>
                  <a:txBody>
                    <a:bodyPr/>
                    <a:lstStyle/>
                    <a:p>
                      <a:pPr>
                        <a:buNone/>
                      </a:pPr>
                      <a:r>
                        <a:rPr lang="en-US"/>
                        <a:t>Apps without DB RLS support, but riskier</a:t>
                      </a:r>
                    </a:p>
                  </a:txBody>
                  <a:tcPr anchor="ctr">
                    <a:lnL>
                      <a:noFill/>
                    </a:lnL>
                    <a:lnR>
                      <a:noFill/>
                    </a:lnR>
                    <a:lnT>
                      <a:noFill/>
                    </a:lnT>
                    <a:lnB>
                      <a:noFill/>
                    </a:lnB>
                    <a:noFill/>
                  </a:tcPr>
                </a:tc>
                <a:extLst>
                  <a:ext uri="{0D108BD9-81ED-4DB2-BD59-A6C34878D82A}">
                    <a16:rowId xmlns:a16="http://schemas.microsoft.com/office/drawing/2014/main" val="263415333"/>
                  </a:ext>
                </a:extLst>
              </a:tr>
              <a:tr h="0">
                <a:tc>
                  <a:txBody>
                    <a:bodyPr/>
                    <a:lstStyle/>
                    <a:p>
                      <a:pPr>
                        <a:buNone/>
                      </a:pPr>
                      <a:r>
                        <a:rPr lang="en-US" b="1"/>
                        <a:t>Row-Level Security</a:t>
                      </a:r>
                      <a:endParaRPr lang="en-US"/>
                    </a:p>
                  </a:txBody>
                  <a:tcPr anchor="ctr">
                    <a:lnL>
                      <a:noFill/>
                    </a:lnL>
                    <a:lnR>
                      <a:noFill/>
                    </a:lnR>
                    <a:lnT>
                      <a:noFill/>
                    </a:lnT>
                    <a:lnB>
                      <a:noFill/>
                    </a:lnB>
                    <a:noFill/>
                  </a:tcPr>
                </a:tc>
                <a:tc>
                  <a:txBody>
                    <a:bodyPr/>
                    <a:lstStyle/>
                    <a:p>
                      <a:pPr>
                        <a:buNone/>
                      </a:pPr>
                      <a:r>
                        <a:rPr lang="en-US"/>
                        <a:t>Rows (DB enforced)</a:t>
                      </a:r>
                    </a:p>
                  </a:txBody>
                  <a:tcPr anchor="ctr">
                    <a:lnL>
                      <a:noFill/>
                    </a:lnL>
                    <a:lnR>
                      <a:noFill/>
                    </a:lnR>
                    <a:lnT>
                      <a:noFill/>
                    </a:lnT>
                    <a:lnB>
                      <a:noFill/>
                    </a:lnB>
                    <a:noFill/>
                  </a:tcPr>
                </a:tc>
                <a:tc>
                  <a:txBody>
                    <a:bodyPr/>
                    <a:lstStyle/>
                    <a:p>
                      <a:pPr>
                        <a:buNone/>
                      </a:pPr>
                      <a:r>
                        <a:rPr lang="en-US"/>
                        <a:t>Finance sees only Finance rows</a:t>
                      </a:r>
                    </a:p>
                  </a:txBody>
                  <a:tcPr anchor="ctr">
                    <a:lnL>
                      <a:noFill/>
                    </a:lnL>
                    <a:lnR>
                      <a:noFill/>
                    </a:lnR>
                    <a:lnT>
                      <a:noFill/>
                    </a:lnT>
                    <a:lnB>
                      <a:noFill/>
                    </a:lnB>
                    <a:noFill/>
                  </a:tcPr>
                </a:tc>
                <a:tc>
                  <a:txBody>
                    <a:bodyPr/>
                    <a:lstStyle/>
                    <a:p>
                      <a:pPr>
                        <a:buNone/>
                      </a:pPr>
                      <a:r>
                        <a:rPr lang="en-US" dirty="0"/>
                        <a:t>Fine-grained, automatic, compliance-heavy DBs</a:t>
                      </a:r>
                    </a:p>
                  </a:txBody>
                  <a:tcPr anchor="ctr">
                    <a:lnL>
                      <a:noFill/>
                    </a:lnL>
                    <a:lnR>
                      <a:noFill/>
                    </a:lnR>
                    <a:lnT>
                      <a:noFill/>
                    </a:lnT>
                    <a:lnB>
                      <a:noFill/>
                    </a:lnB>
                    <a:noFill/>
                  </a:tcPr>
                </a:tc>
                <a:extLst>
                  <a:ext uri="{0D108BD9-81ED-4DB2-BD59-A6C34878D82A}">
                    <a16:rowId xmlns:a16="http://schemas.microsoft.com/office/drawing/2014/main" val="3105869267"/>
                  </a:ext>
                </a:extLst>
              </a:tr>
            </a:tbl>
          </a:graphicData>
        </a:graphic>
      </p:graphicFrame>
      <p:sp>
        <p:nvSpPr>
          <p:cNvPr id="3" name="Rectangle 1">
            <a:extLst>
              <a:ext uri="{FF2B5EF4-FFF2-40B4-BE49-F238E27FC236}">
                <a16:creationId xmlns:a16="http://schemas.microsoft.com/office/drawing/2014/main" id="{F0B947C8-8C4E-C812-36C7-9EFE4143DE47}"/>
              </a:ext>
            </a:extLst>
          </p:cNvPr>
          <p:cNvSpPr>
            <a:spLocks noChangeArrowheads="1"/>
          </p:cNvSpPr>
          <p:nvPr/>
        </p:nvSpPr>
        <p:spPr bwMode="auto">
          <a:xfrm>
            <a:off x="545690" y="591885"/>
            <a:ext cx="714313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panose="020B0604020202020204" pitchFamily="34" charset="0"/>
              </a:rPr>
              <a:t>✅ </a:t>
            </a:r>
            <a:r>
              <a:rPr kumimoji="0" lang="en-US" altLang="en-US" sz="1600" b="1" i="0" u="none" strike="noStrike" cap="none" normalizeH="0" baseline="0" dirty="0">
                <a:ln>
                  <a:noFill/>
                </a:ln>
                <a:solidFill>
                  <a:srgbClr val="FF0000"/>
                </a:solidFill>
                <a:effectLst/>
                <a:latin typeface="Arial" panose="020B0604020202020204" pitchFamily="34" charset="0"/>
              </a:rPr>
              <a:t>Quick Visual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5" name="ZoneTexte 4">
            <a:extLst>
              <a:ext uri="{FF2B5EF4-FFF2-40B4-BE49-F238E27FC236}">
                <a16:creationId xmlns:a16="http://schemas.microsoft.com/office/drawing/2014/main" id="{ED9C79FC-A368-B70C-87B5-C19E903F77F8}"/>
              </a:ext>
            </a:extLst>
          </p:cNvPr>
          <p:cNvSpPr txBox="1"/>
          <p:nvPr/>
        </p:nvSpPr>
        <p:spPr>
          <a:xfrm>
            <a:off x="1587910" y="976605"/>
            <a:ext cx="6100916" cy="461665"/>
          </a:xfrm>
          <a:prstGeom prst="rect">
            <a:avLst/>
          </a:prstGeom>
          <a:noFill/>
        </p:spPr>
        <p:txBody>
          <a:bodyPr wrap="square">
            <a:spAutoFit/>
          </a:bodyPr>
          <a:lstStyle/>
          <a:p>
            <a:r>
              <a:rPr lang="en-US" sz="2400" b="1" dirty="0">
                <a:solidFill>
                  <a:srgbClr val="FF0000"/>
                </a:solidFill>
              </a:rPr>
              <a:t>Database Security Methods Comparison</a:t>
            </a:r>
          </a:p>
        </p:txBody>
      </p:sp>
    </p:spTree>
    <p:extLst>
      <p:ext uri="{BB962C8B-B14F-4D97-AF65-F5344CB8AC3E}">
        <p14:creationId xmlns:p14="http://schemas.microsoft.com/office/powerpoint/2010/main" val="331210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666BB95-B504-C481-7D61-171750B22670}"/>
              </a:ext>
            </a:extLst>
          </p:cNvPr>
          <p:cNvSpPr txBox="1"/>
          <p:nvPr/>
        </p:nvSpPr>
        <p:spPr>
          <a:xfrm>
            <a:off x="565355" y="393742"/>
            <a:ext cx="8254180" cy="1785104"/>
          </a:xfrm>
          <a:prstGeom prst="rect">
            <a:avLst/>
          </a:prstGeom>
          <a:noFill/>
        </p:spPr>
        <p:txBody>
          <a:bodyPr wrap="square">
            <a:spAutoFit/>
          </a:bodyPr>
          <a:lstStyle/>
          <a:p>
            <a:r>
              <a:rPr lang="en-US" sz="2000" i="1" u="sng" dirty="0">
                <a:solidFill>
                  <a:srgbClr val="FF0000"/>
                </a:solidFill>
              </a:rPr>
              <a:t>Note</a:t>
            </a:r>
          </a:p>
          <a:p>
            <a:endParaRPr lang="en-US" dirty="0"/>
          </a:p>
          <a:p>
            <a:r>
              <a:rPr lang="en-US" dirty="0"/>
              <a:t>Row-Level Security = </a:t>
            </a:r>
            <a:r>
              <a:rPr lang="en-US" b="1" dirty="0">
                <a:solidFill>
                  <a:srgbClr val="FF0000"/>
                </a:solidFill>
              </a:rPr>
              <a:t>Invisible WHERE clause that the database adds for you</a:t>
            </a:r>
            <a:r>
              <a:rPr lang="en-US" dirty="0"/>
              <a:t>, based on who’s querying.</a:t>
            </a:r>
            <a:br>
              <a:rPr lang="en-US" dirty="0"/>
            </a:br>
            <a:br>
              <a:rPr lang="en-US" dirty="0"/>
            </a:br>
            <a:endParaRPr lang="en-US" dirty="0"/>
          </a:p>
        </p:txBody>
      </p:sp>
      <p:sp>
        <p:nvSpPr>
          <p:cNvPr id="4" name="Rectangle 1">
            <a:extLst>
              <a:ext uri="{FF2B5EF4-FFF2-40B4-BE49-F238E27FC236}">
                <a16:creationId xmlns:a16="http://schemas.microsoft.com/office/drawing/2014/main" id="{5DAD0DC0-143F-966A-B397-A2CC5127D111}"/>
              </a:ext>
            </a:extLst>
          </p:cNvPr>
          <p:cNvSpPr>
            <a:spLocks noChangeArrowheads="1"/>
          </p:cNvSpPr>
          <p:nvPr/>
        </p:nvSpPr>
        <p:spPr bwMode="auto">
          <a:xfrm>
            <a:off x="688258" y="4875555"/>
            <a:ext cx="5840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Alice’s queries → only rows with </a:t>
            </a:r>
            <a:r>
              <a:rPr kumimoji="0" lang="en-US" altLang="en-US" sz="1800" b="1" i="0" u="none" strike="noStrike" cap="none" normalizeH="0" baseline="0" dirty="0">
                <a:ln>
                  <a:noFill/>
                </a:ln>
                <a:solidFill>
                  <a:schemeClr val="tx1"/>
                </a:solidFill>
                <a:effectLst/>
                <a:latin typeface="Arial" panose="020B0604020202020204" pitchFamily="34" charset="0"/>
              </a:rPr>
              <a:t>Region = West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Bob’s queries → only rows with </a:t>
            </a:r>
            <a:r>
              <a:rPr kumimoji="0" lang="en-US" altLang="en-US" sz="1800" b="1" i="0" u="none" strike="noStrike" cap="none" normalizeH="0" baseline="0" dirty="0">
                <a:ln>
                  <a:noFill/>
                </a:ln>
                <a:solidFill>
                  <a:schemeClr val="tx1"/>
                </a:solidFill>
                <a:effectLst/>
                <a:latin typeface="Arial" panose="020B0604020202020204" pitchFamily="34" charset="0"/>
              </a:rPr>
              <a:t>Region = East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They don’t need special queries; the filter is </a:t>
            </a:r>
            <a:r>
              <a:rPr kumimoji="0" lang="en-US" altLang="en-US" sz="1800" b="1" i="0" u="none" strike="noStrike" cap="none" normalizeH="0" baseline="0" dirty="0">
                <a:ln>
                  <a:noFill/>
                </a:ln>
                <a:solidFill>
                  <a:schemeClr val="tx1"/>
                </a:solidFill>
                <a:effectLst/>
                <a:latin typeface="Arial" panose="020B0604020202020204" pitchFamily="34" charset="0"/>
              </a:rPr>
              <a:t>automatic</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ZoneTexte 5">
            <a:extLst>
              <a:ext uri="{FF2B5EF4-FFF2-40B4-BE49-F238E27FC236}">
                <a16:creationId xmlns:a16="http://schemas.microsoft.com/office/drawing/2014/main" id="{6BEB2362-811B-0797-C189-305F0115AF72}"/>
              </a:ext>
            </a:extLst>
          </p:cNvPr>
          <p:cNvSpPr txBox="1"/>
          <p:nvPr/>
        </p:nvSpPr>
        <p:spPr>
          <a:xfrm>
            <a:off x="467033" y="1680542"/>
            <a:ext cx="8254180"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rPr>
              <a:t>Step 1 – Create a Filter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CREATE FUNCTION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fn_securitypredicate</a:t>
            </a:r>
            <a:r>
              <a:rPr kumimoji="0" lang="en-US" altLang="en-US" sz="1400" b="0" i="0" u="none" strike="noStrike" cap="none" normalizeH="0" baseline="0" dirty="0">
                <a:ln>
                  <a:noFill/>
                </a:ln>
                <a:solidFill>
                  <a:schemeClr val="tx1"/>
                </a:solidFill>
                <a:effectLst/>
                <a:latin typeface="Arial Unicode MS" panose="020B0604020202020204" pitchFamily="34" charset="-128"/>
              </a:rPr>
              <a:t>(@Region AS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nvarchar</a:t>
            </a:r>
            <a:r>
              <a:rPr kumimoji="0" lang="en-US" altLang="en-US" sz="1400" b="0" i="0" u="none" strike="noStrike" cap="none" normalizeH="0" baseline="0" dirty="0">
                <a:ln>
                  <a:noFill/>
                </a:ln>
                <a:solidFill>
                  <a:schemeClr val="tx1"/>
                </a:solidFill>
                <a:effectLst/>
                <a:latin typeface="Arial Unicode MS" panose="020B0604020202020204" pitchFamily="34" charset="-128"/>
              </a:rPr>
              <a:t>(50)) RETURNS TABLE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SCHEMABINDING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RETURN SELECT 1 AS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fn_result</a:t>
            </a:r>
            <a:r>
              <a:rPr kumimoji="0" lang="en-US" altLang="en-US" sz="14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WHERE @Region = USER_NAME(); -- Example check by user </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rPr>
              <a:t>Step 2 – Apply Security Policy</a:t>
            </a:r>
            <a:endParaRPr kumimoji="0" lang="en-US" altLang="en-US"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panose="020B0604020202020204" pitchFamily="34" charset="-128"/>
              </a:rPr>
              <a:t>CREATE SECURITY POLICY </a:t>
            </a:r>
            <a:r>
              <a:rPr kumimoji="0" lang="en-US" altLang="en-US" sz="1800" b="0" i="0" u="none" strike="noStrike" cap="none" normalizeH="0" baseline="0" dirty="0" err="1">
                <a:ln>
                  <a:noFill/>
                </a:ln>
                <a:solidFill>
                  <a:schemeClr val="tx1"/>
                </a:solidFill>
                <a:effectLst/>
                <a:latin typeface="Arial Unicode MS" panose="020B0604020202020204" pitchFamily="34" charset="-128"/>
              </a:rPr>
              <a:t>SalesFilter</a:t>
            </a:r>
            <a:r>
              <a:rPr kumimoji="0" lang="en-US" altLang="en-US" sz="18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panose="020B0604020202020204" pitchFamily="34" charset="-128"/>
              </a:rPr>
              <a:t>ADD FILTER PREDICATE </a:t>
            </a:r>
            <a:r>
              <a:rPr kumimoji="0" lang="en-US" altLang="en-US" sz="1800" b="0" i="0" u="none" strike="noStrike" cap="none" normalizeH="0" baseline="0" dirty="0" err="1">
                <a:ln>
                  <a:noFill/>
                </a:ln>
                <a:solidFill>
                  <a:schemeClr val="tx1"/>
                </a:solidFill>
                <a:effectLst/>
                <a:latin typeface="Arial Unicode MS" panose="020B0604020202020204" pitchFamily="34" charset="-128"/>
              </a:rPr>
              <a:t>fn_securitypredicate</a:t>
            </a:r>
            <a:r>
              <a:rPr kumimoji="0" lang="en-US" altLang="en-US" sz="1800" b="0" i="0" u="none" strike="noStrike" cap="none" normalizeH="0" baseline="0" dirty="0">
                <a:ln>
                  <a:noFill/>
                </a:ln>
                <a:solidFill>
                  <a:schemeClr val="tx1"/>
                </a:solidFill>
                <a:effectLst/>
                <a:latin typeface="Arial Unicode MS" panose="020B0604020202020204" pitchFamily="34" charset="-128"/>
              </a:rPr>
              <a:t>(Region)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panose="020B0604020202020204" pitchFamily="34" charset="-128"/>
              </a:rPr>
              <a: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panose="020B0604020202020204" pitchFamily="34" charset="-128"/>
              </a:rPr>
              <a:t>dbo.Sales</a:t>
            </a:r>
            <a:r>
              <a:rPr kumimoji="0" lang="en-US" altLang="en-US" sz="1800" b="0" i="0" u="none" strike="noStrike" cap="none" normalizeH="0" baseline="0" dirty="0">
                <a:ln>
                  <a:noFill/>
                </a:ln>
                <a:solidFill>
                  <a:schemeClr val="tx1"/>
                </a:solidFill>
                <a:effectLst/>
                <a:latin typeface="Arial Unicode MS" panose="020B0604020202020204" pitchFamily="34" charset="-128"/>
              </a:rPr>
              <a:t> WITH (STATE = ON); </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8202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67B6131-3917-2D57-777A-74D8545E4DE7}"/>
              </a:ext>
            </a:extLst>
          </p:cNvPr>
          <p:cNvSpPr txBox="1"/>
          <p:nvPr/>
        </p:nvSpPr>
        <p:spPr>
          <a:xfrm>
            <a:off x="1155289" y="496810"/>
            <a:ext cx="6494207" cy="2031325"/>
          </a:xfrm>
          <a:prstGeom prst="rect">
            <a:avLst/>
          </a:prstGeom>
          <a:noFill/>
        </p:spPr>
        <p:txBody>
          <a:bodyPr wrap="square">
            <a:spAutoFit/>
          </a:bodyPr>
          <a:lstStyle/>
          <a:p>
            <a:pPr>
              <a:buNone/>
            </a:pPr>
            <a:r>
              <a:rPr lang="en-US" b="1" dirty="0"/>
              <a:t>✅ In Summary</a:t>
            </a:r>
          </a:p>
          <a:p>
            <a:pPr>
              <a:buNone/>
            </a:pPr>
            <a:r>
              <a:rPr lang="en-US" dirty="0"/>
              <a:t>We apply RLS because it:</a:t>
            </a:r>
          </a:p>
          <a:p>
            <a:pPr>
              <a:buFont typeface="Arial" panose="020B0604020202020204" pitchFamily="34" charset="0"/>
              <a:buChar char="•"/>
            </a:pPr>
            <a:r>
              <a:rPr lang="en-US" dirty="0"/>
              <a:t>🔒 Protects sensitive data (privacy)</a:t>
            </a:r>
          </a:p>
          <a:p>
            <a:pPr>
              <a:buFont typeface="Arial" panose="020B0604020202020204" pitchFamily="34" charset="0"/>
              <a:buChar char="•"/>
            </a:pPr>
            <a:r>
              <a:rPr lang="en-US" dirty="0"/>
              <a:t>📜 Meets compliance &amp; audit needs</a:t>
            </a:r>
          </a:p>
          <a:p>
            <a:pPr>
              <a:buFont typeface="Arial" panose="020B0604020202020204" pitchFamily="34" charset="0"/>
              <a:buChar char="•"/>
            </a:pPr>
            <a:r>
              <a:rPr lang="en-US" dirty="0"/>
              <a:t>⚙️ Simplifies application code</a:t>
            </a:r>
          </a:p>
          <a:p>
            <a:pPr>
              <a:buFont typeface="Arial" panose="020B0604020202020204" pitchFamily="34" charset="0"/>
              <a:buChar char="•"/>
            </a:pPr>
            <a:r>
              <a:rPr lang="en-US" dirty="0"/>
              <a:t>🛡️ Adds an extra security layer (defense in depth)</a:t>
            </a:r>
          </a:p>
          <a:p>
            <a:pPr>
              <a:buFont typeface="Arial" panose="020B0604020202020204" pitchFamily="34" charset="0"/>
              <a:buChar char="•"/>
            </a:pPr>
            <a:r>
              <a:rPr lang="en-US" dirty="0"/>
              <a:t>📊 Ensures centralized, consistent, fine-grained access</a:t>
            </a:r>
          </a:p>
        </p:txBody>
      </p:sp>
    </p:spTree>
    <p:extLst>
      <p:ext uri="{BB962C8B-B14F-4D97-AF65-F5344CB8AC3E}">
        <p14:creationId xmlns:p14="http://schemas.microsoft.com/office/powerpoint/2010/main" val="194178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782723" y="809898"/>
            <a:ext cx="7457037" cy="1554480"/>
          </a:xfrm>
        </p:spPr>
        <p:txBody>
          <a:bodyPr vert="horz" lIns="91440" tIns="45720" rIns="91440" bIns="45720" rtlCol="0" anchor="ctr">
            <a:normAutofit/>
          </a:bodyPr>
          <a:lstStyle/>
          <a:p>
            <a:pPr algn="l" defTabSz="914400">
              <a:lnSpc>
                <a:spcPct val="90000"/>
              </a:lnSpc>
            </a:pPr>
            <a:r>
              <a:rPr lang="en-US" sz="4200" kern="1200">
                <a:solidFill>
                  <a:schemeClr val="tx1"/>
                </a:solidFill>
                <a:latin typeface="+mj-lt"/>
                <a:ea typeface="+mj-ea"/>
                <a:cs typeface="+mj-cs"/>
              </a:rPr>
              <a:t>Row-Level Security (RLS) – Summary Infographic</a:t>
            </a:r>
          </a:p>
        </p:txBody>
      </p:sp>
      <p:sp>
        <p:nvSpPr>
          <p:cNvPr id="3" name="TextBox 2"/>
          <p:cNvSpPr txBox="1"/>
          <p:nvPr/>
        </p:nvSpPr>
        <p:spPr>
          <a:xfrm>
            <a:off x="783771" y="3017522"/>
            <a:ext cx="7455989" cy="3124658"/>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600"/>
          </a:p>
          <a:p>
            <a:pPr indent="-228600" defTabSz="914400">
              <a:lnSpc>
                <a:spcPct val="90000"/>
              </a:lnSpc>
              <a:spcAft>
                <a:spcPts val="600"/>
              </a:spcAft>
              <a:buFont typeface="Arial" panose="020B0604020202020204" pitchFamily="34" charset="0"/>
              <a:buChar char="•"/>
              <a:defRPr sz="2000"/>
            </a:pPr>
            <a:r>
              <a:rPr lang="en-US" sz="1600"/>
              <a:t>🔎 Define Filtering Logic → Users see only their department/org</a:t>
            </a:r>
            <a:br>
              <a:rPr lang="en-US" sz="1600"/>
            </a:br>
            <a:br>
              <a:rPr lang="en-US" sz="1600"/>
            </a:br>
            <a:r>
              <a:rPr lang="en-US" sz="1600"/>
              <a:t>🗂️ Centralized Mapping Table → Map users to orgs/depts</a:t>
            </a:r>
            <a:br>
              <a:rPr lang="en-US" sz="1600"/>
            </a:br>
            <a:br>
              <a:rPr lang="en-US" sz="1600"/>
            </a:br>
            <a:r>
              <a:rPr lang="en-US" sz="1600"/>
              <a:t>📜 Define Security Policy → Document rules</a:t>
            </a:r>
            <a:br>
              <a:rPr lang="en-US" sz="1600"/>
            </a:br>
            <a:br>
              <a:rPr lang="en-US" sz="1600"/>
            </a:br>
            <a:r>
              <a:rPr lang="en-US" sz="1600"/>
              <a:t>⚙️ Implement RLS Mechanism → Auto rules during queries</a:t>
            </a:r>
            <a:br>
              <a:rPr lang="en-US" sz="1600"/>
            </a:br>
            <a:br>
              <a:rPr lang="en-US" sz="1600"/>
            </a:br>
            <a:r>
              <a:rPr lang="en-US" sz="1600"/>
              <a:t>✅ Test Scenarios → Validate roles see correct rows</a:t>
            </a:r>
            <a:br>
              <a:rPr lang="en-US" sz="1600"/>
            </a:br>
            <a:br>
              <a:rPr lang="en-US" sz="1600"/>
            </a:br>
            <a:r>
              <a:rPr lang="en-US" sz="1600"/>
              <a:t>🔒 Govern Changes → Control process for modifications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75964-5B0B-3D47-3465-BE868ED40583}"/>
              </a:ext>
            </a:extLst>
          </p:cNvPr>
          <p:cNvSpPr>
            <a:spLocks noGrp="1"/>
          </p:cNvSpPr>
          <p:nvPr>
            <p:ph type="title"/>
          </p:nvPr>
        </p:nvSpPr>
        <p:spPr>
          <a:xfrm>
            <a:off x="457200" y="274638"/>
            <a:ext cx="8229600" cy="974059"/>
          </a:xfrm>
        </p:spPr>
        <p:txBody>
          <a:bodyPr>
            <a:normAutofit fontScale="90000"/>
          </a:bodyPr>
          <a:lstStyle/>
          <a:p>
            <a:r>
              <a:rPr lang="en-US"/>
              <a:t>We apply RLS :</a:t>
            </a:r>
            <a:br>
              <a:rPr lang="en-US"/>
            </a:br>
            <a:endParaRPr lang="en-US" dirty="0"/>
          </a:p>
        </p:txBody>
      </p:sp>
      <p:graphicFrame>
        <p:nvGraphicFramePr>
          <p:cNvPr id="48" name="ZoneTexte 3">
            <a:extLst>
              <a:ext uri="{FF2B5EF4-FFF2-40B4-BE49-F238E27FC236}">
                <a16:creationId xmlns:a16="http://schemas.microsoft.com/office/drawing/2014/main" id="{06C22EF2-6D5C-FD68-ED71-B150EBA4B42C}"/>
              </a:ext>
            </a:extLst>
          </p:cNvPr>
          <p:cNvGraphicFramePr/>
          <p:nvPr/>
        </p:nvGraphicFramePr>
        <p:xfrm>
          <a:off x="1179871" y="1166251"/>
          <a:ext cx="7393858"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90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629757" cy="1554480"/>
          </a:xfrm>
        </p:spPr>
        <p:txBody>
          <a:bodyPr anchor="ctr">
            <a:normAutofit/>
          </a:bodyPr>
          <a:lstStyle/>
          <a:p>
            <a:r>
              <a:rPr lang="en-US" sz="4200"/>
              <a:t>🔎 1. Define Filtering Logic</a:t>
            </a:r>
          </a:p>
        </p:txBody>
      </p:sp>
      <p:cxnSp>
        <p:nvCxnSpPr>
          <p:cNvPr id="2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FEB9407D-C8A8-A4D7-F704-F30130DFFD3A}"/>
              </a:ext>
            </a:extLst>
          </p:cNvPr>
          <p:cNvGraphicFramePr>
            <a:graphicFrameLocks noGrp="1"/>
          </p:cNvGraphicFramePr>
          <p:nvPr>
            <p:ph idx="1"/>
            <p:extLst>
              <p:ext uri="{D42A27DB-BD31-4B8C-83A1-F6EECF244321}">
                <p14:modId xmlns:p14="http://schemas.microsoft.com/office/powerpoint/2010/main" val="3458592988"/>
              </p:ext>
            </p:extLst>
          </p:nvPr>
        </p:nvGraphicFramePr>
        <p:xfrm>
          <a:off x="678451" y="3017519"/>
          <a:ext cx="778383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8204" y="264372"/>
            <a:ext cx="7372350" cy="1325880"/>
          </a:xfrm>
        </p:spPr>
        <p:txBody>
          <a:bodyPr anchor="b">
            <a:normAutofit/>
          </a:bodyPr>
          <a:lstStyle/>
          <a:p>
            <a:r>
              <a:rPr lang="en-US" sz="3100" dirty="0">
                <a:solidFill>
                  <a:schemeClr val="tx2"/>
                </a:solidFill>
              </a:rPr>
              <a:t>🗂️ </a:t>
            </a:r>
            <a:r>
              <a:rPr lang="en-US" sz="4000" dirty="0">
                <a:solidFill>
                  <a:schemeClr val="tx2"/>
                </a:solidFill>
              </a:rPr>
              <a:t>2. Create Centralized Mapping Table</a:t>
            </a:r>
          </a:p>
        </p:txBody>
      </p:sp>
      <p:grpSp>
        <p:nvGrpSpPr>
          <p:cNvPr id="27"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14932" y="2109342"/>
            <a:ext cx="3427722" cy="2639316"/>
          </a:xfrm>
        </p:spPr>
        <p:txBody>
          <a:bodyPr anchor="ctr">
            <a:normAutofit/>
          </a:bodyPr>
          <a:lstStyle/>
          <a:p>
            <a:r>
              <a:rPr lang="en-US" sz="1800" dirty="0">
                <a:solidFill>
                  <a:schemeClr val="tx2"/>
                </a:solidFill>
              </a:rPr>
              <a:t>Maintain a mapping of 👤 users → departments/organizations.</a:t>
            </a:r>
          </a:p>
          <a:p>
            <a:r>
              <a:rPr lang="en-US" sz="1800" dirty="0">
                <a:solidFill>
                  <a:schemeClr val="tx2"/>
                </a:solidFill>
              </a:rPr>
              <a:t>This becomes the reference for filtering.</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340" y="5084569"/>
            <a:ext cx="2151670" cy="1395192"/>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e 4">
            <a:extLst>
              <a:ext uri="{FF2B5EF4-FFF2-40B4-BE49-F238E27FC236}">
                <a16:creationId xmlns:a16="http://schemas.microsoft.com/office/drawing/2014/main" id="{BB2FE77D-058A-2A51-B47F-9C816D3E5B97}"/>
              </a:ext>
            </a:extLst>
          </p:cNvPr>
          <p:cNvPicPr>
            <a:picLocks noChangeAspect="1"/>
          </p:cNvPicPr>
          <p:nvPr/>
        </p:nvPicPr>
        <p:blipFill>
          <a:blip r:embed="rId3"/>
          <a:stretch>
            <a:fillRect/>
          </a:stretch>
        </p:blipFill>
        <p:spPr>
          <a:xfrm>
            <a:off x="4364379" y="2263098"/>
            <a:ext cx="4400296" cy="2761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629757" cy="1554480"/>
          </a:xfrm>
        </p:spPr>
        <p:txBody>
          <a:bodyPr anchor="ctr">
            <a:normAutofit/>
          </a:bodyPr>
          <a:lstStyle/>
          <a:p>
            <a:r>
              <a:rPr lang="en-US" sz="4200"/>
              <a:t>📜 3. Define Security Policy Logic</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3F42BDA-1F30-F176-72D0-793C5DE47861}"/>
              </a:ext>
            </a:extLst>
          </p:cNvPr>
          <p:cNvGraphicFramePr>
            <a:graphicFrameLocks noGrp="1"/>
          </p:cNvGraphicFramePr>
          <p:nvPr>
            <p:ph idx="1"/>
            <p:extLst>
              <p:ext uri="{D42A27DB-BD31-4B8C-83A1-F6EECF244321}">
                <p14:modId xmlns:p14="http://schemas.microsoft.com/office/powerpoint/2010/main" val="2936886914"/>
              </p:ext>
            </p:extLst>
          </p:nvPr>
        </p:nvGraphicFramePr>
        <p:xfrm>
          <a:off x="678451" y="3017519"/>
          <a:ext cx="778383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629757" cy="1554480"/>
          </a:xfrm>
        </p:spPr>
        <p:txBody>
          <a:bodyPr anchor="ctr">
            <a:normAutofit/>
          </a:bodyPr>
          <a:lstStyle/>
          <a:p>
            <a:r>
              <a:rPr lang="en-US" sz="4200"/>
              <a:t>⚙️ 4. Implement RLS Mechanism</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DA47CCF-CE9C-BD7C-9BF2-2B2C32D7FAE0}"/>
              </a:ext>
            </a:extLst>
          </p:cNvPr>
          <p:cNvGraphicFramePr>
            <a:graphicFrameLocks noGrp="1"/>
          </p:cNvGraphicFramePr>
          <p:nvPr>
            <p:ph idx="1"/>
            <p:extLst>
              <p:ext uri="{D42A27DB-BD31-4B8C-83A1-F6EECF244321}">
                <p14:modId xmlns:p14="http://schemas.microsoft.com/office/powerpoint/2010/main" val="3513919963"/>
              </p:ext>
            </p:extLst>
          </p:nvPr>
        </p:nvGraphicFramePr>
        <p:xfrm>
          <a:off x="678451" y="3017519"/>
          <a:ext cx="778383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629757" cy="1554480"/>
          </a:xfrm>
        </p:spPr>
        <p:txBody>
          <a:bodyPr anchor="ctr">
            <a:normAutofit/>
          </a:bodyPr>
          <a:lstStyle/>
          <a:p>
            <a:r>
              <a:rPr lang="en-US" sz="4200"/>
              <a:t>✅ 5. Test Scenarios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E8D4985-D9C4-D826-53F0-AC318CFB8314}"/>
              </a:ext>
            </a:extLst>
          </p:cNvPr>
          <p:cNvGraphicFramePr>
            <a:graphicFrameLocks noGrp="1"/>
          </p:cNvGraphicFramePr>
          <p:nvPr>
            <p:ph idx="1"/>
            <p:extLst>
              <p:ext uri="{D42A27DB-BD31-4B8C-83A1-F6EECF244321}">
                <p14:modId xmlns:p14="http://schemas.microsoft.com/office/powerpoint/2010/main" val="46302283"/>
              </p:ext>
            </p:extLst>
          </p:nvPr>
        </p:nvGraphicFramePr>
        <p:xfrm>
          <a:off x="678451" y="3017519"/>
          <a:ext cx="778383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6. Govern Changes</a:t>
            </a:r>
          </a:p>
        </p:txBody>
      </p:sp>
      <p:sp>
        <p:nvSpPr>
          <p:cNvPr id="3" name="Content Placeholder 2"/>
          <p:cNvSpPr>
            <a:spLocks noGrp="1"/>
          </p:cNvSpPr>
          <p:nvPr>
            <p:ph idx="1"/>
          </p:nvPr>
        </p:nvSpPr>
        <p:spPr/>
        <p:txBody>
          <a:bodyPr/>
          <a:lstStyle/>
          <a:p>
            <a:r>
              <a:t>Use a change control process for modifying filtering logic.</a:t>
            </a:r>
          </a:p>
          <a:p>
            <a:r>
              <a:t>Prevents accidental or malicious bypass of security rules.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693</TotalTime>
  <Words>798</Words>
  <Application>Microsoft Office PowerPoint</Application>
  <PresentationFormat>Affichage à l'écran (4:3)</PresentationFormat>
  <Paragraphs>90</Paragraphs>
  <Slides>12</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 Unicode MS</vt:lpstr>
      <vt:lpstr>Aptos</vt:lpstr>
      <vt:lpstr>Arial</vt:lpstr>
      <vt:lpstr>Calibri</vt:lpstr>
      <vt:lpstr>Office Theme</vt:lpstr>
      <vt:lpstr>Row-Level Security (RLS)</vt:lpstr>
      <vt:lpstr>Row-Level Security (RLS) – Summary Infographic</vt:lpstr>
      <vt:lpstr>We apply RLS : </vt:lpstr>
      <vt:lpstr>🔎 1. Define Filtering Logic</vt:lpstr>
      <vt:lpstr>🗂️ 2. Create Centralized Mapping Table</vt:lpstr>
      <vt:lpstr>📜 3. Define Security Policy Logic</vt:lpstr>
      <vt:lpstr>⚙️ 4. Implement RLS Mechanism</vt:lpstr>
      <vt:lpstr>✅ 5. Test Scenarios</vt:lpstr>
      <vt:lpstr>🔒 6. Govern Changes</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serge tchuenteu</dc:creator>
  <cp:keywords/>
  <dc:description>generated using python-pptx</dc:description>
  <cp:lastModifiedBy>serge tchuenteu</cp:lastModifiedBy>
  <cp:revision>3</cp:revision>
  <dcterms:created xsi:type="dcterms:W3CDTF">2013-01-27T09:14:16Z</dcterms:created>
  <dcterms:modified xsi:type="dcterms:W3CDTF">2025-09-18T15:01:05Z</dcterms:modified>
  <cp:category/>
</cp:coreProperties>
</file>