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99" autoAdjust="0"/>
  </p:normalViewPr>
  <p:slideViewPr>
    <p:cSldViewPr snapToGrid="0" snapToObjects="1">
      <p:cViewPr>
        <p:scale>
          <a:sx n="66" d="100"/>
          <a:sy n="66" d="100"/>
        </p:scale>
        <p:origin x="2022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e tchuenteu" userId="8300444c1fcdfdd4" providerId="LiveId" clId="{510D9159-D3A9-4D6D-A045-DDD1F1C01D3B}"/>
    <pc:docChg chg="undo custSel modSld">
      <pc:chgData name="serge tchuenteu" userId="8300444c1fcdfdd4" providerId="LiveId" clId="{510D9159-D3A9-4D6D-A045-DDD1F1C01D3B}" dt="2025-10-17T12:50:58.811" v="18"/>
      <pc:docMkLst>
        <pc:docMk/>
      </pc:docMkLst>
      <pc:sldChg chg="addSp delSp modSp mod addAnim">
        <pc:chgData name="serge tchuenteu" userId="8300444c1fcdfdd4" providerId="LiveId" clId="{510D9159-D3A9-4D6D-A045-DDD1F1C01D3B}" dt="2025-10-17T12:50:58.811" v="18"/>
        <pc:sldMkLst>
          <pc:docMk/>
          <pc:sldMk cId="0" sldId="256"/>
        </pc:sldMkLst>
        <pc:spChg chg="mod">
          <ac:chgData name="serge tchuenteu" userId="8300444c1fcdfdd4" providerId="LiveId" clId="{510D9159-D3A9-4D6D-A045-DDD1F1C01D3B}" dt="2025-10-17T12:50:58.795" v="17" actId="26606"/>
          <ac:spMkLst>
            <pc:docMk/>
            <pc:sldMk cId="0" sldId="256"/>
            <ac:spMk id="2" creationId="{00000000-0000-0000-0000-000000000000}"/>
          </ac:spMkLst>
        </pc:spChg>
        <pc:spChg chg="del">
          <ac:chgData name="serge tchuenteu" userId="8300444c1fcdfdd4" providerId="LiveId" clId="{510D9159-D3A9-4D6D-A045-DDD1F1C01D3B}" dt="2025-10-17T12:50:58.795" v="17" actId="26606"/>
          <ac:spMkLst>
            <pc:docMk/>
            <pc:sldMk cId="0" sldId="256"/>
            <ac:spMk id="21" creationId="{FFD48BC7-DC40-47DE-87EE-9F4B6ECB9ABB}"/>
          </ac:spMkLst>
        </pc:spChg>
        <pc:spChg chg="del">
          <ac:chgData name="serge tchuenteu" userId="8300444c1fcdfdd4" providerId="LiveId" clId="{510D9159-D3A9-4D6D-A045-DDD1F1C01D3B}" dt="2025-10-17T12:50:58.795" v="17" actId="26606"/>
          <ac:spMkLst>
            <pc:docMk/>
            <pc:sldMk cId="0" sldId="256"/>
            <ac:spMk id="23" creationId="{E502BBC7-2C76-46F3-BC24-5985BC13DB88}"/>
          </ac:spMkLst>
        </pc:spChg>
        <pc:spChg chg="del">
          <ac:chgData name="serge tchuenteu" userId="8300444c1fcdfdd4" providerId="LiveId" clId="{510D9159-D3A9-4D6D-A045-DDD1F1C01D3B}" dt="2025-10-17T12:50:58.795" v="17" actId="26606"/>
          <ac:spMkLst>
            <pc:docMk/>
            <pc:sldMk cId="0" sldId="256"/>
            <ac:spMk id="25" creationId="{C7F28D52-2A5F-4D23-81AE-7CB8B591C7AF}"/>
          </ac:spMkLst>
        </pc:spChg>
        <pc:spChg chg="del">
          <ac:chgData name="serge tchuenteu" userId="8300444c1fcdfdd4" providerId="LiveId" clId="{510D9159-D3A9-4D6D-A045-DDD1F1C01D3B}" dt="2025-10-17T12:50:58.795" v="17" actId="26606"/>
          <ac:spMkLst>
            <pc:docMk/>
            <pc:sldMk cId="0" sldId="256"/>
            <ac:spMk id="27" creationId="{3629484E-3792-4B3D-89AD-7C8A1ED0E0D4}"/>
          </ac:spMkLst>
        </pc:spChg>
        <pc:spChg chg="add">
          <ac:chgData name="serge tchuenteu" userId="8300444c1fcdfdd4" providerId="LiveId" clId="{510D9159-D3A9-4D6D-A045-DDD1F1C01D3B}" dt="2025-10-17T12:50:58.795" v="17" actId="26606"/>
          <ac:spMkLst>
            <pc:docMk/>
            <pc:sldMk cId="0" sldId="256"/>
            <ac:spMk id="32" creationId="{4522B21E-B2B9-4C72-9A71-C87EFD137480}"/>
          </ac:spMkLst>
        </pc:spChg>
        <pc:spChg chg="add">
          <ac:chgData name="serge tchuenteu" userId="8300444c1fcdfdd4" providerId="LiveId" clId="{510D9159-D3A9-4D6D-A045-DDD1F1C01D3B}" dt="2025-10-17T12:50:58.795" v="17" actId="26606"/>
          <ac:spMkLst>
            <pc:docMk/>
            <pc:sldMk cId="0" sldId="256"/>
            <ac:spMk id="34" creationId="{5EB7D2A2-F448-44D4-938C-DC84CBCB3B1E}"/>
          </ac:spMkLst>
        </pc:spChg>
        <pc:spChg chg="add">
          <ac:chgData name="serge tchuenteu" userId="8300444c1fcdfdd4" providerId="LiveId" clId="{510D9159-D3A9-4D6D-A045-DDD1F1C01D3B}" dt="2025-10-17T12:50:58.795" v="17" actId="26606"/>
          <ac:spMkLst>
            <pc:docMk/>
            <pc:sldMk cId="0" sldId="256"/>
            <ac:spMk id="36" creationId="{871AEA07-1E14-44B4-8E55-64EF049CD66F}"/>
          </ac:spMkLst>
        </pc:spChg>
        <pc:cxnChg chg="add">
          <ac:chgData name="serge tchuenteu" userId="8300444c1fcdfdd4" providerId="LiveId" clId="{510D9159-D3A9-4D6D-A045-DDD1F1C01D3B}" dt="2025-10-17T12:50:58.795" v="17" actId="26606"/>
          <ac:cxnSpMkLst>
            <pc:docMk/>
            <pc:sldMk cId="0" sldId="256"/>
            <ac:cxnSpMk id="38" creationId="{F7C8EA93-3210-4C62-99E9-153C275E3A87}"/>
          </ac:cxnSpMkLst>
        </pc:cxnChg>
      </pc:sldChg>
      <pc:sldChg chg="addSp delSp modSp mod">
        <pc:chgData name="serge tchuenteu" userId="8300444c1fcdfdd4" providerId="LiveId" clId="{510D9159-D3A9-4D6D-A045-DDD1F1C01D3B}" dt="2025-10-17T04:46:30.531" v="7" actId="26606"/>
        <pc:sldMkLst>
          <pc:docMk/>
          <pc:sldMk cId="0" sldId="258"/>
        </pc:sldMkLst>
        <pc:spChg chg="mod">
          <ac:chgData name="serge tchuenteu" userId="8300444c1fcdfdd4" providerId="LiveId" clId="{510D9159-D3A9-4D6D-A045-DDD1F1C01D3B}" dt="2025-10-17T04:46:30.531" v="7" actId="26606"/>
          <ac:spMkLst>
            <pc:docMk/>
            <pc:sldMk cId="0" sldId="258"/>
            <ac:spMk id="2" creationId="{00000000-0000-0000-0000-000000000000}"/>
          </ac:spMkLst>
        </pc:spChg>
        <pc:spChg chg="add del">
          <ac:chgData name="serge tchuenteu" userId="8300444c1fcdfdd4" providerId="LiveId" clId="{510D9159-D3A9-4D6D-A045-DDD1F1C01D3B}" dt="2025-10-17T04:46:30.531" v="7" actId="26606"/>
          <ac:spMkLst>
            <pc:docMk/>
            <pc:sldMk cId="0" sldId="258"/>
            <ac:spMk id="20" creationId="{56E9B3E6-E277-4D68-BA48-9CB43FFBD6E2}"/>
          </ac:spMkLst>
        </pc:spChg>
        <pc:spChg chg="add del">
          <ac:chgData name="serge tchuenteu" userId="8300444c1fcdfdd4" providerId="LiveId" clId="{510D9159-D3A9-4D6D-A045-DDD1F1C01D3B}" dt="2025-10-17T04:46:30.531" v="7" actId="26606"/>
          <ac:spMkLst>
            <pc:docMk/>
            <pc:sldMk cId="0" sldId="258"/>
            <ac:spMk id="27" creationId="{D5B0017B-2ECA-49AF-B397-DC140825DF8D}"/>
          </ac:spMkLst>
        </pc:spChg>
        <pc:spChg chg="add del">
          <ac:chgData name="serge tchuenteu" userId="8300444c1fcdfdd4" providerId="LiveId" clId="{510D9159-D3A9-4D6D-A045-DDD1F1C01D3B}" dt="2025-10-17T04:46:27.713" v="4" actId="26606"/>
          <ac:spMkLst>
            <pc:docMk/>
            <pc:sldMk cId="0" sldId="258"/>
            <ac:spMk id="34" creationId="{5C8908E2-EE49-44D2-9428-A28D2312A8D5}"/>
          </ac:spMkLst>
        </pc:spChg>
        <pc:spChg chg="add del">
          <ac:chgData name="serge tchuenteu" userId="8300444c1fcdfdd4" providerId="LiveId" clId="{510D9159-D3A9-4D6D-A045-DDD1F1C01D3B}" dt="2025-10-17T04:46:27.713" v="4" actId="26606"/>
          <ac:spMkLst>
            <pc:docMk/>
            <pc:sldMk cId="0" sldId="258"/>
            <ac:spMk id="40" creationId="{7449A6C7-D15F-4AA5-BFA5-71A404B47016}"/>
          </ac:spMkLst>
        </pc:spChg>
        <pc:spChg chg="add del">
          <ac:chgData name="serge tchuenteu" userId="8300444c1fcdfdd4" providerId="LiveId" clId="{510D9159-D3A9-4D6D-A045-DDD1F1C01D3B}" dt="2025-10-17T04:46:27.713" v="4" actId="26606"/>
          <ac:spMkLst>
            <pc:docMk/>
            <pc:sldMk cId="0" sldId="258"/>
            <ac:spMk id="42" creationId="{ED888B23-07FA-482A-96DF-47E31AF1A603}"/>
          </ac:spMkLst>
        </pc:spChg>
        <pc:spChg chg="add del">
          <ac:chgData name="serge tchuenteu" userId="8300444c1fcdfdd4" providerId="LiveId" clId="{510D9159-D3A9-4D6D-A045-DDD1F1C01D3B}" dt="2025-10-17T04:46:30.483" v="6" actId="26606"/>
          <ac:spMkLst>
            <pc:docMk/>
            <pc:sldMk cId="0" sldId="258"/>
            <ac:spMk id="44" creationId="{955A2079-FA98-4876-80F0-72364A7D2EA4}"/>
          </ac:spMkLst>
        </pc:spChg>
        <pc:spChg chg="add">
          <ac:chgData name="serge tchuenteu" userId="8300444c1fcdfdd4" providerId="LiveId" clId="{510D9159-D3A9-4D6D-A045-DDD1F1C01D3B}" dt="2025-10-17T04:46:30.531" v="7" actId="26606"/>
          <ac:spMkLst>
            <pc:docMk/>
            <pc:sldMk cId="0" sldId="258"/>
            <ac:spMk id="46" creationId="{2659FDB4-FCBE-4A89-B46D-43D4FA54464D}"/>
          </ac:spMkLst>
        </pc:spChg>
        <pc:grpChg chg="add del">
          <ac:chgData name="serge tchuenteu" userId="8300444c1fcdfdd4" providerId="LiveId" clId="{510D9159-D3A9-4D6D-A045-DDD1F1C01D3B}" dt="2025-10-17T04:46:30.531" v="7" actId="26606"/>
          <ac:grpSpMkLst>
            <pc:docMk/>
            <pc:sldMk cId="0" sldId="258"/>
            <ac:grpSpMk id="22" creationId="{AE1C45F0-260A-458C-96ED-C1F6D2151219}"/>
          </ac:grpSpMkLst>
        </pc:grpChg>
        <pc:grpChg chg="add del">
          <ac:chgData name="serge tchuenteu" userId="8300444c1fcdfdd4" providerId="LiveId" clId="{510D9159-D3A9-4D6D-A045-DDD1F1C01D3B}" dt="2025-10-17T04:46:27.713" v="4" actId="26606"/>
          <ac:grpSpMkLst>
            <pc:docMk/>
            <pc:sldMk cId="0" sldId="258"/>
            <ac:grpSpMk id="36" creationId="{05314994-6337-4875-8CF5-652CAFE8342C}"/>
          </ac:grpSpMkLst>
        </pc:grpChg>
        <pc:graphicFrameChg chg="mod modGraphic">
          <ac:chgData name="serge tchuenteu" userId="8300444c1fcdfdd4" providerId="LiveId" clId="{510D9159-D3A9-4D6D-A045-DDD1F1C01D3B}" dt="2025-10-17T04:46:30.531" v="7" actId="26606"/>
          <ac:graphicFrameMkLst>
            <pc:docMk/>
            <pc:sldMk cId="0" sldId="258"/>
            <ac:graphicFrameMk id="16" creationId="{9A98A2BF-3103-A373-8150-BDC3C8155863}"/>
          </ac:graphicFrameMkLst>
        </pc:graphicFrameChg>
        <pc:cxnChg chg="add del">
          <ac:chgData name="serge tchuenteu" userId="8300444c1fcdfdd4" providerId="LiveId" clId="{510D9159-D3A9-4D6D-A045-DDD1F1C01D3B}" dt="2025-10-17T04:46:30.531" v="7" actId="26606"/>
          <ac:cxnSpMkLst>
            <pc:docMk/>
            <pc:sldMk cId="0" sldId="258"/>
            <ac:cxnSpMk id="29" creationId="{6CF1BAF6-AD41-4082-B212-8A1F9A2E8779}"/>
          </ac:cxnSpMkLst>
        </pc:cxnChg>
        <pc:cxnChg chg="add">
          <ac:chgData name="serge tchuenteu" userId="8300444c1fcdfdd4" providerId="LiveId" clId="{510D9159-D3A9-4D6D-A045-DDD1F1C01D3B}" dt="2025-10-17T04:46:30.531" v="7" actId="26606"/>
          <ac:cxnSpMkLst>
            <pc:docMk/>
            <pc:sldMk cId="0" sldId="258"/>
            <ac:cxnSpMk id="47" creationId="{C8F51B3F-8331-4E4A-AE96-D47B1006EEAD}"/>
          </ac:cxnSpMkLst>
        </pc:cxnChg>
      </pc:sldChg>
      <pc:sldChg chg="addSp delSp modSp mod">
        <pc:chgData name="serge tchuenteu" userId="8300444c1fcdfdd4" providerId="LiveId" clId="{510D9159-D3A9-4D6D-A045-DDD1F1C01D3B}" dt="2025-10-17T04:47:15.424" v="12" actId="26606"/>
        <pc:sldMkLst>
          <pc:docMk/>
          <pc:sldMk cId="0" sldId="259"/>
        </pc:sldMkLst>
        <pc:spChg chg="mod">
          <ac:chgData name="serge tchuenteu" userId="8300444c1fcdfdd4" providerId="LiveId" clId="{510D9159-D3A9-4D6D-A045-DDD1F1C01D3B}" dt="2025-10-17T04:47:15.424" v="12" actId="26606"/>
          <ac:spMkLst>
            <pc:docMk/>
            <pc:sldMk cId="0" sldId="259"/>
            <ac:spMk id="2" creationId="{00000000-0000-0000-0000-000000000000}"/>
          </ac:spMkLst>
        </pc:spChg>
        <pc:spChg chg="add del">
          <ac:chgData name="serge tchuenteu" userId="8300444c1fcdfdd4" providerId="LiveId" clId="{510D9159-D3A9-4D6D-A045-DDD1F1C01D3B}" dt="2025-10-17T04:45:55.990" v="2" actId="26606"/>
          <ac:spMkLst>
            <pc:docMk/>
            <pc:sldMk cId="0" sldId="259"/>
            <ac:spMk id="9" creationId="{7517A47C-B2E5-4B79-8061-D74B1311AF6E}"/>
          </ac:spMkLst>
        </pc:spChg>
        <pc:spChg chg="add del">
          <ac:chgData name="serge tchuenteu" userId="8300444c1fcdfdd4" providerId="LiveId" clId="{510D9159-D3A9-4D6D-A045-DDD1F1C01D3B}" dt="2025-10-17T04:45:55.990" v="2" actId="26606"/>
          <ac:spMkLst>
            <pc:docMk/>
            <pc:sldMk cId="0" sldId="259"/>
            <ac:spMk id="11" creationId="{C505E780-2083-4CB5-A42A-5E0E2908ECC3}"/>
          </ac:spMkLst>
        </pc:spChg>
        <pc:spChg chg="add del">
          <ac:chgData name="serge tchuenteu" userId="8300444c1fcdfdd4" providerId="LiveId" clId="{510D9159-D3A9-4D6D-A045-DDD1F1C01D3B}" dt="2025-10-17T04:45:55.990" v="2" actId="26606"/>
          <ac:spMkLst>
            <pc:docMk/>
            <pc:sldMk cId="0" sldId="259"/>
            <ac:spMk id="13" creationId="{D2C0AE1C-0118-41AE-8A10-7CDCBF10E96F}"/>
          </ac:spMkLst>
        </pc:spChg>
        <pc:spChg chg="add del">
          <ac:chgData name="serge tchuenteu" userId="8300444c1fcdfdd4" providerId="LiveId" clId="{510D9159-D3A9-4D6D-A045-DDD1F1C01D3B}" dt="2025-10-17T04:45:55.990" v="2" actId="26606"/>
          <ac:spMkLst>
            <pc:docMk/>
            <pc:sldMk cId="0" sldId="259"/>
            <ac:spMk id="15" creationId="{463EEC44-1BA3-44ED-81FC-A644B04B2A44}"/>
          </ac:spMkLst>
        </pc:spChg>
        <pc:spChg chg="add del">
          <ac:chgData name="serge tchuenteu" userId="8300444c1fcdfdd4" providerId="LiveId" clId="{510D9159-D3A9-4D6D-A045-DDD1F1C01D3B}" dt="2025-10-17T04:45:55.942" v="1" actId="26606"/>
          <ac:spMkLst>
            <pc:docMk/>
            <pc:sldMk cId="0" sldId="259"/>
            <ac:spMk id="20" creationId="{1D63C574-BFD2-41A1-A567-B0C3CC7FDD4F}"/>
          </ac:spMkLst>
        </pc:spChg>
        <pc:spChg chg="add del">
          <ac:chgData name="serge tchuenteu" userId="8300444c1fcdfdd4" providerId="LiveId" clId="{510D9159-D3A9-4D6D-A045-DDD1F1C01D3B}" dt="2025-10-17T04:45:55.942" v="1" actId="26606"/>
          <ac:spMkLst>
            <pc:docMk/>
            <pc:sldMk cId="0" sldId="259"/>
            <ac:spMk id="22" creationId="{E2A46BAB-8C31-42B2-90E8-B26DD3E81D37}"/>
          </ac:spMkLst>
        </pc:spChg>
        <pc:spChg chg="add del">
          <ac:chgData name="serge tchuenteu" userId="8300444c1fcdfdd4" providerId="LiveId" clId="{510D9159-D3A9-4D6D-A045-DDD1F1C01D3B}" dt="2025-10-17T04:47:15.424" v="12" actId="26606"/>
          <ac:spMkLst>
            <pc:docMk/>
            <pc:sldMk cId="0" sldId="259"/>
            <ac:spMk id="37" creationId="{DCC231C8-C761-4B31-9B1C-C6D19248C6B3}"/>
          </ac:spMkLst>
        </pc:spChg>
        <pc:spChg chg="add del">
          <ac:chgData name="serge tchuenteu" userId="8300444c1fcdfdd4" providerId="LiveId" clId="{510D9159-D3A9-4D6D-A045-DDD1F1C01D3B}" dt="2025-10-17T04:46:51.620" v="9" actId="26606"/>
          <ac:spMkLst>
            <pc:docMk/>
            <pc:sldMk cId="0" sldId="259"/>
            <ac:spMk id="42" creationId="{2659FDB4-FCBE-4A89-B46D-43D4FA54464D}"/>
          </ac:spMkLst>
        </pc:spChg>
        <pc:spChg chg="add del">
          <ac:chgData name="serge tchuenteu" userId="8300444c1fcdfdd4" providerId="LiveId" clId="{510D9159-D3A9-4D6D-A045-DDD1F1C01D3B}" dt="2025-10-17T04:47:15.372" v="11" actId="26606"/>
          <ac:spMkLst>
            <pc:docMk/>
            <pc:sldMk cId="0" sldId="259"/>
            <ac:spMk id="46" creationId="{DCC231C8-C761-4B31-9B1C-C6D19248C6B3}"/>
          </ac:spMkLst>
        </pc:spChg>
        <pc:spChg chg="add">
          <ac:chgData name="serge tchuenteu" userId="8300444c1fcdfdd4" providerId="LiveId" clId="{510D9159-D3A9-4D6D-A045-DDD1F1C01D3B}" dt="2025-10-17T04:47:15.424" v="12" actId="26606"/>
          <ac:spMkLst>
            <pc:docMk/>
            <pc:sldMk cId="0" sldId="259"/>
            <ac:spMk id="48" creationId="{2659FDB4-FCBE-4A89-B46D-43D4FA54464D}"/>
          </ac:spMkLst>
        </pc:spChg>
        <pc:grpChg chg="add del">
          <ac:chgData name="serge tchuenteu" userId="8300444c1fcdfdd4" providerId="LiveId" clId="{510D9159-D3A9-4D6D-A045-DDD1F1C01D3B}" dt="2025-10-17T04:45:55.942" v="1" actId="26606"/>
          <ac:grpSpMkLst>
            <pc:docMk/>
            <pc:sldMk cId="0" sldId="259"/>
            <ac:grpSpMk id="24" creationId="{B3F7A3C7-0737-4E57-B30E-8EEFE638B401}"/>
          </ac:grpSpMkLst>
        </pc:grpChg>
        <pc:grpChg chg="add del">
          <ac:chgData name="serge tchuenteu" userId="8300444c1fcdfdd4" providerId="LiveId" clId="{510D9159-D3A9-4D6D-A045-DDD1F1C01D3B}" dt="2025-10-17T04:45:55.942" v="1" actId="26606"/>
          <ac:grpSpMkLst>
            <pc:docMk/>
            <pc:sldMk cId="0" sldId="259"/>
            <ac:grpSpMk id="28" creationId="{43F5E015-E085-4624-B431-B42414448684}"/>
          </ac:grpSpMkLst>
        </pc:grpChg>
        <pc:graphicFrameChg chg="mod modGraphic">
          <ac:chgData name="serge tchuenteu" userId="8300444c1fcdfdd4" providerId="LiveId" clId="{510D9159-D3A9-4D6D-A045-DDD1F1C01D3B}" dt="2025-10-17T04:47:15.424" v="12" actId="26606"/>
          <ac:graphicFrameMkLst>
            <pc:docMk/>
            <pc:sldMk cId="0" sldId="259"/>
            <ac:graphicFrameMk id="5" creationId="{C4FDF261-EE5B-A8EF-DAD5-4584AC82D270}"/>
          </ac:graphicFrameMkLst>
        </pc:graphicFrameChg>
        <pc:cxnChg chg="add del">
          <ac:chgData name="serge tchuenteu" userId="8300444c1fcdfdd4" providerId="LiveId" clId="{510D9159-D3A9-4D6D-A045-DDD1F1C01D3B}" dt="2025-10-17T04:46:51.620" v="9" actId="26606"/>
          <ac:cxnSpMkLst>
            <pc:docMk/>
            <pc:sldMk cId="0" sldId="259"/>
            <ac:cxnSpMk id="44" creationId="{C8F51B3F-8331-4E4A-AE96-D47B1006EEAD}"/>
          </ac:cxnSpMkLst>
        </pc:cxnChg>
        <pc:cxnChg chg="add">
          <ac:chgData name="serge tchuenteu" userId="8300444c1fcdfdd4" providerId="LiveId" clId="{510D9159-D3A9-4D6D-A045-DDD1F1C01D3B}" dt="2025-10-17T04:47:15.424" v="12" actId="26606"/>
          <ac:cxnSpMkLst>
            <pc:docMk/>
            <pc:sldMk cId="0" sldId="259"/>
            <ac:cxnSpMk id="49" creationId="{C8F51B3F-8331-4E4A-AE96-D47B1006EEAD}"/>
          </ac:cxnSpMkLst>
        </pc:cxnChg>
      </pc:sldChg>
      <pc:sldChg chg="addSp delSp modSp mod">
        <pc:chgData name="serge tchuenteu" userId="8300444c1fcdfdd4" providerId="LiveId" clId="{510D9159-D3A9-4D6D-A045-DDD1F1C01D3B}" dt="2025-10-17T04:48:20.115" v="16" actId="26606"/>
        <pc:sldMkLst>
          <pc:docMk/>
          <pc:sldMk cId="0" sldId="261"/>
        </pc:sldMkLst>
        <pc:spChg chg="mod">
          <ac:chgData name="serge tchuenteu" userId="8300444c1fcdfdd4" providerId="LiveId" clId="{510D9159-D3A9-4D6D-A045-DDD1F1C01D3B}" dt="2025-10-17T04:48:20.115" v="16" actId="26606"/>
          <ac:spMkLst>
            <pc:docMk/>
            <pc:sldMk cId="0" sldId="261"/>
            <ac:spMk id="2" creationId="{00000000-0000-0000-0000-000000000000}"/>
          </ac:spMkLst>
        </pc:spChg>
        <pc:spChg chg="add del">
          <ac:chgData name="serge tchuenteu" userId="8300444c1fcdfdd4" providerId="LiveId" clId="{510D9159-D3A9-4D6D-A045-DDD1F1C01D3B}" dt="2025-10-17T04:48:20.115" v="16" actId="26606"/>
          <ac:spMkLst>
            <pc:docMk/>
            <pc:sldMk cId="0" sldId="261"/>
            <ac:spMk id="45" creationId="{7517A47C-B2E5-4B79-8061-D74B1311AF6E}"/>
          </ac:spMkLst>
        </pc:spChg>
        <pc:spChg chg="add del">
          <ac:chgData name="serge tchuenteu" userId="8300444c1fcdfdd4" providerId="LiveId" clId="{510D9159-D3A9-4D6D-A045-DDD1F1C01D3B}" dt="2025-10-17T04:48:20.115" v="16" actId="26606"/>
          <ac:spMkLst>
            <pc:docMk/>
            <pc:sldMk cId="0" sldId="261"/>
            <ac:spMk id="47" creationId="{C505E780-2083-4CB5-A42A-5E0E2908ECC3}"/>
          </ac:spMkLst>
        </pc:spChg>
        <pc:spChg chg="add del">
          <ac:chgData name="serge tchuenteu" userId="8300444c1fcdfdd4" providerId="LiveId" clId="{510D9159-D3A9-4D6D-A045-DDD1F1C01D3B}" dt="2025-10-17T04:48:20.115" v="16" actId="26606"/>
          <ac:spMkLst>
            <pc:docMk/>
            <pc:sldMk cId="0" sldId="261"/>
            <ac:spMk id="49" creationId="{D2C0AE1C-0118-41AE-8A10-7CDCBF10E96F}"/>
          </ac:spMkLst>
        </pc:spChg>
        <pc:spChg chg="add del">
          <ac:chgData name="serge tchuenteu" userId="8300444c1fcdfdd4" providerId="LiveId" clId="{510D9159-D3A9-4D6D-A045-DDD1F1C01D3B}" dt="2025-10-17T04:48:20.115" v="16" actId="26606"/>
          <ac:spMkLst>
            <pc:docMk/>
            <pc:sldMk cId="0" sldId="261"/>
            <ac:spMk id="51" creationId="{463EEC44-1BA3-44ED-81FC-A644B04B2A44}"/>
          </ac:spMkLst>
        </pc:spChg>
        <pc:spChg chg="add del">
          <ac:chgData name="serge tchuenteu" userId="8300444c1fcdfdd4" providerId="LiveId" clId="{510D9159-D3A9-4D6D-A045-DDD1F1C01D3B}" dt="2025-10-17T04:48:20.115" v="16" actId="26606"/>
          <ac:spMkLst>
            <pc:docMk/>
            <pc:sldMk cId="0" sldId="261"/>
            <ac:spMk id="53" creationId="{955A2079-FA98-4876-80F0-72364A7D2EA4}"/>
          </ac:spMkLst>
        </pc:spChg>
        <pc:spChg chg="add del">
          <ac:chgData name="serge tchuenteu" userId="8300444c1fcdfdd4" providerId="LiveId" clId="{510D9159-D3A9-4D6D-A045-DDD1F1C01D3B}" dt="2025-10-17T04:48:11.436" v="14" actId="26606"/>
          <ac:spMkLst>
            <pc:docMk/>
            <pc:sldMk cId="0" sldId="261"/>
            <ac:spMk id="56" creationId="{DCC231C8-C761-4B31-9B1C-C6D19248C6B3}"/>
          </ac:spMkLst>
        </pc:spChg>
        <pc:graphicFrameChg chg="mod modGraphic">
          <ac:chgData name="serge tchuenteu" userId="8300444c1fcdfdd4" providerId="LiveId" clId="{510D9159-D3A9-4D6D-A045-DDD1F1C01D3B}" dt="2025-10-17T04:48:20.115" v="16" actId="26606"/>
          <ac:graphicFrameMkLst>
            <pc:docMk/>
            <pc:sldMk cId="0" sldId="261"/>
            <ac:graphicFrameMk id="5" creationId="{4A28E907-B1BE-A432-7A41-62F37BC9E368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FC0354-8B1F-4D8D-8552-51E0964AFF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D9B6437-0B2E-47B2-80B2-2AF98FAB64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Environment: TERA SQL database (non‑production)</a:t>
          </a:r>
          <a:endParaRPr lang="en-US"/>
        </a:p>
      </dgm:t>
    </dgm:pt>
    <dgm:pt modelId="{FA203345-C0F1-4682-A51B-75D3E274FA54}" type="parTrans" cxnId="{76FB7C07-CDE6-471D-8C9E-BAE5F2C7959D}">
      <dgm:prSet/>
      <dgm:spPr/>
      <dgm:t>
        <a:bodyPr/>
        <a:lstStyle/>
        <a:p>
          <a:endParaRPr lang="en-US"/>
        </a:p>
      </dgm:t>
    </dgm:pt>
    <dgm:pt modelId="{E087DE32-D359-48AD-AC73-365029ACC9FB}" type="sibTrans" cxnId="{76FB7C07-CDE6-471D-8C9E-BAE5F2C7959D}">
      <dgm:prSet/>
      <dgm:spPr/>
      <dgm:t>
        <a:bodyPr/>
        <a:lstStyle/>
        <a:p>
          <a:endParaRPr lang="en-US"/>
        </a:p>
      </dgm:t>
    </dgm:pt>
    <dgm:pt modelId="{D731C216-C5E4-4460-BFB9-27B019AA6B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Schemas/Tables: targeted PHI/PII domains (EDM/Provider/Employee)</a:t>
          </a:r>
        </a:p>
      </dgm:t>
    </dgm:pt>
    <dgm:pt modelId="{8854D4F7-7B87-4855-8910-398C6FB44FFA}" type="parTrans" cxnId="{2ABE8A3E-3DEC-49C3-ABA7-B933A7155650}">
      <dgm:prSet/>
      <dgm:spPr/>
      <dgm:t>
        <a:bodyPr/>
        <a:lstStyle/>
        <a:p>
          <a:endParaRPr lang="en-US"/>
        </a:p>
      </dgm:t>
    </dgm:pt>
    <dgm:pt modelId="{4044FE7D-D461-4128-B181-C455E8BDDDE5}" type="sibTrans" cxnId="{2ABE8A3E-3DEC-49C3-ABA7-B933A7155650}">
      <dgm:prSet/>
      <dgm:spPr/>
      <dgm:t>
        <a:bodyPr/>
        <a:lstStyle/>
        <a:p>
          <a:endParaRPr lang="en-US"/>
        </a:p>
      </dgm:t>
    </dgm:pt>
    <dgm:pt modelId="{31FCEA75-26DE-4259-9EA1-9973B9DA08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Actions captured: SELECT/INSERT/UPDATE/DELETE, failed logins, permission denials</a:t>
          </a:r>
        </a:p>
      </dgm:t>
    </dgm:pt>
    <dgm:pt modelId="{77029072-D21C-4E53-8F4A-AB347A5F8C56}" type="parTrans" cxnId="{8A8A393C-EC86-4403-9CDF-86ACB17348AB}">
      <dgm:prSet/>
      <dgm:spPr/>
      <dgm:t>
        <a:bodyPr/>
        <a:lstStyle/>
        <a:p>
          <a:endParaRPr lang="en-US"/>
        </a:p>
      </dgm:t>
    </dgm:pt>
    <dgm:pt modelId="{FDE3B47A-9B2E-4A2E-8318-BFD6E8F63781}" type="sibTrans" cxnId="{8A8A393C-EC86-4403-9CDF-86ACB17348AB}">
      <dgm:prSet/>
      <dgm:spPr/>
      <dgm:t>
        <a:bodyPr/>
        <a:lstStyle/>
        <a:p>
          <a:endParaRPr lang="en-US"/>
        </a:p>
      </dgm:t>
    </dgm:pt>
    <dgm:pt modelId="{143D14C7-79B7-4003-8962-A281FA915E5A}" type="pres">
      <dgm:prSet presAssocID="{28FC0354-8B1F-4D8D-8552-51E0964AFFBA}" presName="root" presStyleCnt="0">
        <dgm:presLayoutVars>
          <dgm:dir/>
          <dgm:resizeHandles val="exact"/>
        </dgm:presLayoutVars>
      </dgm:prSet>
      <dgm:spPr/>
    </dgm:pt>
    <dgm:pt modelId="{C1C42BCA-E531-4104-AB9F-54A0653823BF}" type="pres">
      <dgm:prSet presAssocID="{2D9B6437-0B2E-47B2-80B2-2AF98FAB6478}" presName="compNode" presStyleCnt="0"/>
      <dgm:spPr/>
    </dgm:pt>
    <dgm:pt modelId="{DC38750F-B2D5-4C1E-8E94-9B5FBEE4A1AA}" type="pres">
      <dgm:prSet presAssocID="{2D9B6437-0B2E-47B2-80B2-2AF98FAB6478}" presName="bgRect" presStyleLbl="bgShp" presStyleIdx="0" presStyleCnt="3"/>
      <dgm:spPr/>
    </dgm:pt>
    <dgm:pt modelId="{E50774F0-6204-48F1-80E4-03FA8A22B7FC}" type="pres">
      <dgm:prSet presAssocID="{2D9B6437-0B2E-47B2-80B2-2AF98FAB64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EA80DF41-5710-49D4-96B6-F7132F912DE2}" type="pres">
      <dgm:prSet presAssocID="{2D9B6437-0B2E-47B2-80B2-2AF98FAB6478}" presName="spaceRect" presStyleCnt="0"/>
      <dgm:spPr/>
    </dgm:pt>
    <dgm:pt modelId="{D63DA1D6-4154-4F66-A2C1-4279C331D4C4}" type="pres">
      <dgm:prSet presAssocID="{2D9B6437-0B2E-47B2-80B2-2AF98FAB6478}" presName="parTx" presStyleLbl="revTx" presStyleIdx="0" presStyleCnt="3">
        <dgm:presLayoutVars>
          <dgm:chMax val="0"/>
          <dgm:chPref val="0"/>
        </dgm:presLayoutVars>
      </dgm:prSet>
      <dgm:spPr/>
    </dgm:pt>
    <dgm:pt modelId="{D880A2E4-D57E-4384-9FFF-F20140E2397A}" type="pres">
      <dgm:prSet presAssocID="{E087DE32-D359-48AD-AC73-365029ACC9FB}" presName="sibTrans" presStyleCnt="0"/>
      <dgm:spPr/>
    </dgm:pt>
    <dgm:pt modelId="{9D6C0D8C-C944-49D8-8133-5EC28E165BD3}" type="pres">
      <dgm:prSet presAssocID="{D731C216-C5E4-4460-BFB9-27B019AA6B2B}" presName="compNode" presStyleCnt="0"/>
      <dgm:spPr/>
    </dgm:pt>
    <dgm:pt modelId="{531A44E3-BD0B-44FC-B34F-3AD25C14E68D}" type="pres">
      <dgm:prSet presAssocID="{D731C216-C5E4-4460-BFB9-27B019AA6B2B}" presName="bgRect" presStyleLbl="bgShp" presStyleIdx="1" presStyleCnt="3"/>
      <dgm:spPr/>
    </dgm:pt>
    <dgm:pt modelId="{B0947066-C26C-4C9D-8AD5-913AA52B2208}" type="pres">
      <dgm:prSet presAssocID="{D731C216-C5E4-4460-BFB9-27B019AA6B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965603CE-FDA6-4A2D-9BAF-03AF69DC3291}" type="pres">
      <dgm:prSet presAssocID="{D731C216-C5E4-4460-BFB9-27B019AA6B2B}" presName="spaceRect" presStyleCnt="0"/>
      <dgm:spPr/>
    </dgm:pt>
    <dgm:pt modelId="{8657D244-6127-4021-BCDD-477B2EEEEE2C}" type="pres">
      <dgm:prSet presAssocID="{D731C216-C5E4-4460-BFB9-27B019AA6B2B}" presName="parTx" presStyleLbl="revTx" presStyleIdx="1" presStyleCnt="3">
        <dgm:presLayoutVars>
          <dgm:chMax val="0"/>
          <dgm:chPref val="0"/>
        </dgm:presLayoutVars>
      </dgm:prSet>
      <dgm:spPr/>
    </dgm:pt>
    <dgm:pt modelId="{874CC791-1BC0-403D-98CE-A23A05A7845F}" type="pres">
      <dgm:prSet presAssocID="{4044FE7D-D461-4128-B181-C455E8BDDDE5}" presName="sibTrans" presStyleCnt="0"/>
      <dgm:spPr/>
    </dgm:pt>
    <dgm:pt modelId="{E1169A13-08ED-4429-A001-E704E3035150}" type="pres">
      <dgm:prSet presAssocID="{31FCEA75-26DE-4259-9EA1-9973B9DA086A}" presName="compNode" presStyleCnt="0"/>
      <dgm:spPr/>
    </dgm:pt>
    <dgm:pt modelId="{7202F1D4-37B5-492D-8F1F-A16B38EED683}" type="pres">
      <dgm:prSet presAssocID="{31FCEA75-26DE-4259-9EA1-9973B9DA086A}" presName="bgRect" presStyleLbl="bgShp" presStyleIdx="2" presStyleCnt="3"/>
      <dgm:spPr/>
    </dgm:pt>
    <dgm:pt modelId="{658D8786-574B-40BE-A750-2CE40AE67C50}" type="pres">
      <dgm:prSet presAssocID="{31FCEA75-26DE-4259-9EA1-9973B9DA086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uage"/>
        </a:ext>
      </dgm:extLst>
    </dgm:pt>
    <dgm:pt modelId="{AAA1F501-7D45-439C-BE19-7406F68BA269}" type="pres">
      <dgm:prSet presAssocID="{31FCEA75-26DE-4259-9EA1-9973B9DA086A}" presName="spaceRect" presStyleCnt="0"/>
      <dgm:spPr/>
    </dgm:pt>
    <dgm:pt modelId="{EA6DE0A9-A791-4176-BDE3-86F6F98CB6DE}" type="pres">
      <dgm:prSet presAssocID="{31FCEA75-26DE-4259-9EA1-9973B9DA086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6FB7C07-CDE6-471D-8C9E-BAE5F2C7959D}" srcId="{28FC0354-8B1F-4D8D-8552-51E0964AFFBA}" destId="{2D9B6437-0B2E-47B2-80B2-2AF98FAB6478}" srcOrd="0" destOrd="0" parTransId="{FA203345-C0F1-4682-A51B-75D3E274FA54}" sibTransId="{E087DE32-D359-48AD-AC73-365029ACC9FB}"/>
    <dgm:cxn modelId="{3B068B16-745F-45AB-BE94-6BCC777BFF72}" type="presOf" srcId="{2D9B6437-0B2E-47B2-80B2-2AF98FAB6478}" destId="{D63DA1D6-4154-4F66-A2C1-4279C331D4C4}" srcOrd="0" destOrd="0" presId="urn:microsoft.com/office/officeart/2018/2/layout/IconVerticalSolidList"/>
    <dgm:cxn modelId="{ACDE103A-89A7-41D0-A6A5-4C890248C116}" type="presOf" srcId="{28FC0354-8B1F-4D8D-8552-51E0964AFFBA}" destId="{143D14C7-79B7-4003-8962-A281FA915E5A}" srcOrd="0" destOrd="0" presId="urn:microsoft.com/office/officeart/2018/2/layout/IconVerticalSolidList"/>
    <dgm:cxn modelId="{8A8A393C-EC86-4403-9CDF-86ACB17348AB}" srcId="{28FC0354-8B1F-4D8D-8552-51E0964AFFBA}" destId="{31FCEA75-26DE-4259-9EA1-9973B9DA086A}" srcOrd="2" destOrd="0" parTransId="{77029072-D21C-4E53-8F4A-AB347A5F8C56}" sibTransId="{FDE3B47A-9B2E-4A2E-8318-BFD6E8F63781}"/>
    <dgm:cxn modelId="{2ABE8A3E-3DEC-49C3-ABA7-B933A7155650}" srcId="{28FC0354-8B1F-4D8D-8552-51E0964AFFBA}" destId="{D731C216-C5E4-4460-BFB9-27B019AA6B2B}" srcOrd="1" destOrd="0" parTransId="{8854D4F7-7B87-4855-8910-398C6FB44FFA}" sibTransId="{4044FE7D-D461-4128-B181-C455E8BDDDE5}"/>
    <dgm:cxn modelId="{312CAF4F-1DC4-4256-BB79-20239581FD59}" type="presOf" srcId="{D731C216-C5E4-4460-BFB9-27B019AA6B2B}" destId="{8657D244-6127-4021-BCDD-477B2EEEEE2C}" srcOrd="0" destOrd="0" presId="urn:microsoft.com/office/officeart/2018/2/layout/IconVerticalSolidList"/>
    <dgm:cxn modelId="{B33FA7C9-DBCB-45F8-AAA1-4CFB84E844F4}" type="presOf" srcId="{31FCEA75-26DE-4259-9EA1-9973B9DA086A}" destId="{EA6DE0A9-A791-4176-BDE3-86F6F98CB6DE}" srcOrd="0" destOrd="0" presId="urn:microsoft.com/office/officeart/2018/2/layout/IconVerticalSolidList"/>
    <dgm:cxn modelId="{953A1E33-0E13-46AD-AE70-72CB24011DDE}" type="presParOf" srcId="{143D14C7-79B7-4003-8962-A281FA915E5A}" destId="{C1C42BCA-E531-4104-AB9F-54A0653823BF}" srcOrd="0" destOrd="0" presId="urn:microsoft.com/office/officeart/2018/2/layout/IconVerticalSolidList"/>
    <dgm:cxn modelId="{B3A5A595-A780-457D-9122-9500346E1C5D}" type="presParOf" srcId="{C1C42BCA-E531-4104-AB9F-54A0653823BF}" destId="{DC38750F-B2D5-4C1E-8E94-9B5FBEE4A1AA}" srcOrd="0" destOrd="0" presId="urn:microsoft.com/office/officeart/2018/2/layout/IconVerticalSolidList"/>
    <dgm:cxn modelId="{FD47A60B-DDD8-4577-B98A-EF6D4F6B69BA}" type="presParOf" srcId="{C1C42BCA-E531-4104-AB9F-54A0653823BF}" destId="{E50774F0-6204-48F1-80E4-03FA8A22B7FC}" srcOrd="1" destOrd="0" presId="urn:microsoft.com/office/officeart/2018/2/layout/IconVerticalSolidList"/>
    <dgm:cxn modelId="{AB8295F1-4FBE-480B-A1AC-FFC41303D679}" type="presParOf" srcId="{C1C42BCA-E531-4104-AB9F-54A0653823BF}" destId="{EA80DF41-5710-49D4-96B6-F7132F912DE2}" srcOrd="2" destOrd="0" presId="urn:microsoft.com/office/officeart/2018/2/layout/IconVerticalSolidList"/>
    <dgm:cxn modelId="{812E5986-F2E4-40EB-AE87-068714869255}" type="presParOf" srcId="{C1C42BCA-E531-4104-AB9F-54A0653823BF}" destId="{D63DA1D6-4154-4F66-A2C1-4279C331D4C4}" srcOrd="3" destOrd="0" presId="urn:microsoft.com/office/officeart/2018/2/layout/IconVerticalSolidList"/>
    <dgm:cxn modelId="{23055621-BFB9-46CA-835B-3B4C9DF9E668}" type="presParOf" srcId="{143D14C7-79B7-4003-8962-A281FA915E5A}" destId="{D880A2E4-D57E-4384-9FFF-F20140E2397A}" srcOrd="1" destOrd="0" presId="urn:microsoft.com/office/officeart/2018/2/layout/IconVerticalSolidList"/>
    <dgm:cxn modelId="{29E47A6F-9083-4098-AC78-3B97EEBB7EE8}" type="presParOf" srcId="{143D14C7-79B7-4003-8962-A281FA915E5A}" destId="{9D6C0D8C-C944-49D8-8133-5EC28E165BD3}" srcOrd="2" destOrd="0" presId="urn:microsoft.com/office/officeart/2018/2/layout/IconVerticalSolidList"/>
    <dgm:cxn modelId="{6923C04A-BCFC-432B-AFBB-2A94CFFD2494}" type="presParOf" srcId="{9D6C0D8C-C944-49D8-8133-5EC28E165BD3}" destId="{531A44E3-BD0B-44FC-B34F-3AD25C14E68D}" srcOrd="0" destOrd="0" presId="urn:microsoft.com/office/officeart/2018/2/layout/IconVerticalSolidList"/>
    <dgm:cxn modelId="{8B325A0C-17D1-468B-8934-BBA3DCF3D7C4}" type="presParOf" srcId="{9D6C0D8C-C944-49D8-8133-5EC28E165BD3}" destId="{B0947066-C26C-4C9D-8AD5-913AA52B2208}" srcOrd="1" destOrd="0" presId="urn:microsoft.com/office/officeart/2018/2/layout/IconVerticalSolidList"/>
    <dgm:cxn modelId="{843F15F3-03C5-4489-8FC6-08D0A335A87D}" type="presParOf" srcId="{9D6C0D8C-C944-49D8-8133-5EC28E165BD3}" destId="{965603CE-FDA6-4A2D-9BAF-03AF69DC3291}" srcOrd="2" destOrd="0" presId="urn:microsoft.com/office/officeart/2018/2/layout/IconVerticalSolidList"/>
    <dgm:cxn modelId="{083185AE-3B3B-47B3-B4BF-E39778623DEE}" type="presParOf" srcId="{9D6C0D8C-C944-49D8-8133-5EC28E165BD3}" destId="{8657D244-6127-4021-BCDD-477B2EEEEE2C}" srcOrd="3" destOrd="0" presId="urn:microsoft.com/office/officeart/2018/2/layout/IconVerticalSolidList"/>
    <dgm:cxn modelId="{591BA0F8-34B0-42B2-829E-7DFECA250D82}" type="presParOf" srcId="{143D14C7-79B7-4003-8962-A281FA915E5A}" destId="{874CC791-1BC0-403D-98CE-A23A05A7845F}" srcOrd="3" destOrd="0" presId="urn:microsoft.com/office/officeart/2018/2/layout/IconVerticalSolidList"/>
    <dgm:cxn modelId="{561DD4BE-3EB5-42EA-B028-E016CDC77268}" type="presParOf" srcId="{143D14C7-79B7-4003-8962-A281FA915E5A}" destId="{E1169A13-08ED-4429-A001-E704E3035150}" srcOrd="4" destOrd="0" presId="urn:microsoft.com/office/officeart/2018/2/layout/IconVerticalSolidList"/>
    <dgm:cxn modelId="{0EA0F8F6-01C4-4488-8CC6-526863EAA885}" type="presParOf" srcId="{E1169A13-08ED-4429-A001-E704E3035150}" destId="{7202F1D4-37B5-492D-8F1F-A16B38EED683}" srcOrd="0" destOrd="0" presId="urn:microsoft.com/office/officeart/2018/2/layout/IconVerticalSolidList"/>
    <dgm:cxn modelId="{FC078CCB-7440-48F0-9F54-75F39E8BE576}" type="presParOf" srcId="{E1169A13-08ED-4429-A001-E704E3035150}" destId="{658D8786-574B-40BE-A750-2CE40AE67C50}" srcOrd="1" destOrd="0" presId="urn:microsoft.com/office/officeart/2018/2/layout/IconVerticalSolidList"/>
    <dgm:cxn modelId="{47D5FDDB-99E3-42EA-AC6F-A9C82E541A02}" type="presParOf" srcId="{E1169A13-08ED-4429-A001-E704E3035150}" destId="{AAA1F501-7D45-439C-BE19-7406F68BA269}" srcOrd="2" destOrd="0" presId="urn:microsoft.com/office/officeart/2018/2/layout/IconVerticalSolidList"/>
    <dgm:cxn modelId="{116B48EE-2A85-4659-94E6-5CB0B35A304F}" type="presParOf" srcId="{E1169A13-08ED-4429-A001-E704E3035150}" destId="{EA6DE0A9-A791-4176-BDE3-86F6F98CB6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D9646D-A6F4-4437-8411-AA8B19A2FCB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30BD309-0E1C-4DF3-BDD2-C1FAD8172E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Application &amp; ETL → TERA SQL Database</a:t>
          </a:r>
        </a:p>
      </dgm:t>
    </dgm:pt>
    <dgm:pt modelId="{A49E052C-1D36-4704-8DDC-F22581E90812}" type="parTrans" cxnId="{A6235E45-2BD7-4D7F-9A8C-C819741CB059}">
      <dgm:prSet/>
      <dgm:spPr/>
      <dgm:t>
        <a:bodyPr/>
        <a:lstStyle/>
        <a:p>
          <a:endParaRPr lang="en-US"/>
        </a:p>
      </dgm:t>
    </dgm:pt>
    <dgm:pt modelId="{A32C29C3-DB33-4F4A-AF4D-5E79A616FA24}" type="sibTrans" cxnId="{A6235E45-2BD7-4D7F-9A8C-C819741CB059}">
      <dgm:prSet/>
      <dgm:spPr/>
      <dgm:t>
        <a:bodyPr/>
        <a:lstStyle/>
        <a:p>
          <a:endParaRPr lang="en-US"/>
        </a:p>
      </dgm:t>
    </dgm:pt>
    <dgm:pt modelId="{E4E70C8B-FA65-4975-85F2-AE78A4E705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SQL Server Audit (Server + Database Specs) → File target on secured share</a:t>
          </a:r>
        </a:p>
      </dgm:t>
    </dgm:pt>
    <dgm:pt modelId="{06A40E03-8E8D-4EFF-8575-5B1E27F675FF}" type="parTrans" cxnId="{DD1012B1-30E0-4690-8854-25C3920635F9}">
      <dgm:prSet/>
      <dgm:spPr/>
      <dgm:t>
        <a:bodyPr/>
        <a:lstStyle/>
        <a:p>
          <a:endParaRPr lang="en-US"/>
        </a:p>
      </dgm:t>
    </dgm:pt>
    <dgm:pt modelId="{24D03CFC-97EA-4C7C-933E-F73E84529213}" type="sibTrans" cxnId="{DD1012B1-30E0-4690-8854-25C3920635F9}">
      <dgm:prSet/>
      <dgm:spPr/>
      <dgm:t>
        <a:bodyPr/>
        <a:lstStyle/>
        <a:p>
          <a:endParaRPr lang="en-US"/>
        </a:p>
      </dgm:t>
    </dgm:pt>
    <dgm:pt modelId="{C75FCEDF-7E9A-44B6-A88C-E6F9FE9EF2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Extended Events → runtime errors &amp; deadlocks</a:t>
          </a:r>
        </a:p>
      </dgm:t>
    </dgm:pt>
    <dgm:pt modelId="{EA7B25D6-DAE8-4E5C-B599-A8AB683440F1}" type="parTrans" cxnId="{49D403EC-0A9D-4623-81AA-BB0C742F5216}">
      <dgm:prSet/>
      <dgm:spPr/>
      <dgm:t>
        <a:bodyPr/>
        <a:lstStyle/>
        <a:p>
          <a:endParaRPr lang="en-US"/>
        </a:p>
      </dgm:t>
    </dgm:pt>
    <dgm:pt modelId="{230EE286-8CD9-4B70-9E84-6947717A7C7F}" type="sibTrans" cxnId="{49D403EC-0A9D-4623-81AA-BB0C742F5216}">
      <dgm:prSet/>
      <dgm:spPr/>
      <dgm:t>
        <a:bodyPr/>
        <a:lstStyle/>
        <a:p>
          <a:endParaRPr lang="en-US"/>
        </a:p>
      </dgm:t>
    </dgm:pt>
    <dgm:pt modelId="{829BD342-F22A-4614-B726-CFA940990272}" type="pres">
      <dgm:prSet presAssocID="{8ED9646D-A6F4-4437-8411-AA8B19A2FCB2}" presName="linear" presStyleCnt="0">
        <dgm:presLayoutVars>
          <dgm:animLvl val="lvl"/>
          <dgm:resizeHandles val="exact"/>
        </dgm:presLayoutVars>
      </dgm:prSet>
      <dgm:spPr/>
    </dgm:pt>
    <dgm:pt modelId="{9E3A63C2-020D-40A5-A719-45252F6F8E70}" type="pres">
      <dgm:prSet presAssocID="{430BD309-0E1C-4DF3-BDD2-C1FAD8172E3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D6F2AF-A168-4B47-82AA-1D083904C134}" type="pres">
      <dgm:prSet presAssocID="{A32C29C3-DB33-4F4A-AF4D-5E79A616FA24}" presName="spacer" presStyleCnt="0"/>
      <dgm:spPr/>
    </dgm:pt>
    <dgm:pt modelId="{2CF0C217-AF1E-4FEF-B5C2-ED51D4F385AD}" type="pres">
      <dgm:prSet presAssocID="{E4E70C8B-FA65-4975-85F2-AE78A4E7052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F22FCBB-E02A-48F0-9571-2E724D4BCC55}" type="pres">
      <dgm:prSet presAssocID="{24D03CFC-97EA-4C7C-933E-F73E84529213}" presName="spacer" presStyleCnt="0"/>
      <dgm:spPr/>
    </dgm:pt>
    <dgm:pt modelId="{5AACBB68-B2F4-4B0A-B18F-0E3B325D2843}" type="pres">
      <dgm:prSet presAssocID="{C75FCEDF-7E9A-44B6-A88C-E6F9FE9EF2C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EF34A00-F1C9-490F-8230-A02DE94131D4}" type="presOf" srcId="{430BD309-0E1C-4DF3-BDD2-C1FAD8172E39}" destId="{9E3A63C2-020D-40A5-A719-45252F6F8E70}" srcOrd="0" destOrd="0" presId="urn:microsoft.com/office/officeart/2005/8/layout/vList2"/>
    <dgm:cxn modelId="{A6235E45-2BD7-4D7F-9A8C-C819741CB059}" srcId="{8ED9646D-A6F4-4437-8411-AA8B19A2FCB2}" destId="{430BD309-0E1C-4DF3-BDD2-C1FAD8172E39}" srcOrd="0" destOrd="0" parTransId="{A49E052C-1D36-4704-8DDC-F22581E90812}" sibTransId="{A32C29C3-DB33-4F4A-AF4D-5E79A616FA24}"/>
    <dgm:cxn modelId="{7C69368F-65A4-4BC2-9DEF-C7DD00E8A38E}" type="presOf" srcId="{8ED9646D-A6F4-4437-8411-AA8B19A2FCB2}" destId="{829BD342-F22A-4614-B726-CFA940990272}" srcOrd="0" destOrd="0" presId="urn:microsoft.com/office/officeart/2005/8/layout/vList2"/>
    <dgm:cxn modelId="{9F590DA1-EE06-40DC-A540-675BB9C5EC67}" type="presOf" srcId="{E4E70C8B-FA65-4975-85F2-AE78A4E7052D}" destId="{2CF0C217-AF1E-4FEF-B5C2-ED51D4F385AD}" srcOrd="0" destOrd="0" presId="urn:microsoft.com/office/officeart/2005/8/layout/vList2"/>
    <dgm:cxn modelId="{281F1CAA-983F-4C7B-8316-E64D78C94AB5}" type="presOf" srcId="{C75FCEDF-7E9A-44B6-A88C-E6F9FE9EF2C0}" destId="{5AACBB68-B2F4-4B0A-B18F-0E3B325D2843}" srcOrd="0" destOrd="0" presId="urn:microsoft.com/office/officeart/2005/8/layout/vList2"/>
    <dgm:cxn modelId="{DD1012B1-30E0-4690-8854-25C3920635F9}" srcId="{8ED9646D-A6F4-4437-8411-AA8B19A2FCB2}" destId="{E4E70C8B-FA65-4975-85F2-AE78A4E7052D}" srcOrd="1" destOrd="0" parTransId="{06A40E03-8E8D-4EFF-8575-5B1E27F675FF}" sibTransId="{24D03CFC-97EA-4C7C-933E-F73E84529213}"/>
    <dgm:cxn modelId="{49D403EC-0A9D-4623-81AA-BB0C742F5216}" srcId="{8ED9646D-A6F4-4437-8411-AA8B19A2FCB2}" destId="{C75FCEDF-7E9A-44B6-A88C-E6F9FE9EF2C0}" srcOrd="2" destOrd="0" parTransId="{EA7B25D6-DAE8-4E5C-B599-A8AB683440F1}" sibTransId="{230EE286-8CD9-4B70-9E84-6947717A7C7F}"/>
    <dgm:cxn modelId="{C40D878F-3695-45A9-9AAD-ED565D3DF080}" type="presParOf" srcId="{829BD342-F22A-4614-B726-CFA940990272}" destId="{9E3A63C2-020D-40A5-A719-45252F6F8E70}" srcOrd="0" destOrd="0" presId="urn:microsoft.com/office/officeart/2005/8/layout/vList2"/>
    <dgm:cxn modelId="{5AAA8357-F3E3-4207-89B8-B1D1B3515CDD}" type="presParOf" srcId="{829BD342-F22A-4614-B726-CFA940990272}" destId="{01D6F2AF-A168-4B47-82AA-1D083904C134}" srcOrd="1" destOrd="0" presId="urn:microsoft.com/office/officeart/2005/8/layout/vList2"/>
    <dgm:cxn modelId="{4964B9CA-613E-4FC6-B027-80BCAFB6BB69}" type="presParOf" srcId="{829BD342-F22A-4614-B726-CFA940990272}" destId="{2CF0C217-AF1E-4FEF-B5C2-ED51D4F385AD}" srcOrd="2" destOrd="0" presId="urn:microsoft.com/office/officeart/2005/8/layout/vList2"/>
    <dgm:cxn modelId="{20A0D943-6931-45E3-ABBB-19AAA9CFA353}" type="presParOf" srcId="{829BD342-F22A-4614-B726-CFA940990272}" destId="{5F22FCBB-E02A-48F0-9571-2E724D4BCC55}" srcOrd="3" destOrd="0" presId="urn:microsoft.com/office/officeart/2005/8/layout/vList2"/>
    <dgm:cxn modelId="{1D5939B6-0BC6-4464-AA31-3DF2F9647306}" type="presParOf" srcId="{829BD342-F22A-4614-B726-CFA940990272}" destId="{5AACBB68-B2F4-4B0A-B18F-0E3B325D28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B23CCF-7C9A-4C8F-86A9-22F2E15C2EA5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71D2EB9-1474-4FD1-85C8-94124B7A5F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1) Activity occurs (user/ETL query )</a:t>
          </a:r>
        </a:p>
      </dgm:t>
    </dgm:pt>
    <dgm:pt modelId="{C826DEE9-B659-45EF-AC5B-7AC32C256BB8}" type="parTrans" cxnId="{EA4EBA1D-01AF-4552-9C20-22E77DA45EF2}">
      <dgm:prSet/>
      <dgm:spPr/>
      <dgm:t>
        <a:bodyPr/>
        <a:lstStyle/>
        <a:p>
          <a:endParaRPr lang="en-US"/>
        </a:p>
      </dgm:t>
    </dgm:pt>
    <dgm:pt modelId="{A990FD83-1CEA-4356-83E2-C14D9D6FCA43}" type="sibTrans" cxnId="{EA4EBA1D-01AF-4552-9C20-22E77DA45EF2}">
      <dgm:prSet/>
      <dgm:spPr/>
      <dgm:t>
        <a:bodyPr/>
        <a:lstStyle/>
        <a:p>
          <a:endParaRPr lang="en-US"/>
        </a:p>
      </dgm:t>
    </dgm:pt>
    <dgm:pt modelId="{649A8BAB-25C0-4947-A973-BC6531ECD3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2) Audit spec intercepts action; XE captures errors/deadlocks</a:t>
          </a:r>
        </a:p>
      </dgm:t>
    </dgm:pt>
    <dgm:pt modelId="{F78AAC8C-0FD3-4EC7-A365-803A20BDD943}" type="parTrans" cxnId="{AA8EF576-F9EB-499D-BC26-91563BE963F7}">
      <dgm:prSet/>
      <dgm:spPr/>
      <dgm:t>
        <a:bodyPr/>
        <a:lstStyle/>
        <a:p>
          <a:endParaRPr lang="en-US"/>
        </a:p>
      </dgm:t>
    </dgm:pt>
    <dgm:pt modelId="{CC99B46E-1B84-4DDB-916E-2F09C83A56F5}" type="sibTrans" cxnId="{AA8EF576-F9EB-499D-BC26-91563BE963F7}">
      <dgm:prSet/>
      <dgm:spPr/>
      <dgm:t>
        <a:bodyPr/>
        <a:lstStyle/>
        <a:p>
          <a:endParaRPr lang="en-US"/>
        </a:p>
      </dgm:t>
    </dgm:pt>
    <dgm:pt modelId="{78BA48FF-E3EC-48A7-8244-6E9CB781BE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3) Events written to secure audit files with timestamps</a:t>
          </a:r>
        </a:p>
      </dgm:t>
    </dgm:pt>
    <dgm:pt modelId="{1FE64D4F-38F5-4B27-B4F6-6CADDD4DECBB}" type="parTrans" cxnId="{167147F4-2F24-448D-B335-D477436CD27C}">
      <dgm:prSet/>
      <dgm:spPr/>
      <dgm:t>
        <a:bodyPr/>
        <a:lstStyle/>
        <a:p>
          <a:endParaRPr lang="en-US"/>
        </a:p>
      </dgm:t>
    </dgm:pt>
    <dgm:pt modelId="{2659EB32-DF50-4E01-A867-61875050BB07}" type="sibTrans" cxnId="{167147F4-2F24-448D-B335-D477436CD27C}">
      <dgm:prSet/>
      <dgm:spPr/>
      <dgm:t>
        <a:bodyPr/>
        <a:lstStyle/>
        <a:p>
          <a:endParaRPr lang="en-US"/>
        </a:p>
      </dgm:t>
    </dgm:pt>
    <dgm:pt modelId="{A82F2DDD-2D30-4FA7-96BD-2CCD3BD471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4) Admins query audit files; alerts trigger on rules (e.g., failed logins spikes)</a:t>
          </a:r>
        </a:p>
      </dgm:t>
    </dgm:pt>
    <dgm:pt modelId="{B3DDAF7A-0B56-4C89-A55E-C0822787E971}" type="parTrans" cxnId="{F54C03FB-2D0D-4B1A-BB24-EA8683C0A2D1}">
      <dgm:prSet/>
      <dgm:spPr/>
      <dgm:t>
        <a:bodyPr/>
        <a:lstStyle/>
        <a:p>
          <a:endParaRPr lang="en-US"/>
        </a:p>
      </dgm:t>
    </dgm:pt>
    <dgm:pt modelId="{BF93C5C7-232A-490C-B328-49D1C192EBDE}" type="sibTrans" cxnId="{F54C03FB-2D0D-4B1A-BB24-EA8683C0A2D1}">
      <dgm:prSet/>
      <dgm:spPr/>
      <dgm:t>
        <a:bodyPr/>
        <a:lstStyle/>
        <a:p>
          <a:endParaRPr lang="en-US"/>
        </a:p>
      </dgm:t>
    </dgm:pt>
    <dgm:pt modelId="{11282507-E9F2-43D1-82A8-4F6A2AA792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5) Periodic review &amp; archive per retention policy</a:t>
          </a:r>
        </a:p>
      </dgm:t>
    </dgm:pt>
    <dgm:pt modelId="{76EDD9E3-26EF-4FE4-B042-739167EBFBAE}" type="parTrans" cxnId="{870AF3D3-BDC6-47BE-B157-096E62A5A6BF}">
      <dgm:prSet/>
      <dgm:spPr/>
      <dgm:t>
        <a:bodyPr/>
        <a:lstStyle/>
        <a:p>
          <a:endParaRPr lang="en-US"/>
        </a:p>
      </dgm:t>
    </dgm:pt>
    <dgm:pt modelId="{9CFB32B1-D058-473F-BAF6-711DCBB22925}" type="sibTrans" cxnId="{870AF3D3-BDC6-47BE-B157-096E62A5A6BF}">
      <dgm:prSet/>
      <dgm:spPr/>
      <dgm:t>
        <a:bodyPr/>
        <a:lstStyle/>
        <a:p>
          <a:endParaRPr lang="en-US"/>
        </a:p>
      </dgm:t>
    </dgm:pt>
    <dgm:pt modelId="{8B90408F-DBB7-4C18-8A5A-36EE62518158}" type="pres">
      <dgm:prSet presAssocID="{63B23CCF-7C9A-4C8F-86A9-22F2E15C2EA5}" presName="diagram" presStyleCnt="0">
        <dgm:presLayoutVars>
          <dgm:dir/>
          <dgm:resizeHandles val="exact"/>
        </dgm:presLayoutVars>
      </dgm:prSet>
      <dgm:spPr/>
    </dgm:pt>
    <dgm:pt modelId="{2EDA115A-BA2B-43BD-A937-18AF4DDE000C}" type="pres">
      <dgm:prSet presAssocID="{871D2EB9-1474-4FD1-85C8-94124B7A5F38}" presName="node" presStyleLbl="node1" presStyleIdx="0" presStyleCnt="5">
        <dgm:presLayoutVars>
          <dgm:bulletEnabled val="1"/>
        </dgm:presLayoutVars>
      </dgm:prSet>
      <dgm:spPr/>
    </dgm:pt>
    <dgm:pt modelId="{77816805-8505-4D43-BD4A-8F98ABCEF99F}" type="pres">
      <dgm:prSet presAssocID="{A990FD83-1CEA-4356-83E2-C14D9D6FCA43}" presName="sibTrans" presStyleLbl="sibTrans2D1" presStyleIdx="0" presStyleCnt="4"/>
      <dgm:spPr/>
    </dgm:pt>
    <dgm:pt modelId="{B8112334-41B0-4766-A5D8-69516B5FDFCB}" type="pres">
      <dgm:prSet presAssocID="{A990FD83-1CEA-4356-83E2-C14D9D6FCA43}" presName="connectorText" presStyleLbl="sibTrans2D1" presStyleIdx="0" presStyleCnt="4"/>
      <dgm:spPr/>
    </dgm:pt>
    <dgm:pt modelId="{E925D2DE-73E1-403A-81FB-063D831B2A50}" type="pres">
      <dgm:prSet presAssocID="{649A8BAB-25C0-4947-A973-BC6531ECD340}" presName="node" presStyleLbl="node1" presStyleIdx="1" presStyleCnt="5">
        <dgm:presLayoutVars>
          <dgm:bulletEnabled val="1"/>
        </dgm:presLayoutVars>
      </dgm:prSet>
      <dgm:spPr/>
    </dgm:pt>
    <dgm:pt modelId="{0B7D4925-0A0F-4CB1-88F6-80A4180F21E7}" type="pres">
      <dgm:prSet presAssocID="{CC99B46E-1B84-4DDB-916E-2F09C83A56F5}" presName="sibTrans" presStyleLbl="sibTrans2D1" presStyleIdx="1" presStyleCnt="4"/>
      <dgm:spPr/>
    </dgm:pt>
    <dgm:pt modelId="{4AB7A903-149A-4D21-9F15-67C46FD13783}" type="pres">
      <dgm:prSet presAssocID="{CC99B46E-1B84-4DDB-916E-2F09C83A56F5}" presName="connectorText" presStyleLbl="sibTrans2D1" presStyleIdx="1" presStyleCnt="4"/>
      <dgm:spPr/>
    </dgm:pt>
    <dgm:pt modelId="{9F888992-BAE6-43FE-96B5-46061CB6A506}" type="pres">
      <dgm:prSet presAssocID="{78BA48FF-E3EC-48A7-8244-6E9CB781BEC6}" presName="node" presStyleLbl="node1" presStyleIdx="2" presStyleCnt="5">
        <dgm:presLayoutVars>
          <dgm:bulletEnabled val="1"/>
        </dgm:presLayoutVars>
      </dgm:prSet>
      <dgm:spPr/>
    </dgm:pt>
    <dgm:pt modelId="{B3CBECE4-A276-4CC3-90F1-81929B24075D}" type="pres">
      <dgm:prSet presAssocID="{2659EB32-DF50-4E01-A867-61875050BB07}" presName="sibTrans" presStyleLbl="sibTrans2D1" presStyleIdx="2" presStyleCnt="4"/>
      <dgm:spPr/>
    </dgm:pt>
    <dgm:pt modelId="{1E11569E-2C27-4853-9011-AD5D628501EF}" type="pres">
      <dgm:prSet presAssocID="{2659EB32-DF50-4E01-A867-61875050BB07}" presName="connectorText" presStyleLbl="sibTrans2D1" presStyleIdx="2" presStyleCnt="4"/>
      <dgm:spPr/>
    </dgm:pt>
    <dgm:pt modelId="{C13EBED9-039C-42F6-A04E-1BBCF6DC6C3F}" type="pres">
      <dgm:prSet presAssocID="{A82F2DDD-2D30-4FA7-96BD-2CCD3BD47146}" presName="node" presStyleLbl="node1" presStyleIdx="3" presStyleCnt="5">
        <dgm:presLayoutVars>
          <dgm:bulletEnabled val="1"/>
        </dgm:presLayoutVars>
      </dgm:prSet>
      <dgm:spPr/>
    </dgm:pt>
    <dgm:pt modelId="{BFF39F35-3CAE-46DE-AE8B-171E28F0C627}" type="pres">
      <dgm:prSet presAssocID="{BF93C5C7-232A-490C-B328-49D1C192EBDE}" presName="sibTrans" presStyleLbl="sibTrans2D1" presStyleIdx="3" presStyleCnt="4"/>
      <dgm:spPr/>
    </dgm:pt>
    <dgm:pt modelId="{6688B0CB-DDFA-4E95-924D-F806D0008BA7}" type="pres">
      <dgm:prSet presAssocID="{BF93C5C7-232A-490C-B328-49D1C192EBDE}" presName="connectorText" presStyleLbl="sibTrans2D1" presStyleIdx="3" presStyleCnt="4"/>
      <dgm:spPr/>
    </dgm:pt>
    <dgm:pt modelId="{B2E34ADD-BFB9-47E4-8032-34A2190FBED5}" type="pres">
      <dgm:prSet presAssocID="{11282507-E9F2-43D1-82A8-4F6A2AA79250}" presName="node" presStyleLbl="node1" presStyleIdx="4" presStyleCnt="5">
        <dgm:presLayoutVars>
          <dgm:bulletEnabled val="1"/>
        </dgm:presLayoutVars>
      </dgm:prSet>
      <dgm:spPr/>
    </dgm:pt>
  </dgm:ptLst>
  <dgm:cxnLst>
    <dgm:cxn modelId="{8773480F-C360-4B9D-A0E2-5FB379F062ED}" type="presOf" srcId="{871D2EB9-1474-4FD1-85C8-94124B7A5F38}" destId="{2EDA115A-BA2B-43BD-A937-18AF4DDE000C}" srcOrd="0" destOrd="0" presId="urn:microsoft.com/office/officeart/2005/8/layout/process5"/>
    <dgm:cxn modelId="{EA4EBA1D-01AF-4552-9C20-22E77DA45EF2}" srcId="{63B23CCF-7C9A-4C8F-86A9-22F2E15C2EA5}" destId="{871D2EB9-1474-4FD1-85C8-94124B7A5F38}" srcOrd="0" destOrd="0" parTransId="{C826DEE9-B659-45EF-AC5B-7AC32C256BB8}" sibTransId="{A990FD83-1CEA-4356-83E2-C14D9D6FCA43}"/>
    <dgm:cxn modelId="{9080B73E-C259-4B3D-B075-AA02AA0F665B}" type="presOf" srcId="{63B23CCF-7C9A-4C8F-86A9-22F2E15C2EA5}" destId="{8B90408F-DBB7-4C18-8A5A-36EE62518158}" srcOrd="0" destOrd="0" presId="urn:microsoft.com/office/officeart/2005/8/layout/process5"/>
    <dgm:cxn modelId="{DCC95360-B23F-4FEE-830B-7E43DA6445E1}" type="presOf" srcId="{BF93C5C7-232A-490C-B328-49D1C192EBDE}" destId="{BFF39F35-3CAE-46DE-AE8B-171E28F0C627}" srcOrd="0" destOrd="0" presId="urn:microsoft.com/office/officeart/2005/8/layout/process5"/>
    <dgm:cxn modelId="{5C449F61-F1C4-425C-B31B-AD53AF307775}" type="presOf" srcId="{A990FD83-1CEA-4356-83E2-C14D9D6FCA43}" destId="{77816805-8505-4D43-BD4A-8F98ABCEF99F}" srcOrd="0" destOrd="0" presId="urn:microsoft.com/office/officeart/2005/8/layout/process5"/>
    <dgm:cxn modelId="{C93BBA48-226F-42EE-897C-61EE4E19F47E}" type="presOf" srcId="{2659EB32-DF50-4E01-A867-61875050BB07}" destId="{B3CBECE4-A276-4CC3-90F1-81929B24075D}" srcOrd="0" destOrd="0" presId="urn:microsoft.com/office/officeart/2005/8/layout/process5"/>
    <dgm:cxn modelId="{DDF9626A-ABA5-4FAD-9CEE-57B799D0480F}" type="presOf" srcId="{CC99B46E-1B84-4DDB-916E-2F09C83A56F5}" destId="{4AB7A903-149A-4D21-9F15-67C46FD13783}" srcOrd="1" destOrd="0" presId="urn:microsoft.com/office/officeart/2005/8/layout/process5"/>
    <dgm:cxn modelId="{6897B575-7774-41F8-8E97-1AD226FF2F9F}" type="presOf" srcId="{A990FD83-1CEA-4356-83E2-C14D9D6FCA43}" destId="{B8112334-41B0-4766-A5D8-69516B5FDFCB}" srcOrd="1" destOrd="0" presId="urn:microsoft.com/office/officeart/2005/8/layout/process5"/>
    <dgm:cxn modelId="{AA8EF576-F9EB-499D-BC26-91563BE963F7}" srcId="{63B23CCF-7C9A-4C8F-86A9-22F2E15C2EA5}" destId="{649A8BAB-25C0-4947-A973-BC6531ECD340}" srcOrd="1" destOrd="0" parTransId="{F78AAC8C-0FD3-4EC7-A365-803A20BDD943}" sibTransId="{CC99B46E-1B84-4DDB-916E-2F09C83A56F5}"/>
    <dgm:cxn modelId="{A22ED07D-F40D-4FF5-A1C8-FDA89685D5A5}" type="presOf" srcId="{A82F2DDD-2D30-4FA7-96BD-2CCD3BD47146}" destId="{C13EBED9-039C-42F6-A04E-1BBCF6DC6C3F}" srcOrd="0" destOrd="0" presId="urn:microsoft.com/office/officeart/2005/8/layout/process5"/>
    <dgm:cxn modelId="{5530D082-F4BD-4FEF-ACE5-F85D3E2E6D04}" type="presOf" srcId="{11282507-E9F2-43D1-82A8-4F6A2AA79250}" destId="{B2E34ADD-BFB9-47E4-8032-34A2190FBED5}" srcOrd="0" destOrd="0" presId="urn:microsoft.com/office/officeart/2005/8/layout/process5"/>
    <dgm:cxn modelId="{B0CCE499-12BD-48D1-A262-76F5D1CCEE85}" type="presOf" srcId="{2659EB32-DF50-4E01-A867-61875050BB07}" destId="{1E11569E-2C27-4853-9011-AD5D628501EF}" srcOrd="1" destOrd="0" presId="urn:microsoft.com/office/officeart/2005/8/layout/process5"/>
    <dgm:cxn modelId="{A54BC4A4-EA27-43CD-B5AA-314C010CA2CD}" type="presOf" srcId="{649A8BAB-25C0-4947-A973-BC6531ECD340}" destId="{E925D2DE-73E1-403A-81FB-063D831B2A50}" srcOrd="0" destOrd="0" presId="urn:microsoft.com/office/officeart/2005/8/layout/process5"/>
    <dgm:cxn modelId="{258A06B4-5543-439E-85A8-96F1BD0FA338}" type="presOf" srcId="{78BA48FF-E3EC-48A7-8244-6E9CB781BEC6}" destId="{9F888992-BAE6-43FE-96B5-46061CB6A506}" srcOrd="0" destOrd="0" presId="urn:microsoft.com/office/officeart/2005/8/layout/process5"/>
    <dgm:cxn modelId="{891F4AC7-5104-4DE8-91DF-B7E4DCC4C1F6}" type="presOf" srcId="{CC99B46E-1B84-4DDB-916E-2F09C83A56F5}" destId="{0B7D4925-0A0F-4CB1-88F6-80A4180F21E7}" srcOrd="0" destOrd="0" presId="urn:microsoft.com/office/officeart/2005/8/layout/process5"/>
    <dgm:cxn modelId="{870AF3D3-BDC6-47BE-B157-096E62A5A6BF}" srcId="{63B23CCF-7C9A-4C8F-86A9-22F2E15C2EA5}" destId="{11282507-E9F2-43D1-82A8-4F6A2AA79250}" srcOrd="4" destOrd="0" parTransId="{76EDD9E3-26EF-4FE4-B042-739167EBFBAE}" sibTransId="{9CFB32B1-D058-473F-BAF6-711DCBB22925}"/>
    <dgm:cxn modelId="{7455E8F3-656D-4168-B567-5DBFDF121E7C}" type="presOf" srcId="{BF93C5C7-232A-490C-B328-49D1C192EBDE}" destId="{6688B0CB-DDFA-4E95-924D-F806D0008BA7}" srcOrd="1" destOrd="0" presId="urn:microsoft.com/office/officeart/2005/8/layout/process5"/>
    <dgm:cxn modelId="{167147F4-2F24-448D-B335-D477436CD27C}" srcId="{63B23CCF-7C9A-4C8F-86A9-22F2E15C2EA5}" destId="{78BA48FF-E3EC-48A7-8244-6E9CB781BEC6}" srcOrd="2" destOrd="0" parTransId="{1FE64D4F-38F5-4B27-B4F6-6CADDD4DECBB}" sibTransId="{2659EB32-DF50-4E01-A867-61875050BB07}"/>
    <dgm:cxn modelId="{F54C03FB-2D0D-4B1A-BB24-EA8683C0A2D1}" srcId="{63B23CCF-7C9A-4C8F-86A9-22F2E15C2EA5}" destId="{A82F2DDD-2D30-4FA7-96BD-2CCD3BD47146}" srcOrd="3" destOrd="0" parTransId="{B3DDAF7A-0B56-4C89-A55E-C0822787E971}" sibTransId="{BF93C5C7-232A-490C-B328-49D1C192EBDE}"/>
    <dgm:cxn modelId="{0ADA5783-46A5-4D74-B8B4-E946F9BAC85B}" type="presParOf" srcId="{8B90408F-DBB7-4C18-8A5A-36EE62518158}" destId="{2EDA115A-BA2B-43BD-A937-18AF4DDE000C}" srcOrd="0" destOrd="0" presId="urn:microsoft.com/office/officeart/2005/8/layout/process5"/>
    <dgm:cxn modelId="{643E49B7-65A0-4C21-B079-A85B33C37913}" type="presParOf" srcId="{8B90408F-DBB7-4C18-8A5A-36EE62518158}" destId="{77816805-8505-4D43-BD4A-8F98ABCEF99F}" srcOrd="1" destOrd="0" presId="urn:microsoft.com/office/officeart/2005/8/layout/process5"/>
    <dgm:cxn modelId="{7762AFF2-9101-4C25-9326-44B50921D855}" type="presParOf" srcId="{77816805-8505-4D43-BD4A-8F98ABCEF99F}" destId="{B8112334-41B0-4766-A5D8-69516B5FDFCB}" srcOrd="0" destOrd="0" presId="urn:microsoft.com/office/officeart/2005/8/layout/process5"/>
    <dgm:cxn modelId="{F89F157B-4664-4B51-AB30-C674BC0AA331}" type="presParOf" srcId="{8B90408F-DBB7-4C18-8A5A-36EE62518158}" destId="{E925D2DE-73E1-403A-81FB-063D831B2A50}" srcOrd="2" destOrd="0" presId="urn:microsoft.com/office/officeart/2005/8/layout/process5"/>
    <dgm:cxn modelId="{BB5ED2CD-A21F-4598-92A5-97AA150F1C09}" type="presParOf" srcId="{8B90408F-DBB7-4C18-8A5A-36EE62518158}" destId="{0B7D4925-0A0F-4CB1-88F6-80A4180F21E7}" srcOrd="3" destOrd="0" presId="urn:microsoft.com/office/officeart/2005/8/layout/process5"/>
    <dgm:cxn modelId="{497A763D-A610-43F1-8DF5-DEE52E631D98}" type="presParOf" srcId="{0B7D4925-0A0F-4CB1-88F6-80A4180F21E7}" destId="{4AB7A903-149A-4D21-9F15-67C46FD13783}" srcOrd="0" destOrd="0" presId="urn:microsoft.com/office/officeart/2005/8/layout/process5"/>
    <dgm:cxn modelId="{C715DF4D-C8FB-476C-82A2-2390AFB313F3}" type="presParOf" srcId="{8B90408F-DBB7-4C18-8A5A-36EE62518158}" destId="{9F888992-BAE6-43FE-96B5-46061CB6A506}" srcOrd="4" destOrd="0" presId="urn:microsoft.com/office/officeart/2005/8/layout/process5"/>
    <dgm:cxn modelId="{43E8206D-5D88-4C8F-A5D7-94BF00C45098}" type="presParOf" srcId="{8B90408F-DBB7-4C18-8A5A-36EE62518158}" destId="{B3CBECE4-A276-4CC3-90F1-81929B24075D}" srcOrd="5" destOrd="0" presId="urn:microsoft.com/office/officeart/2005/8/layout/process5"/>
    <dgm:cxn modelId="{19EEB6E2-08A4-4F17-B5FA-4DD38852CFDF}" type="presParOf" srcId="{B3CBECE4-A276-4CC3-90F1-81929B24075D}" destId="{1E11569E-2C27-4853-9011-AD5D628501EF}" srcOrd="0" destOrd="0" presId="urn:microsoft.com/office/officeart/2005/8/layout/process5"/>
    <dgm:cxn modelId="{76A55FC7-5EB4-4DEE-B949-5502E751B2B1}" type="presParOf" srcId="{8B90408F-DBB7-4C18-8A5A-36EE62518158}" destId="{C13EBED9-039C-42F6-A04E-1BBCF6DC6C3F}" srcOrd="6" destOrd="0" presId="urn:microsoft.com/office/officeart/2005/8/layout/process5"/>
    <dgm:cxn modelId="{D6C2749A-F585-49F0-83C7-A36F26B93895}" type="presParOf" srcId="{8B90408F-DBB7-4C18-8A5A-36EE62518158}" destId="{BFF39F35-3CAE-46DE-AE8B-171E28F0C627}" srcOrd="7" destOrd="0" presId="urn:microsoft.com/office/officeart/2005/8/layout/process5"/>
    <dgm:cxn modelId="{638B7042-B20D-4003-ACD4-450860377211}" type="presParOf" srcId="{BFF39F35-3CAE-46DE-AE8B-171E28F0C627}" destId="{6688B0CB-DDFA-4E95-924D-F806D0008BA7}" srcOrd="0" destOrd="0" presId="urn:microsoft.com/office/officeart/2005/8/layout/process5"/>
    <dgm:cxn modelId="{C1CFE9EC-C051-4636-ACFC-E4805C0F5A01}" type="presParOf" srcId="{8B90408F-DBB7-4C18-8A5A-36EE62518158}" destId="{B2E34ADD-BFB9-47E4-8032-34A2190FBED5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284C59-A689-4B94-A8B8-3EE65854123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384FA2-FAE0-4566-AFD2-316540F8A10F}">
      <dgm:prSet/>
      <dgm:spPr/>
      <dgm:t>
        <a:bodyPr/>
        <a:lstStyle/>
        <a:p>
          <a:pPr>
            <a:defRPr b="1"/>
          </a:pPr>
          <a:r>
            <a:rPr lang="en-US"/>
            <a:t>Authentication &amp; Session</a:t>
          </a:r>
        </a:p>
      </dgm:t>
    </dgm:pt>
    <dgm:pt modelId="{6E5D4B08-453E-48DA-A739-E9631377861D}" type="parTrans" cxnId="{1FB49409-FD24-4FCC-A738-A1A1051DCA68}">
      <dgm:prSet/>
      <dgm:spPr/>
      <dgm:t>
        <a:bodyPr/>
        <a:lstStyle/>
        <a:p>
          <a:endParaRPr lang="en-US"/>
        </a:p>
      </dgm:t>
    </dgm:pt>
    <dgm:pt modelId="{7AB85593-54F0-4DE8-8DC5-6562170408D1}" type="sibTrans" cxnId="{1FB49409-FD24-4FCC-A738-A1A1051DCA68}">
      <dgm:prSet/>
      <dgm:spPr/>
      <dgm:t>
        <a:bodyPr/>
        <a:lstStyle/>
        <a:p>
          <a:endParaRPr lang="en-US"/>
        </a:p>
      </dgm:t>
    </dgm:pt>
    <dgm:pt modelId="{BFCA0408-9104-49DE-A305-856E6D0B7745}">
      <dgm:prSet/>
      <dgm:spPr/>
      <dgm:t>
        <a:bodyPr/>
        <a:lstStyle/>
        <a:p>
          <a:r>
            <a:rPr lang="en-US"/>
            <a:t>Successful/failed logins; lockouts</a:t>
          </a:r>
        </a:p>
      </dgm:t>
    </dgm:pt>
    <dgm:pt modelId="{A2703458-8E88-4A87-80DD-DEF27D87E7A2}" type="parTrans" cxnId="{56CFE01D-77D6-4F26-BC31-F5AE6E23DA14}">
      <dgm:prSet/>
      <dgm:spPr/>
      <dgm:t>
        <a:bodyPr/>
        <a:lstStyle/>
        <a:p>
          <a:endParaRPr lang="en-US"/>
        </a:p>
      </dgm:t>
    </dgm:pt>
    <dgm:pt modelId="{78A5B702-2980-4C40-8E94-EBEA285ED571}" type="sibTrans" cxnId="{56CFE01D-77D6-4F26-BC31-F5AE6E23DA14}">
      <dgm:prSet/>
      <dgm:spPr/>
      <dgm:t>
        <a:bodyPr/>
        <a:lstStyle/>
        <a:p>
          <a:endParaRPr lang="en-US"/>
        </a:p>
      </dgm:t>
    </dgm:pt>
    <dgm:pt modelId="{0D4067C2-33FF-410B-B7D5-FA1D27514AF0}">
      <dgm:prSet/>
      <dgm:spPr/>
      <dgm:t>
        <a:bodyPr/>
        <a:lstStyle/>
        <a:p>
          <a:r>
            <a:rPr lang="en-US" dirty="0"/>
            <a:t>Login source (client host, app name), </a:t>
          </a:r>
          <a:r>
            <a:rPr lang="en-US" dirty="0" err="1"/>
            <a:t>session_id</a:t>
          </a:r>
          <a:endParaRPr lang="en-US" dirty="0"/>
        </a:p>
      </dgm:t>
    </dgm:pt>
    <dgm:pt modelId="{0397CE5F-94EE-42EB-A0FF-C79DDE8EB44E}" type="parTrans" cxnId="{0772D1C7-C04D-4986-8F9B-5907EF858BA1}">
      <dgm:prSet/>
      <dgm:spPr/>
      <dgm:t>
        <a:bodyPr/>
        <a:lstStyle/>
        <a:p>
          <a:endParaRPr lang="en-US"/>
        </a:p>
      </dgm:t>
    </dgm:pt>
    <dgm:pt modelId="{1D858A60-C27B-49AC-A9D4-FA8A2A702C40}" type="sibTrans" cxnId="{0772D1C7-C04D-4986-8F9B-5907EF858BA1}">
      <dgm:prSet/>
      <dgm:spPr/>
      <dgm:t>
        <a:bodyPr/>
        <a:lstStyle/>
        <a:p>
          <a:endParaRPr lang="en-US"/>
        </a:p>
      </dgm:t>
    </dgm:pt>
    <dgm:pt modelId="{1982E729-4819-4189-B909-E5BB50ED723B}">
      <dgm:prSet/>
      <dgm:spPr/>
      <dgm:t>
        <a:bodyPr/>
        <a:lstStyle/>
        <a:p>
          <a:r>
            <a:rPr lang="en-US"/>
            <a:t>Impersonation/EXECUTE AS usage</a:t>
          </a:r>
        </a:p>
      </dgm:t>
    </dgm:pt>
    <dgm:pt modelId="{830B1BAA-0BE4-4A0E-9143-FB1368D03F68}" type="parTrans" cxnId="{E3F186C4-B633-4A1E-8B72-CBDB1534F903}">
      <dgm:prSet/>
      <dgm:spPr/>
      <dgm:t>
        <a:bodyPr/>
        <a:lstStyle/>
        <a:p>
          <a:endParaRPr lang="en-US"/>
        </a:p>
      </dgm:t>
    </dgm:pt>
    <dgm:pt modelId="{1F0D726E-298B-4865-99A3-509306028155}" type="sibTrans" cxnId="{E3F186C4-B633-4A1E-8B72-CBDB1534F903}">
      <dgm:prSet/>
      <dgm:spPr/>
      <dgm:t>
        <a:bodyPr/>
        <a:lstStyle/>
        <a:p>
          <a:endParaRPr lang="en-US"/>
        </a:p>
      </dgm:t>
    </dgm:pt>
    <dgm:pt modelId="{4E1E0898-3976-4A80-B855-0127C011E63C}">
      <dgm:prSet/>
      <dgm:spPr/>
      <dgm:t>
        <a:bodyPr/>
        <a:lstStyle/>
        <a:p>
          <a:pPr>
            <a:defRPr b="1"/>
          </a:pPr>
          <a:r>
            <a:rPr lang="en-US"/>
            <a:t>Authorization &amp; Security Changes</a:t>
          </a:r>
        </a:p>
      </dgm:t>
    </dgm:pt>
    <dgm:pt modelId="{DDB23014-A905-40B4-BFBB-15393BFC34F5}" type="parTrans" cxnId="{002FDEB2-BADB-4F54-A4E5-6E8618B65D49}">
      <dgm:prSet/>
      <dgm:spPr/>
      <dgm:t>
        <a:bodyPr/>
        <a:lstStyle/>
        <a:p>
          <a:endParaRPr lang="en-US"/>
        </a:p>
      </dgm:t>
    </dgm:pt>
    <dgm:pt modelId="{794EFC21-4C55-4C24-BAC1-4B3E44F3008E}" type="sibTrans" cxnId="{002FDEB2-BADB-4F54-A4E5-6E8618B65D49}">
      <dgm:prSet/>
      <dgm:spPr/>
      <dgm:t>
        <a:bodyPr/>
        <a:lstStyle/>
        <a:p>
          <a:endParaRPr lang="en-US"/>
        </a:p>
      </dgm:t>
    </dgm:pt>
    <dgm:pt modelId="{B285CBD4-CA11-463D-860F-8BFC042F4028}">
      <dgm:prSet/>
      <dgm:spPr/>
      <dgm:t>
        <a:bodyPr/>
        <a:lstStyle/>
        <a:p>
          <a:r>
            <a:rPr lang="en-US" dirty="0"/>
            <a:t>GRANT/DENY/REVOKE on objects/schemas</a:t>
          </a:r>
        </a:p>
      </dgm:t>
    </dgm:pt>
    <dgm:pt modelId="{C193D694-0AD5-4872-93A7-5649D147647C}" type="parTrans" cxnId="{85EE6793-C4FE-4FB2-BE00-0E9D57E7093F}">
      <dgm:prSet/>
      <dgm:spPr/>
      <dgm:t>
        <a:bodyPr/>
        <a:lstStyle/>
        <a:p>
          <a:endParaRPr lang="en-US"/>
        </a:p>
      </dgm:t>
    </dgm:pt>
    <dgm:pt modelId="{44946A3F-1582-43F1-A7FA-17A9A08514F4}" type="sibTrans" cxnId="{85EE6793-C4FE-4FB2-BE00-0E9D57E7093F}">
      <dgm:prSet/>
      <dgm:spPr/>
      <dgm:t>
        <a:bodyPr/>
        <a:lstStyle/>
        <a:p>
          <a:endParaRPr lang="en-US"/>
        </a:p>
      </dgm:t>
    </dgm:pt>
    <dgm:pt modelId="{F417C7B8-801D-43D1-833A-F7DD94354995}">
      <dgm:prSet/>
      <dgm:spPr/>
      <dgm:t>
        <a:bodyPr/>
        <a:lstStyle/>
        <a:p>
          <a:r>
            <a:rPr lang="en-US" dirty="0"/>
            <a:t>Role membership changes; ALTER ROLE/USER</a:t>
          </a:r>
        </a:p>
      </dgm:t>
    </dgm:pt>
    <dgm:pt modelId="{E6EE0490-C093-4D50-A6C2-B6BC173687A3}" type="parTrans" cxnId="{8C17627E-67E6-4470-9E42-6F3E0A800A74}">
      <dgm:prSet/>
      <dgm:spPr/>
      <dgm:t>
        <a:bodyPr/>
        <a:lstStyle/>
        <a:p>
          <a:endParaRPr lang="en-US"/>
        </a:p>
      </dgm:t>
    </dgm:pt>
    <dgm:pt modelId="{B5B7A718-8CFC-4BA5-A690-2ECFD3D2530E}" type="sibTrans" cxnId="{8C17627E-67E6-4470-9E42-6F3E0A800A74}">
      <dgm:prSet/>
      <dgm:spPr/>
      <dgm:t>
        <a:bodyPr/>
        <a:lstStyle/>
        <a:p>
          <a:endParaRPr lang="en-US"/>
        </a:p>
      </dgm:t>
    </dgm:pt>
    <dgm:pt modelId="{D66AD9E1-5DA6-498D-ADCF-B0541F20FD64}">
      <dgm:prSet/>
      <dgm:spPr/>
      <dgm:t>
        <a:bodyPr/>
        <a:lstStyle/>
        <a:p>
          <a:r>
            <a:rPr lang="en-US" dirty="0"/>
            <a:t>ALTER ANY LOGIN/USER; IMPERSONATE permissions</a:t>
          </a:r>
        </a:p>
      </dgm:t>
    </dgm:pt>
    <dgm:pt modelId="{52F5D98F-A137-4E2C-AB95-E18FB815907D}" type="parTrans" cxnId="{A1A13E2A-FBDF-46E5-A1A3-06321323E7E0}">
      <dgm:prSet/>
      <dgm:spPr/>
      <dgm:t>
        <a:bodyPr/>
        <a:lstStyle/>
        <a:p>
          <a:endParaRPr lang="en-US"/>
        </a:p>
      </dgm:t>
    </dgm:pt>
    <dgm:pt modelId="{543ECF6D-9B75-486E-BC6E-55ACB2DFE200}" type="sibTrans" cxnId="{A1A13E2A-FBDF-46E5-A1A3-06321323E7E0}">
      <dgm:prSet/>
      <dgm:spPr/>
      <dgm:t>
        <a:bodyPr/>
        <a:lstStyle/>
        <a:p>
          <a:endParaRPr lang="en-US"/>
        </a:p>
      </dgm:t>
    </dgm:pt>
    <dgm:pt modelId="{4B252074-7F81-4B96-964D-E5104AB29C3E}">
      <dgm:prSet/>
      <dgm:spPr/>
      <dgm:t>
        <a:bodyPr/>
        <a:lstStyle/>
        <a:p>
          <a:pPr>
            <a:defRPr b="1"/>
          </a:pPr>
          <a:r>
            <a:rPr lang="en-US"/>
            <a:t>Data Access to Sensitive Objects</a:t>
          </a:r>
        </a:p>
      </dgm:t>
    </dgm:pt>
    <dgm:pt modelId="{707073D9-9509-47F9-A9DA-E37D5B41699E}" type="parTrans" cxnId="{77E648E4-ABE0-4FB6-A334-1665670E2411}">
      <dgm:prSet/>
      <dgm:spPr/>
      <dgm:t>
        <a:bodyPr/>
        <a:lstStyle/>
        <a:p>
          <a:endParaRPr lang="en-US"/>
        </a:p>
      </dgm:t>
    </dgm:pt>
    <dgm:pt modelId="{5B2BA340-D61E-4984-A471-CB1E94104F5C}" type="sibTrans" cxnId="{77E648E4-ABE0-4FB6-A334-1665670E2411}">
      <dgm:prSet/>
      <dgm:spPr/>
      <dgm:t>
        <a:bodyPr/>
        <a:lstStyle/>
        <a:p>
          <a:endParaRPr lang="en-US"/>
        </a:p>
      </dgm:t>
    </dgm:pt>
    <dgm:pt modelId="{CD99544A-DA45-4BC9-A6E7-3F3849EA827F}">
      <dgm:prSet/>
      <dgm:spPr/>
      <dgm:t>
        <a:bodyPr/>
        <a:lstStyle/>
        <a:p>
          <a:r>
            <a:rPr lang="en-US" dirty="0"/>
            <a:t>SELECTs on PHI/PII tables/views (column sensitivity)</a:t>
          </a:r>
        </a:p>
      </dgm:t>
    </dgm:pt>
    <dgm:pt modelId="{EB328646-2395-46A2-BB67-777D0B730F01}" type="parTrans" cxnId="{CEC7A9D5-3CA7-4751-8E52-E19379BFA610}">
      <dgm:prSet/>
      <dgm:spPr/>
      <dgm:t>
        <a:bodyPr/>
        <a:lstStyle/>
        <a:p>
          <a:endParaRPr lang="en-US"/>
        </a:p>
      </dgm:t>
    </dgm:pt>
    <dgm:pt modelId="{4498F012-E55C-4D77-8BD8-8C233EF2FF44}" type="sibTrans" cxnId="{CEC7A9D5-3CA7-4751-8E52-E19379BFA610}">
      <dgm:prSet/>
      <dgm:spPr/>
      <dgm:t>
        <a:bodyPr/>
        <a:lstStyle/>
        <a:p>
          <a:endParaRPr lang="en-US"/>
        </a:p>
      </dgm:t>
    </dgm:pt>
    <dgm:pt modelId="{819092F2-A834-42C1-81CC-E03BE9DCEACA}">
      <dgm:prSet/>
      <dgm:spPr/>
      <dgm:t>
        <a:bodyPr/>
        <a:lstStyle/>
        <a:p>
          <a:r>
            <a:rPr lang="en-US" dirty="0"/>
            <a:t>DML on PHI tables: INSERT/UPDATE/DELETE</a:t>
          </a:r>
        </a:p>
      </dgm:t>
    </dgm:pt>
    <dgm:pt modelId="{2B0228A6-4B10-4679-A113-821C54C68939}" type="parTrans" cxnId="{0014530E-C53E-4A0E-BF12-7396396BE1FB}">
      <dgm:prSet/>
      <dgm:spPr/>
      <dgm:t>
        <a:bodyPr/>
        <a:lstStyle/>
        <a:p>
          <a:endParaRPr lang="en-US"/>
        </a:p>
      </dgm:t>
    </dgm:pt>
    <dgm:pt modelId="{78F39F80-DAC1-426F-BEC7-DA483C14AD80}" type="sibTrans" cxnId="{0014530E-C53E-4A0E-BF12-7396396BE1FB}">
      <dgm:prSet/>
      <dgm:spPr/>
      <dgm:t>
        <a:bodyPr/>
        <a:lstStyle/>
        <a:p>
          <a:endParaRPr lang="en-US"/>
        </a:p>
      </dgm:t>
    </dgm:pt>
    <dgm:pt modelId="{E4D77472-D51C-46E0-9CCA-3E3817D7E9E2}">
      <dgm:prSet/>
      <dgm:spPr/>
      <dgm:t>
        <a:bodyPr/>
        <a:lstStyle/>
        <a:p>
          <a:r>
            <a:rPr lang="en-US" dirty="0"/>
            <a:t>Bulk operations: BULK INSERT, </a:t>
          </a:r>
          <a:r>
            <a:rPr lang="en-US" dirty="0" err="1"/>
            <a:t>bcp</a:t>
          </a:r>
          <a:r>
            <a:rPr lang="en-US" dirty="0"/>
            <a:t>, OPENROWSET/OPENDATASOURCE</a:t>
          </a:r>
        </a:p>
      </dgm:t>
    </dgm:pt>
    <dgm:pt modelId="{BE8BCCF3-200E-4FE3-B4FA-5415D5E1C24C}" type="parTrans" cxnId="{D5828A0D-BEDF-4067-B238-B535356B6FE0}">
      <dgm:prSet/>
      <dgm:spPr/>
      <dgm:t>
        <a:bodyPr/>
        <a:lstStyle/>
        <a:p>
          <a:endParaRPr lang="en-US"/>
        </a:p>
      </dgm:t>
    </dgm:pt>
    <dgm:pt modelId="{75D89324-56C0-46F7-9577-C9695ABCB66C}" type="sibTrans" cxnId="{D5828A0D-BEDF-4067-B238-B535356B6FE0}">
      <dgm:prSet/>
      <dgm:spPr/>
      <dgm:t>
        <a:bodyPr/>
        <a:lstStyle/>
        <a:p>
          <a:endParaRPr lang="en-US"/>
        </a:p>
      </dgm:t>
    </dgm:pt>
    <dgm:pt modelId="{E9CCC386-6A4E-4BB2-9765-A31AEEDB0C09}">
      <dgm:prSet/>
      <dgm:spPr/>
      <dgm:t>
        <a:bodyPr/>
        <a:lstStyle/>
        <a:p>
          <a:pPr>
            <a:defRPr b="1"/>
          </a:pPr>
          <a:r>
            <a:rPr lang="en-US" dirty="0"/>
            <a:t>Schema &amp; Config Changes (DDL)</a:t>
          </a:r>
        </a:p>
      </dgm:t>
    </dgm:pt>
    <dgm:pt modelId="{DFF7A32F-3CF7-4427-AFB4-92A7DDEE13C7}" type="parTrans" cxnId="{E4F886F8-E9B7-44CA-A021-1FA6567BE9D9}">
      <dgm:prSet/>
      <dgm:spPr/>
      <dgm:t>
        <a:bodyPr/>
        <a:lstStyle/>
        <a:p>
          <a:endParaRPr lang="en-US"/>
        </a:p>
      </dgm:t>
    </dgm:pt>
    <dgm:pt modelId="{B017BC12-E614-4D78-BFB7-C4D4AA9F9A48}" type="sibTrans" cxnId="{E4F886F8-E9B7-44CA-A021-1FA6567BE9D9}">
      <dgm:prSet/>
      <dgm:spPr/>
      <dgm:t>
        <a:bodyPr/>
        <a:lstStyle/>
        <a:p>
          <a:endParaRPr lang="en-US"/>
        </a:p>
      </dgm:t>
    </dgm:pt>
    <dgm:pt modelId="{31E62674-2D54-48B6-849F-1A1506BCFB31}">
      <dgm:prSet/>
      <dgm:spPr/>
      <dgm:t>
        <a:bodyPr/>
        <a:lstStyle/>
        <a:p>
          <a:r>
            <a:rPr lang="en-US" dirty="0"/>
            <a:t>CREATE/ALTER/DROP TABLE/VIEW/PROC/FUNCTION/TRIGGER</a:t>
          </a:r>
        </a:p>
      </dgm:t>
    </dgm:pt>
    <dgm:pt modelId="{5080111F-B0D5-4F92-AB85-254435A37713}" type="parTrans" cxnId="{ED755816-06D6-4B32-8D28-CD071CED814D}">
      <dgm:prSet/>
      <dgm:spPr/>
      <dgm:t>
        <a:bodyPr/>
        <a:lstStyle/>
        <a:p>
          <a:endParaRPr lang="en-US"/>
        </a:p>
      </dgm:t>
    </dgm:pt>
    <dgm:pt modelId="{27F77A73-E703-4BB1-97EF-8157DD4461B5}" type="sibTrans" cxnId="{ED755816-06D6-4B32-8D28-CD071CED814D}">
      <dgm:prSet/>
      <dgm:spPr/>
      <dgm:t>
        <a:bodyPr/>
        <a:lstStyle/>
        <a:p>
          <a:endParaRPr lang="en-US"/>
        </a:p>
      </dgm:t>
    </dgm:pt>
    <dgm:pt modelId="{C907954E-4A90-4DF0-95B6-1560D8AA8725}">
      <dgm:prSet/>
      <dgm:spPr/>
      <dgm:t>
        <a:bodyPr/>
        <a:lstStyle/>
        <a:p>
          <a:r>
            <a:rPr lang="en-US" dirty="0"/>
            <a:t>Database options: containment, TRUSTWORTHY, CLR, </a:t>
          </a:r>
          <a:r>
            <a:rPr lang="en-US" dirty="0" err="1"/>
            <a:t>xp_cmdshell</a:t>
          </a:r>
          <a:endParaRPr lang="en-US" dirty="0"/>
        </a:p>
      </dgm:t>
    </dgm:pt>
    <dgm:pt modelId="{F9ED55A2-3FBA-4A20-AF42-AA6F77173A37}" type="parTrans" cxnId="{388873C1-6139-4980-8326-4B3666C3E7D1}">
      <dgm:prSet/>
      <dgm:spPr/>
      <dgm:t>
        <a:bodyPr/>
        <a:lstStyle/>
        <a:p>
          <a:endParaRPr lang="en-US"/>
        </a:p>
      </dgm:t>
    </dgm:pt>
    <dgm:pt modelId="{97C3D82C-EF7B-46D8-8803-923DA998B708}" type="sibTrans" cxnId="{388873C1-6139-4980-8326-4B3666C3E7D1}">
      <dgm:prSet/>
      <dgm:spPr/>
      <dgm:t>
        <a:bodyPr/>
        <a:lstStyle/>
        <a:p>
          <a:endParaRPr lang="en-US"/>
        </a:p>
      </dgm:t>
    </dgm:pt>
    <dgm:pt modelId="{731558E6-031E-4411-915B-F720E55FECD4}">
      <dgm:prSet/>
      <dgm:spPr/>
      <dgm:t>
        <a:bodyPr/>
        <a:lstStyle/>
        <a:p>
          <a:r>
            <a:rPr lang="en-US"/>
            <a:t>Linked server/endpoint changes; credentials/proxies</a:t>
          </a:r>
        </a:p>
      </dgm:t>
    </dgm:pt>
    <dgm:pt modelId="{8B0F2914-2D05-4E6A-9B35-41BA80A8C8DA}" type="parTrans" cxnId="{F5F24A59-9024-4F4A-908A-CAFB0085131C}">
      <dgm:prSet/>
      <dgm:spPr/>
      <dgm:t>
        <a:bodyPr/>
        <a:lstStyle/>
        <a:p>
          <a:endParaRPr lang="en-US"/>
        </a:p>
      </dgm:t>
    </dgm:pt>
    <dgm:pt modelId="{7901C745-5B5A-45C8-838E-592F9293FE3D}" type="sibTrans" cxnId="{F5F24A59-9024-4F4A-908A-CAFB0085131C}">
      <dgm:prSet/>
      <dgm:spPr/>
      <dgm:t>
        <a:bodyPr/>
        <a:lstStyle/>
        <a:p>
          <a:endParaRPr lang="en-US"/>
        </a:p>
      </dgm:t>
    </dgm:pt>
    <dgm:pt modelId="{5811BCF6-737A-4AF6-98FF-76500533CB3F}">
      <dgm:prSet/>
      <dgm:spPr/>
      <dgm:t>
        <a:bodyPr/>
        <a:lstStyle/>
        <a:p>
          <a:pPr>
            <a:defRPr b="1"/>
          </a:pPr>
          <a:r>
            <a:rPr lang="en-US"/>
            <a:t>Operational Risk Signals</a:t>
          </a:r>
        </a:p>
      </dgm:t>
    </dgm:pt>
    <dgm:pt modelId="{3ECAF6E8-A2A2-4746-8327-D447BDFCCA4A}" type="parTrans" cxnId="{5C6846CB-C202-4EB5-9827-C1A2979C8EB8}">
      <dgm:prSet/>
      <dgm:spPr/>
      <dgm:t>
        <a:bodyPr/>
        <a:lstStyle/>
        <a:p>
          <a:endParaRPr lang="en-US"/>
        </a:p>
      </dgm:t>
    </dgm:pt>
    <dgm:pt modelId="{CF6AE4A9-DD53-4AA1-8BEC-A34F59FAB587}" type="sibTrans" cxnId="{5C6846CB-C202-4EB5-9827-C1A2979C8EB8}">
      <dgm:prSet/>
      <dgm:spPr/>
      <dgm:t>
        <a:bodyPr/>
        <a:lstStyle/>
        <a:p>
          <a:endParaRPr lang="en-US"/>
        </a:p>
      </dgm:t>
    </dgm:pt>
    <dgm:pt modelId="{62F3E2EA-2DB0-48E3-95A8-E5B11A94817F}">
      <dgm:prSet/>
      <dgm:spPr/>
      <dgm:t>
        <a:bodyPr/>
        <a:lstStyle/>
        <a:p>
          <a:r>
            <a:rPr lang="en-US"/>
            <a:t>Permission denials (succeeded = 0) on sensitive objects</a:t>
          </a:r>
        </a:p>
      </dgm:t>
    </dgm:pt>
    <dgm:pt modelId="{8179D2B0-6C65-4E89-BFA6-F9EC08F78CB5}" type="parTrans" cxnId="{4E8B534A-EEBC-468A-A3E1-BAC828C83EB8}">
      <dgm:prSet/>
      <dgm:spPr/>
      <dgm:t>
        <a:bodyPr/>
        <a:lstStyle/>
        <a:p>
          <a:endParaRPr lang="en-US"/>
        </a:p>
      </dgm:t>
    </dgm:pt>
    <dgm:pt modelId="{8AEAAA4F-F1B7-4537-9E82-788581D16848}" type="sibTrans" cxnId="{4E8B534A-EEBC-468A-A3E1-BAC828C83EB8}">
      <dgm:prSet/>
      <dgm:spPr/>
      <dgm:t>
        <a:bodyPr/>
        <a:lstStyle/>
        <a:p>
          <a:endParaRPr lang="en-US"/>
        </a:p>
      </dgm:t>
    </dgm:pt>
    <dgm:pt modelId="{ED67D277-E4CE-45EB-B857-9DFA6B346629}">
      <dgm:prSet/>
      <dgm:spPr/>
      <dgm:t>
        <a:bodyPr/>
        <a:lstStyle/>
        <a:p>
          <a:r>
            <a:rPr lang="en-US" dirty="0"/>
            <a:t>Audit disabled/altered, spec turned OFF</a:t>
          </a:r>
        </a:p>
      </dgm:t>
    </dgm:pt>
    <dgm:pt modelId="{5BA640F1-D111-4C17-AAF2-568B0EA3AD61}" type="parTrans" cxnId="{8B0E9D72-AE9E-48AC-8477-692C7DDBDAE7}">
      <dgm:prSet/>
      <dgm:spPr/>
      <dgm:t>
        <a:bodyPr/>
        <a:lstStyle/>
        <a:p>
          <a:endParaRPr lang="en-US"/>
        </a:p>
      </dgm:t>
    </dgm:pt>
    <dgm:pt modelId="{19E1C0F1-C886-4068-B8F8-94CFD777B040}" type="sibTrans" cxnId="{8B0E9D72-AE9E-48AC-8477-692C7DDBDAE7}">
      <dgm:prSet/>
      <dgm:spPr/>
      <dgm:t>
        <a:bodyPr/>
        <a:lstStyle/>
        <a:p>
          <a:endParaRPr lang="en-US"/>
        </a:p>
      </dgm:t>
    </dgm:pt>
    <dgm:pt modelId="{C3638289-5C1C-4538-8F64-3C2A6AE7F78B}">
      <dgm:prSet/>
      <dgm:spPr/>
      <dgm:t>
        <a:bodyPr/>
        <a:lstStyle/>
        <a:p>
          <a:r>
            <a:rPr lang="en-US"/>
            <a:t>Unusually large result sets/SELECT INTO into temp tables (exfil patterns)</a:t>
          </a:r>
        </a:p>
      </dgm:t>
    </dgm:pt>
    <dgm:pt modelId="{CA7535E3-B05C-439D-BED6-0688495F23A4}" type="parTrans" cxnId="{FCBB888A-F6CC-4823-A4B1-790B823A5D1C}">
      <dgm:prSet/>
      <dgm:spPr/>
      <dgm:t>
        <a:bodyPr/>
        <a:lstStyle/>
        <a:p>
          <a:endParaRPr lang="en-US"/>
        </a:p>
      </dgm:t>
    </dgm:pt>
    <dgm:pt modelId="{436D181D-5BB5-438B-A1D8-0EE613992A6C}" type="sibTrans" cxnId="{FCBB888A-F6CC-4823-A4B1-790B823A5D1C}">
      <dgm:prSet/>
      <dgm:spPr/>
      <dgm:t>
        <a:bodyPr/>
        <a:lstStyle/>
        <a:p>
          <a:endParaRPr lang="en-US"/>
        </a:p>
      </dgm:t>
    </dgm:pt>
    <dgm:pt modelId="{DABC253A-0E80-4E58-8E2D-BDDF337B13FB}">
      <dgm:prSet/>
      <dgm:spPr/>
      <dgm:t>
        <a:bodyPr/>
        <a:lstStyle/>
        <a:p>
          <a:r>
            <a:rPr lang="en-US"/>
            <a:t>Long‑running queries; high‑severity errors; deadlocks</a:t>
          </a:r>
        </a:p>
      </dgm:t>
    </dgm:pt>
    <dgm:pt modelId="{D048BBB7-0541-4268-9171-E7D01AF3D329}" type="parTrans" cxnId="{69925A91-2B21-42DD-8020-4BDA4EF4036E}">
      <dgm:prSet/>
      <dgm:spPr/>
      <dgm:t>
        <a:bodyPr/>
        <a:lstStyle/>
        <a:p>
          <a:endParaRPr lang="en-US"/>
        </a:p>
      </dgm:t>
    </dgm:pt>
    <dgm:pt modelId="{E59DCA8D-D25B-4804-B465-6EDBD9831876}" type="sibTrans" cxnId="{69925A91-2B21-42DD-8020-4BDA4EF4036E}">
      <dgm:prSet/>
      <dgm:spPr/>
      <dgm:t>
        <a:bodyPr/>
        <a:lstStyle/>
        <a:p>
          <a:endParaRPr lang="en-US"/>
        </a:p>
      </dgm:t>
    </dgm:pt>
    <dgm:pt modelId="{70E34B40-8701-4E66-B888-7EF046F5943B}">
      <dgm:prSet/>
      <dgm:spPr/>
      <dgm:t>
        <a:bodyPr/>
        <a:lstStyle/>
        <a:p>
          <a:pPr>
            <a:defRPr b="1"/>
          </a:pPr>
          <a:r>
            <a:rPr lang="en-US"/>
            <a:t>Data Protection Policies</a:t>
          </a:r>
        </a:p>
      </dgm:t>
    </dgm:pt>
    <dgm:pt modelId="{B4BD7A7B-83CE-46BE-8976-5F6746B390A4}" type="parTrans" cxnId="{B68FDAD7-DAD0-4452-A47C-FB201DAEB3FB}">
      <dgm:prSet/>
      <dgm:spPr/>
      <dgm:t>
        <a:bodyPr/>
        <a:lstStyle/>
        <a:p>
          <a:endParaRPr lang="en-US"/>
        </a:p>
      </dgm:t>
    </dgm:pt>
    <dgm:pt modelId="{807419CE-292E-4747-AFAA-C3C0A06D795B}" type="sibTrans" cxnId="{B68FDAD7-DAD0-4452-A47C-FB201DAEB3FB}">
      <dgm:prSet/>
      <dgm:spPr/>
      <dgm:t>
        <a:bodyPr/>
        <a:lstStyle/>
        <a:p>
          <a:endParaRPr lang="en-US"/>
        </a:p>
      </dgm:t>
    </dgm:pt>
    <dgm:pt modelId="{A2DAB8D5-258B-4C9B-ABDD-2D5EAA372192}">
      <dgm:prSet/>
      <dgm:spPr/>
      <dgm:t>
        <a:bodyPr/>
        <a:lstStyle/>
        <a:p>
          <a:r>
            <a:rPr lang="en-US" dirty="0"/>
            <a:t>RLS predicate/SECURITY POLICY changes</a:t>
          </a:r>
        </a:p>
      </dgm:t>
    </dgm:pt>
    <dgm:pt modelId="{3DF2E608-2525-4B53-908D-E083538CF815}" type="parTrans" cxnId="{F04C7294-54F4-465D-8488-B62E897C8F82}">
      <dgm:prSet/>
      <dgm:spPr/>
      <dgm:t>
        <a:bodyPr/>
        <a:lstStyle/>
        <a:p>
          <a:endParaRPr lang="en-US"/>
        </a:p>
      </dgm:t>
    </dgm:pt>
    <dgm:pt modelId="{3B1F866F-EB1D-4310-BDDC-F59FE665A6AD}" type="sibTrans" cxnId="{F04C7294-54F4-465D-8488-B62E897C8F82}">
      <dgm:prSet/>
      <dgm:spPr/>
      <dgm:t>
        <a:bodyPr/>
        <a:lstStyle/>
        <a:p>
          <a:endParaRPr lang="en-US"/>
        </a:p>
      </dgm:t>
    </dgm:pt>
    <dgm:pt modelId="{7AA9A6FE-A360-4563-8822-9F6693ED841F}">
      <dgm:prSet/>
      <dgm:spPr/>
      <dgm:t>
        <a:bodyPr/>
        <a:lstStyle/>
        <a:p>
          <a:r>
            <a:rPr lang="en-US"/>
            <a:t>Dynamic/static masking policy changes</a:t>
          </a:r>
        </a:p>
      </dgm:t>
    </dgm:pt>
    <dgm:pt modelId="{96824C0A-BC94-4338-B54C-EC24F124EACB}" type="parTrans" cxnId="{5DD1CED4-FBC1-420D-9EB3-2F33B048F5EE}">
      <dgm:prSet/>
      <dgm:spPr/>
      <dgm:t>
        <a:bodyPr/>
        <a:lstStyle/>
        <a:p>
          <a:endParaRPr lang="en-US"/>
        </a:p>
      </dgm:t>
    </dgm:pt>
    <dgm:pt modelId="{2E6C2AB4-CA68-4165-8FDA-ED02F4BCF10E}" type="sibTrans" cxnId="{5DD1CED4-FBC1-420D-9EB3-2F33B048F5EE}">
      <dgm:prSet/>
      <dgm:spPr/>
      <dgm:t>
        <a:bodyPr/>
        <a:lstStyle/>
        <a:p>
          <a:endParaRPr lang="en-US"/>
        </a:p>
      </dgm:t>
    </dgm:pt>
    <dgm:pt modelId="{81BC911C-1393-45CA-85B2-5BF6064CA8E7}">
      <dgm:prSet/>
      <dgm:spPr/>
      <dgm:t>
        <a:bodyPr/>
        <a:lstStyle/>
        <a:p>
          <a:r>
            <a:rPr lang="en-US"/>
            <a:t>Always On/Failover events impacting audit continuity</a:t>
          </a:r>
        </a:p>
      </dgm:t>
    </dgm:pt>
    <dgm:pt modelId="{EEFD8AF9-8E39-47E3-A5B5-380919D537A5}" type="parTrans" cxnId="{8E5CC1B0-EE5B-4FD9-8B61-8687EEF8945F}">
      <dgm:prSet/>
      <dgm:spPr/>
      <dgm:t>
        <a:bodyPr/>
        <a:lstStyle/>
        <a:p>
          <a:endParaRPr lang="en-US"/>
        </a:p>
      </dgm:t>
    </dgm:pt>
    <dgm:pt modelId="{F4AFA0E1-BC92-43C0-B95B-D43497766555}" type="sibTrans" cxnId="{8E5CC1B0-EE5B-4FD9-8B61-8687EEF8945F}">
      <dgm:prSet/>
      <dgm:spPr/>
      <dgm:t>
        <a:bodyPr/>
        <a:lstStyle/>
        <a:p>
          <a:endParaRPr lang="en-US"/>
        </a:p>
      </dgm:t>
    </dgm:pt>
    <dgm:pt modelId="{1119516D-B897-4394-A896-340122669EE3}">
      <dgm:prSet/>
      <dgm:spPr/>
      <dgm:t>
        <a:bodyPr/>
        <a:lstStyle/>
        <a:p>
          <a:pPr>
            <a:defRPr b="1"/>
          </a:pPr>
          <a:r>
            <a:rPr lang="en-US"/>
            <a:t>Lifecycle &amp; Governance</a:t>
          </a:r>
        </a:p>
      </dgm:t>
    </dgm:pt>
    <dgm:pt modelId="{3EB63BF6-9B68-438F-ACDB-DC03D47B8EFA}" type="parTrans" cxnId="{858ED366-8BE2-4646-911E-B0AC61C6A183}">
      <dgm:prSet/>
      <dgm:spPr/>
      <dgm:t>
        <a:bodyPr/>
        <a:lstStyle/>
        <a:p>
          <a:endParaRPr lang="en-US"/>
        </a:p>
      </dgm:t>
    </dgm:pt>
    <dgm:pt modelId="{86437043-17E4-4BC5-B660-CC1F86EE182F}" type="sibTrans" cxnId="{858ED366-8BE2-4646-911E-B0AC61C6A183}">
      <dgm:prSet/>
      <dgm:spPr/>
      <dgm:t>
        <a:bodyPr/>
        <a:lstStyle/>
        <a:p>
          <a:endParaRPr lang="en-US"/>
        </a:p>
      </dgm:t>
    </dgm:pt>
    <dgm:pt modelId="{93A962F5-3231-4136-85F1-EE4BE28EFF93}">
      <dgm:prSet/>
      <dgm:spPr/>
      <dgm:t>
        <a:bodyPr/>
        <a:lstStyle/>
        <a:p>
          <a:r>
            <a:rPr lang="en-US" dirty="0"/>
            <a:t>Backup/restore operations and access to backups</a:t>
          </a:r>
        </a:p>
      </dgm:t>
    </dgm:pt>
    <dgm:pt modelId="{DB556604-6A59-4742-8452-112EE6AD731C}" type="parTrans" cxnId="{EEB15B85-760C-4F8F-9469-57636D35D8C9}">
      <dgm:prSet/>
      <dgm:spPr/>
      <dgm:t>
        <a:bodyPr/>
        <a:lstStyle/>
        <a:p>
          <a:endParaRPr lang="en-US"/>
        </a:p>
      </dgm:t>
    </dgm:pt>
    <dgm:pt modelId="{B0DCCD86-22FA-4E2D-BD60-A2312BB1743A}" type="sibTrans" cxnId="{EEB15B85-760C-4F8F-9469-57636D35D8C9}">
      <dgm:prSet/>
      <dgm:spPr/>
      <dgm:t>
        <a:bodyPr/>
        <a:lstStyle/>
        <a:p>
          <a:endParaRPr lang="en-US"/>
        </a:p>
      </dgm:t>
    </dgm:pt>
    <dgm:pt modelId="{D51F7999-A3A1-40A1-B023-48FFF9E08379}">
      <dgm:prSet/>
      <dgm:spPr/>
      <dgm:t>
        <a:bodyPr/>
        <a:lstStyle/>
        <a:p>
          <a:r>
            <a:rPr lang="en-US"/>
            <a:t>SQL Agent job create/alter/execute (ETL paths)</a:t>
          </a:r>
        </a:p>
      </dgm:t>
    </dgm:pt>
    <dgm:pt modelId="{F2E134AD-6D57-4FF2-BC8F-BF418887B79B}" type="parTrans" cxnId="{A55EF0A7-4CBB-424E-8E1D-CD1B96C379D1}">
      <dgm:prSet/>
      <dgm:spPr/>
      <dgm:t>
        <a:bodyPr/>
        <a:lstStyle/>
        <a:p>
          <a:endParaRPr lang="en-US"/>
        </a:p>
      </dgm:t>
    </dgm:pt>
    <dgm:pt modelId="{74FA2E0C-DC21-4285-86DA-D669F193EB72}" type="sibTrans" cxnId="{A55EF0A7-4CBB-424E-8E1D-CD1B96C379D1}">
      <dgm:prSet/>
      <dgm:spPr/>
      <dgm:t>
        <a:bodyPr/>
        <a:lstStyle/>
        <a:p>
          <a:endParaRPr lang="en-US"/>
        </a:p>
      </dgm:t>
    </dgm:pt>
    <dgm:pt modelId="{AAC781CB-0F29-4FAC-B36B-45C29248E2B6}">
      <dgm:prSet/>
      <dgm:spPr/>
      <dgm:t>
        <a:bodyPr/>
        <a:lstStyle/>
        <a:p>
          <a:r>
            <a:rPr lang="en-US"/>
            <a:t>Audit file access/read attempts outside approved group</a:t>
          </a:r>
        </a:p>
      </dgm:t>
    </dgm:pt>
    <dgm:pt modelId="{85B6FB89-33D5-425A-8D2C-F17532C76BB9}" type="parTrans" cxnId="{3F5CED5F-D7F4-49AD-9FFA-734A79A67B7D}">
      <dgm:prSet/>
      <dgm:spPr/>
      <dgm:t>
        <a:bodyPr/>
        <a:lstStyle/>
        <a:p>
          <a:endParaRPr lang="en-US"/>
        </a:p>
      </dgm:t>
    </dgm:pt>
    <dgm:pt modelId="{3994195B-0A36-4EF0-9EBE-83AFB74954E2}" type="sibTrans" cxnId="{3F5CED5F-D7F4-49AD-9FFA-734A79A67B7D}">
      <dgm:prSet/>
      <dgm:spPr/>
      <dgm:t>
        <a:bodyPr/>
        <a:lstStyle/>
        <a:p>
          <a:endParaRPr lang="en-US"/>
        </a:p>
      </dgm:t>
    </dgm:pt>
    <dgm:pt modelId="{ACDE50E3-7358-46A6-AE20-16C2662D095A}" type="pres">
      <dgm:prSet presAssocID="{6C284C59-A689-4B94-A8B8-3EE658541234}" presName="Name0" presStyleCnt="0">
        <dgm:presLayoutVars>
          <dgm:dir/>
          <dgm:resizeHandles val="exact"/>
        </dgm:presLayoutVars>
      </dgm:prSet>
      <dgm:spPr/>
    </dgm:pt>
    <dgm:pt modelId="{16E9B14F-F6C3-4F80-90E4-1770F84983B7}" type="pres">
      <dgm:prSet presAssocID="{0F384FA2-FAE0-4566-AFD2-316540F8A10F}" presName="node" presStyleLbl="node1" presStyleIdx="0" presStyleCnt="7" custScaleY="160517">
        <dgm:presLayoutVars>
          <dgm:bulletEnabled val="1"/>
        </dgm:presLayoutVars>
      </dgm:prSet>
      <dgm:spPr/>
    </dgm:pt>
    <dgm:pt modelId="{CC38E85D-E134-4F23-9DB7-A413A74C33CA}" type="pres">
      <dgm:prSet presAssocID="{7AB85593-54F0-4DE8-8DC5-6562170408D1}" presName="sibTrans" presStyleLbl="sibTrans1D1" presStyleIdx="0" presStyleCnt="6"/>
      <dgm:spPr/>
    </dgm:pt>
    <dgm:pt modelId="{4C69BD4C-C70E-4CD3-B6BA-EBAD7DBCC5E2}" type="pres">
      <dgm:prSet presAssocID="{7AB85593-54F0-4DE8-8DC5-6562170408D1}" presName="connectorText" presStyleLbl="sibTrans1D1" presStyleIdx="0" presStyleCnt="6"/>
      <dgm:spPr/>
    </dgm:pt>
    <dgm:pt modelId="{A82869CB-D271-4011-845E-4E2BC4844E11}" type="pres">
      <dgm:prSet presAssocID="{4E1E0898-3976-4A80-B855-0127C011E63C}" presName="node" presStyleLbl="node1" presStyleIdx="1" presStyleCnt="7" custScaleY="154941">
        <dgm:presLayoutVars>
          <dgm:bulletEnabled val="1"/>
        </dgm:presLayoutVars>
      </dgm:prSet>
      <dgm:spPr/>
    </dgm:pt>
    <dgm:pt modelId="{BB4FBB6E-D3D1-4AF0-9E88-9EBC6B071666}" type="pres">
      <dgm:prSet presAssocID="{794EFC21-4C55-4C24-BAC1-4B3E44F3008E}" presName="sibTrans" presStyleLbl="sibTrans1D1" presStyleIdx="1" presStyleCnt="6"/>
      <dgm:spPr/>
    </dgm:pt>
    <dgm:pt modelId="{E4225187-8119-4D71-8E2A-A36798169785}" type="pres">
      <dgm:prSet presAssocID="{794EFC21-4C55-4C24-BAC1-4B3E44F3008E}" presName="connectorText" presStyleLbl="sibTrans1D1" presStyleIdx="1" presStyleCnt="6"/>
      <dgm:spPr/>
    </dgm:pt>
    <dgm:pt modelId="{8A7350F0-97AF-4BE3-9C85-90056C8CD64F}" type="pres">
      <dgm:prSet presAssocID="{4B252074-7F81-4B96-964D-E5104AB29C3E}" presName="node" presStyleLbl="node1" presStyleIdx="2" presStyleCnt="7" custScaleY="153082">
        <dgm:presLayoutVars>
          <dgm:bulletEnabled val="1"/>
        </dgm:presLayoutVars>
      </dgm:prSet>
      <dgm:spPr/>
    </dgm:pt>
    <dgm:pt modelId="{2A060CAC-FB2F-48AF-A902-C113299D1AE2}" type="pres">
      <dgm:prSet presAssocID="{5B2BA340-D61E-4984-A471-CB1E94104F5C}" presName="sibTrans" presStyleLbl="sibTrans1D1" presStyleIdx="2" presStyleCnt="6"/>
      <dgm:spPr/>
    </dgm:pt>
    <dgm:pt modelId="{5EE270B4-2939-4926-AF5E-D34AF33E4D94}" type="pres">
      <dgm:prSet presAssocID="{5B2BA340-D61E-4984-A471-CB1E94104F5C}" presName="connectorText" presStyleLbl="sibTrans1D1" presStyleIdx="2" presStyleCnt="6"/>
      <dgm:spPr/>
    </dgm:pt>
    <dgm:pt modelId="{3E591CA1-7DBD-4962-B7D9-DAD610180CB8}" type="pres">
      <dgm:prSet presAssocID="{E9CCC386-6A4E-4BB2-9765-A31AEEDB0C09}" presName="node" presStyleLbl="node1" presStyleIdx="3" presStyleCnt="7" custScaleY="168486">
        <dgm:presLayoutVars>
          <dgm:bulletEnabled val="1"/>
        </dgm:presLayoutVars>
      </dgm:prSet>
      <dgm:spPr/>
    </dgm:pt>
    <dgm:pt modelId="{8DEE0097-E40A-41E5-870A-68746D40F4E3}" type="pres">
      <dgm:prSet presAssocID="{B017BC12-E614-4D78-BFB7-C4D4AA9F9A48}" presName="sibTrans" presStyleLbl="sibTrans1D1" presStyleIdx="3" presStyleCnt="6"/>
      <dgm:spPr/>
    </dgm:pt>
    <dgm:pt modelId="{CB483B74-2A06-4739-A528-E93CDDB0B943}" type="pres">
      <dgm:prSet presAssocID="{B017BC12-E614-4D78-BFB7-C4D4AA9F9A48}" presName="connectorText" presStyleLbl="sibTrans1D1" presStyleIdx="3" presStyleCnt="6"/>
      <dgm:spPr/>
    </dgm:pt>
    <dgm:pt modelId="{F5AE52B9-B1CE-45BD-B24A-B2825DAE58D4}" type="pres">
      <dgm:prSet presAssocID="{5811BCF6-737A-4AF6-98FF-76500533CB3F}" presName="node" presStyleLbl="node1" presStyleIdx="4" presStyleCnt="7" custScaleY="161939">
        <dgm:presLayoutVars>
          <dgm:bulletEnabled val="1"/>
        </dgm:presLayoutVars>
      </dgm:prSet>
      <dgm:spPr/>
    </dgm:pt>
    <dgm:pt modelId="{3463FC52-06A7-4FE6-B173-5A31DACF20D2}" type="pres">
      <dgm:prSet presAssocID="{CF6AE4A9-DD53-4AA1-8BEC-A34F59FAB587}" presName="sibTrans" presStyleLbl="sibTrans1D1" presStyleIdx="4" presStyleCnt="6"/>
      <dgm:spPr/>
    </dgm:pt>
    <dgm:pt modelId="{03436A73-25FE-4F42-BC2F-15792492CDDB}" type="pres">
      <dgm:prSet presAssocID="{CF6AE4A9-DD53-4AA1-8BEC-A34F59FAB587}" presName="connectorText" presStyleLbl="sibTrans1D1" presStyleIdx="4" presStyleCnt="6"/>
      <dgm:spPr/>
    </dgm:pt>
    <dgm:pt modelId="{DDF3C9CE-AA5D-42E3-9983-4F76E267A417}" type="pres">
      <dgm:prSet presAssocID="{70E34B40-8701-4E66-B888-7EF046F5943B}" presName="node" presStyleLbl="node1" presStyleIdx="5" presStyleCnt="7" custScaleY="136060">
        <dgm:presLayoutVars>
          <dgm:bulletEnabled val="1"/>
        </dgm:presLayoutVars>
      </dgm:prSet>
      <dgm:spPr/>
    </dgm:pt>
    <dgm:pt modelId="{6334A58D-FEFF-4E40-8FDA-48E432C228B8}" type="pres">
      <dgm:prSet presAssocID="{807419CE-292E-4747-AFAA-C3C0A06D795B}" presName="sibTrans" presStyleLbl="sibTrans1D1" presStyleIdx="5" presStyleCnt="6"/>
      <dgm:spPr/>
    </dgm:pt>
    <dgm:pt modelId="{989CAD55-0FC9-4AFC-8E07-70A74F510210}" type="pres">
      <dgm:prSet presAssocID="{807419CE-292E-4747-AFAA-C3C0A06D795B}" presName="connectorText" presStyleLbl="sibTrans1D1" presStyleIdx="5" presStyleCnt="6"/>
      <dgm:spPr/>
    </dgm:pt>
    <dgm:pt modelId="{4B9D27FF-DC36-4534-8C71-743F81225C03}" type="pres">
      <dgm:prSet presAssocID="{1119516D-B897-4394-A896-340122669EE3}" presName="node" presStyleLbl="node1" presStyleIdx="6" presStyleCnt="7" custScaleY="155609">
        <dgm:presLayoutVars>
          <dgm:bulletEnabled val="1"/>
        </dgm:presLayoutVars>
      </dgm:prSet>
      <dgm:spPr/>
    </dgm:pt>
  </dgm:ptLst>
  <dgm:cxnLst>
    <dgm:cxn modelId="{87FD6F06-9274-483C-BF2F-D273BFBE94C8}" type="presOf" srcId="{7AA9A6FE-A360-4563-8822-9F6693ED841F}" destId="{DDF3C9CE-AA5D-42E3-9983-4F76E267A417}" srcOrd="0" destOrd="2" presId="urn:microsoft.com/office/officeart/2016/7/layout/RepeatingBendingProcessNew"/>
    <dgm:cxn modelId="{1FB49409-FD24-4FCC-A738-A1A1051DCA68}" srcId="{6C284C59-A689-4B94-A8B8-3EE658541234}" destId="{0F384FA2-FAE0-4566-AFD2-316540F8A10F}" srcOrd="0" destOrd="0" parTransId="{6E5D4B08-453E-48DA-A739-E9631377861D}" sibTransId="{7AB85593-54F0-4DE8-8DC5-6562170408D1}"/>
    <dgm:cxn modelId="{DCD49F0B-3A06-41A5-9342-D97C4184094B}" type="presOf" srcId="{819092F2-A834-42C1-81CC-E03BE9DCEACA}" destId="{8A7350F0-97AF-4BE3-9C85-90056C8CD64F}" srcOrd="0" destOrd="2" presId="urn:microsoft.com/office/officeart/2016/7/layout/RepeatingBendingProcessNew"/>
    <dgm:cxn modelId="{D5828A0D-BEDF-4067-B238-B535356B6FE0}" srcId="{4B252074-7F81-4B96-964D-E5104AB29C3E}" destId="{E4D77472-D51C-46E0-9CCA-3E3817D7E9E2}" srcOrd="2" destOrd="0" parTransId="{BE8BCCF3-200E-4FE3-B4FA-5415D5E1C24C}" sibTransId="{75D89324-56C0-46F7-9577-C9695ABCB66C}"/>
    <dgm:cxn modelId="{0014530E-C53E-4A0E-BF12-7396396BE1FB}" srcId="{4B252074-7F81-4B96-964D-E5104AB29C3E}" destId="{819092F2-A834-42C1-81CC-E03BE9DCEACA}" srcOrd="1" destOrd="0" parTransId="{2B0228A6-4B10-4679-A113-821C54C68939}" sibTransId="{78F39F80-DAC1-426F-BEC7-DA483C14AD80}"/>
    <dgm:cxn modelId="{ED755816-06D6-4B32-8D28-CD071CED814D}" srcId="{E9CCC386-6A4E-4BB2-9765-A31AEEDB0C09}" destId="{31E62674-2D54-48B6-849F-1A1506BCFB31}" srcOrd="0" destOrd="0" parTransId="{5080111F-B0D5-4F92-AB85-254435A37713}" sibTransId="{27F77A73-E703-4BB1-97EF-8157DD4461B5}"/>
    <dgm:cxn modelId="{947D451C-58A5-4B92-ABD3-120B587B184F}" type="presOf" srcId="{6C284C59-A689-4B94-A8B8-3EE658541234}" destId="{ACDE50E3-7358-46A6-AE20-16C2662D095A}" srcOrd="0" destOrd="0" presId="urn:microsoft.com/office/officeart/2016/7/layout/RepeatingBendingProcessNew"/>
    <dgm:cxn modelId="{56CFE01D-77D6-4F26-BC31-F5AE6E23DA14}" srcId="{0F384FA2-FAE0-4566-AFD2-316540F8A10F}" destId="{BFCA0408-9104-49DE-A305-856E6D0B7745}" srcOrd="0" destOrd="0" parTransId="{A2703458-8E88-4A87-80DD-DEF27D87E7A2}" sibTransId="{78A5B702-2980-4C40-8E94-EBEA285ED571}"/>
    <dgm:cxn modelId="{FDC38D24-0486-4CEF-A7B1-20404AD4DEF4}" type="presOf" srcId="{B285CBD4-CA11-463D-860F-8BFC042F4028}" destId="{A82869CB-D271-4011-845E-4E2BC4844E11}" srcOrd="0" destOrd="1" presId="urn:microsoft.com/office/officeart/2016/7/layout/RepeatingBendingProcessNew"/>
    <dgm:cxn modelId="{A1A13E2A-FBDF-46E5-A1A3-06321323E7E0}" srcId="{4E1E0898-3976-4A80-B855-0127C011E63C}" destId="{D66AD9E1-5DA6-498D-ADCF-B0541F20FD64}" srcOrd="2" destOrd="0" parTransId="{52F5D98F-A137-4E2C-AB95-E18FB815907D}" sibTransId="{543ECF6D-9B75-486E-BC6E-55ACB2DFE200}"/>
    <dgm:cxn modelId="{139F412C-6715-481C-B04E-70D47CD6088F}" type="presOf" srcId="{AAC781CB-0F29-4FAC-B36B-45C29248E2B6}" destId="{4B9D27FF-DC36-4534-8C71-743F81225C03}" srcOrd="0" destOrd="3" presId="urn:microsoft.com/office/officeart/2016/7/layout/RepeatingBendingProcessNew"/>
    <dgm:cxn modelId="{44E9182E-8DA3-4186-A765-06FB915491AF}" type="presOf" srcId="{B017BC12-E614-4D78-BFB7-C4D4AA9F9A48}" destId="{8DEE0097-E40A-41E5-870A-68746D40F4E3}" srcOrd="0" destOrd="0" presId="urn:microsoft.com/office/officeart/2016/7/layout/RepeatingBendingProcessNew"/>
    <dgm:cxn modelId="{3DDE9E34-E266-4991-A05E-9584D75A4999}" type="presOf" srcId="{1982E729-4819-4189-B909-E5BB50ED723B}" destId="{16E9B14F-F6C3-4F80-90E4-1770F84983B7}" srcOrd="0" destOrd="3" presId="urn:microsoft.com/office/officeart/2016/7/layout/RepeatingBendingProcessNew"/>
    <dgm:cxn modelId="{E31E2835-CC5A-4CB5-A94D-962F2CCDF346}" type="presOf" srcId="{CF6AE4A9-DD53-4AA1-8BEC-A34F59FAB587}" destId="{3463FC52-06A7-4FE6-B173-5A31DACF20D2}" srcOrd="0" destOrd="0" presId="urn:microsoft.com/office/officeart/2016/7/layout/RepeatingBendingProcessNew"/>
    <dgm:cxn modelId="{6D4E0436-6ABD-4D82-8C40-AF49A451F85B}" type="presOf" srcId="{BFCA0408-9104-49DE-A305-856E6D0B7745}" destId="{16E9B14F-F6C3-4F80-90E4-1770F84983B7}" srcOrd="0" destOrd="1" presId="urn:microsoft.com/office/officeart/2016/7/layout/RepeatingBendingProcessNew"/>
    <dgm:cxn modelId="{42D9C138-A387-4162-8D43-0C39CF018463}" type="presOf" srcId="{B017BC12-E614-4D78-BFB7-C4D4AA9F9A48}" destId="{CB483B74-2A06-4739-A528-E93CDDB0B943}" srcOrd="1" destOrd="0" presId="urn:microsoft.com/office/officeart/2016/7/layout/RepeatingBendingProcessNew"/>
    <dgm:cxn modelId="{EF892339-7519-46EC-A544-82FB7743D5D6}" type="presOf" srcId="{C3638289-5C1C-4538-8F64-3C2A6AE7F78B}" destId="{F5AE52B9-B1CE-45BD-B24A-B2825DAE58D4}" srcOrd="0" destOrd="3" presId="urn:microsoft.com/office/officeart/2016/7/layout/RepeatingBendingProcessNew"/>
    <dgm:cxn modelId="{22397C39-92BD-473F-A92C-6A5D6F91BDB2}" type="presOf" srcId="{5811BCF6-737A-4AF6-98FF-76500533CB3F}" destId="{F5AE52B9-B1CE-45BD-B24A-B2825DAE58D4}" srcOrd="0" destOrd="0" presId="urn:microsoft.com/office/officeart/2016/7/layout/RepeatingBendingProcessNew"/>
    <dgm:cxn modelId="{ABE4583A-7F5C-4BEB-B62E-AF1032440CF5}" type="presOf" srcId="{A2DAB8D5-258B-4C9B-ABDD-2D5EAA372192}" destId="{DDF3C9CE-AA5D-42E3-9983-4F76E267A417}" srcOrd="0" destOrd="1" presId="urn:microsoft.com/office/officeart/2016/7/layout/RepeatingBendingProcessNew"/>
    <dgm:cxn modelId="{F6FF8F5E-A53D-4146-979C-FC1597BFE9CD}" type="presOf" srcId="{E9CCC386-6A4E-4BB2-9765-A31AEEDB0C09}" destId="{3E591CA1-7DBD-4962-B7D9-DAD610180CB8}" srcOrd="0" destOrd="0" presId="urn:microsoft.com/office/officeart/2016/7/layout/RepeatingBendingProcessNew"/>
    <dgm:cxn modelId="{3F5CED5F-D7F4-49AD-9FFA-734A79A67B7D}" srcId="{1119516D-B897-4394-A896-340122669EE3}" destId="{AAC781CB-0F29-4FAC-B36B-45C29248E2B6}" srcOrd="2" destOrd="0" parTransId="{85B6FB89-33D5-425A-8D2C-F17532C76BB9}" sibTransId="{3994195B-0A36-4EF0-9EBE-83AFB74954E2}"/>
    <dgm:cxn modelId="{858ED366-8BE2-4646-911E-B0AC61C6A183}" srcId="{6C284C59-A689-4B94-A8B8-3EE658541234}" destId="{1119516D-B897-4394-A896-340122669EE3}" srcOrd="6" destOrd="0" parTransId="{3EB63BF6-9B68-438F-ACDB-DC03D47B8EFA}" sibTransId="{86437043-17E4-4BC5-B660-CC1F86EE182F}"/>
    <dgm:cxn modelId="{65A1D667-3471-45A9-8BAF-9D3AB33054C8}" type="presOf" srcId="{0D4067C2-33FF-410B-B7D5-FA1D27514AF0}" destId="{16E9B14F-F6C3-4F80-90E4-1770F84983B7}" srcOrd="0" destOrd="2" presId="urn:microsoft.com/office/officeart/2016/7/layout/RepeatingBendingProcessNew"/>
    <dgm:cxn modelId="{8A09456A-82CF-4F48-B719-2D0F9BC72138}" type="presOf" srcId="{0F384FA2-FAE0-4566-AFD2-316540F8A10F}" destId="{16E9B14F-F6C3-4F80-90E4-1770F84983B7}" srcOrd="0" destOrd="0" presId="urn:microsoft.com/office/officeart/2016/7/layout/RepeatingBendingProcessNew"/>
    <dgm:cxn modelId="{4E8B534A-EEBC-468A-A3E1-BAC828C83EB8}" srcId="{5811BCF6-737A-4AF6-98FF-76500533CB3F}" destId="{62F3E2EA-2DB0-48E3-95A8-E5B11A94817F}" srcOrd="0" destOrd="0" parTransId="{8179D2B0-6C65-4E89-BFA6-F9EC08F78CB5}" sibTransId="{8AEAAA4F-F1B7-4537-9E82-788581D16848}"/>
    <dgm:cxn modelId="{4E5B8B4A-59B4-463B-BA03-99C888527928}" type="presOf" srcId="{D51F7999-A3A1-40A1-B023-48FFF9E08379}" destId="{4B9D27FF-DC36-4534-8C71-743F81225C03}" srcOrd="0" destOrd="2" presId="urn:microsoft.com/office/officeart/2016/7/layout/RepeatingBendingProcessNew"/>
    <dgm:cxn modelId="{91B9746E-4EFA-4EC7-8CEC-6F3AFE02DECC}" type="presOf" srcId="{5B2BA340-D61E-4984-A471-CB1E94104F5C}" destId="{5EE270B4-2939-4926-AF5E-D34AF33E4D94}" srcOrd="1" destOrd="0" presId="urn:microsoft.com/office/officeart/2016/7/layout/RepeatingBendingProcessNew"/>
    <dgm:cxn modelId="{FB7A7A52-E79C-4F18-8256-5DAA3D566E93}" type="presOf" srcId="{93A962F5-3231-4136-85F1-EE4BE28EFF93}" destId="{4B9D27FF-DC36-4534-8C71-743F81225C03}" srcOrd="0" destOrd="1" presId="urn:microsoft.com/office/officeart/2016/7/layout/RepeatingBendingProcessNew"/>
    <dgm:cxn modelId="{8B0E9D72-AE9E-48AC-8477-692C7DDBDAE7}" srcId="{5811BCF6-737A-4AF6-98FF-76500533CB3F}" destId="{ED67D277-E4CE-45EB-B857-9DFA6B346629}" srcOrd="1" destOrd="0" parTransId="{5BA640F1-D111-4C17-AAF2-568B0EA3AD61}" sibTransId="{19E1C0F1-C886-4068-B8F8-94CFD777B040}"/>
    <dgm:cxn modelId="{52C25B59-512B-49ED-BBDB-CBC0641AA5B6}" type="presOf" srcId="{807419CE-292E-4747-AFAA-C3C0A06D795B}" destId="{989CAD55-0FC9-4AFC-8E07-70A74F510210}" srcOrd="1" destOrd="0" presId="urn:microsoft.com/office/officeart/2016/7/layout/RepeatingBendingProcessNew"/>
    <dgm:cxn modelId="{F5F24A59-9024-4F4A-908A-CAFB0085131C}" srcId="{E9CCC386-6A4E-4BB2-9765-A31AEEDB0C09}" destId="{731558E6-031E-4411-915B-F720E55FECD4}" srcOrd="2" destOrd="0" parTransId="{8B0F2914-2D05-4E6A-9B35-41BA80A8C8DA}" sibTransId="{7901C745-5B5A-45C8-838E-592F9293FE3D}"/>
    <dgm:cxn modelId="{8611E67C-44B2-4E86-BD03-426C86CB3619}" type="presOf" srcId="{1119516D-B897-4394-A896-340122669EE3}" destId="{4B9D27FF-DC36-4534-8C71-743F81225C03}" srcOrd="0" destOrd="0" presId="urn:microsoft.com/office/officeart/2016/7/layout/RepeatingBendingProcessNew"/>
    <dgm:cxn modelId="{8C17627E-67E6-4470-9E42-6F3E0A800A74}" srcId="{4E1E0898-3976-4A80-B855-0127C011E63C}" destId="{F417C7B8-801D-43D1-833A-F7DD94354995}" srcOrd="1" destOrd="0" parTransId="{E6EE0490-C093-4D50-A6C2-B6BC173687A3}" sibTransId="{B5B7A718-8CFC-4BA5-A690-2ECFD3D2530E}"/>
    <dgm:cxn modelId="{9357E27F-DCC4-4507-8F3B-1F6055696D0E}" type="presOf" srcId="{CD99544A-DA45-4BC9-A6E7-3F3849EA827F}" destId="{8A7350F0-97AF-4BE3-9C85-90056C8CD64F}" srcOrd="0" destOrd="1" presId="urn:microsoft.com/office/officeart/2016/7/layout/RepeatingBendingProcessNew"/>
    <dgm:cxn modelId="{EEB15B85-760C-4F8F-9469-57636D35D8C9}" srcId="{1119516D-B897-4394-A896-340122669EE3}" destId="{93A962F5-3231-4136-85F1-EE4BE28EFF93}" srcOrd="0" destOrd="0" parTransId="{DB556604-6A59-4742-8452-112EE6AD731C}" sibTransId="{B0DCCD86-22FA-4E2D-BD60-A2312BB1743A}"/>
    <dgm:cxn modelId="{FCBB888A-F6CC-4823-A4B1-790B823A5D1C}" srcId="{5811BCF6-737A-4AF6-98FF-76500533CB3F}" destId="{C3638289-5C1C-4538-8F64-3C2A6AE7F78B}" srcOrd="2" destOrd="0" parTransId="{CA7535E3-B05C-439D-BED6-0688495F23A4}" sibTransId="{436D181D-5BB5-438B-A1D8-0EE613992A6C}"/>
    <dgm:cxn modelId="{7EAFD28D-C2C7-44CF-B834-AD674AD1A9B6}" type="presOf" srcId="{4E1E0898-3976-4A80-B855-0127C011E63C}" destId="{A82869CB-D271-4011-845E-4E2BC4844E11}" srcOrd="0" destOrd="0" presId="urn:microsoft.com/office/officeart/2016/7/layout/RepeatingBendingProcessNew"/>
    <dgm:cxn modelId="{69925A91-2B21-42DD-8020-4BDA4EF4036E}" srcId="{5811BCF6-737A-4AF6-98FF-76500533CB3F}" destId="{DABC253A-0E80-4E58-8E2D-BDDF337B13FB}" srcOrd="3" destOrd="0" parTransId="{D048BBB7-0541-4268-9171-E7D01AF3D329}" sibTransId="{E59DCA8D-D25B-4804-B465-6EDBD9831876}"/>
    <dgm:cxn modelId="{85EE6793-C4FE-4FB2-BE00-0E9D57E7093F}" srcId="{4E1E0898-3976-4A80-B855-0127C011E63C}" destId="{B285CBD4-CA11-463D-860F-8BFC042F4028}" srcOrd="0" destOrd="0" parTransId="{C193D694-0AD5-4872-93A7-5649D147647C}" sibTransId="{44946A3F-1582-43F1-A7FA-17A9A08514F4}"/>
    <dgm:cxn modelId="{F04C7294-54F4-465D-8488-B62E897C8F82}" srcId="{70E34B40-8701-4E66-B888-7EF046F5943B}" destId="{A2DAB8D5-258B-4C9B-ABDD-2D5EAA372192}" srcOrd="0" destOrd="0" parTransId="{3DF2E608-2525-4B53-908D-E083538CF815}" sibTransId="{3B1F866F-EB1D-4310-BDDC-F59FE665A6AD}"/>
    <dgm:cxn modelId="{74C1BF9E-E333-4811-A942-B9569CB4C824}" type="presOf" srcId="{E4D77472-D51C-46E0-9CCA-3E3817D7E9E2}" destId="{8A7350F0-97AF-4BE3-9C85-90056C8CD64F}" srcOrd="0" destOrd="3" presId="urn:microsoft.com/office/officeart/2016/7/layout/RepeatingBendingProcessNew"/>
    <dgm:cxn modelId="{0E1B1DA1-177B-413F-A0A7-ABF3E907A6FB}" type="presOf" srcId="{C907954E-4A90-4DF0-95B6-1560D8AA8725}" destId="{3E591CA1-7DBD-4962-B7D9-DAD610180CB8}" srcOrd="0" destOrd="2" presId="urn:microsoft.com/office/officeart/2016/7/layout/RepeatingBendingProcessNew"/>
    <dgm:cxn modelId="{198E37A2-0706-471D-928B-5A219EC818DF}" type="presOf" srcId="{794EFC21-4C55-4C24-BAC1-4B3E44F3008E}" destId="{E4225187-8119-4D71-8E2A-A36798169785}" srcOrd="1" destOrd="0" presId="urn:microsoft.com/office/officeart/2016/7/layout/RepeatingBendingProcessNew"/>
    <dgm:cxn modelId="{A55EF0A7-4CBB-424E-8E1D-CD1B96C379D1}" srcId="{1119516D-B897-4394-A896-340122669EE3}" destId="{D51F7999-A3A1-40A1-B023-48FFF9E08379}" srcOrd="1" destOrd="0" parTransId="{F2E134AD-6D57-4FF2-BC8F-BF418887B79B}" sibTransId="{74FA2E0C-DC21-4285-86DA-D669F193EB72}"/>
    <dgm:cxn modelId="{397F66A8-A4FA-43C9-A950-72F2FA0854BC}" type="presOf" srcId="{81BC911C-1393-45CA-85B2-5BF6064CA8E7}" destId="{DDF3C9CE-AA5D-42E3-9983-4F76E267A417}" srcOrd="0" destOrd="3" presId="urn:microsoft.com/office/officeart/2016/7/layout/RepeatingBendingProcessNew"/>
    <dgm:cxn modelId="{7A013EAF-6BA7-4D99-B558-E0092D8AE145}" type="presOf" srcId="{70E34B40-8701-4E66-B888-7EF046F5943B}" destId="{DDF3C9CE-AA5D-42E3-9983-4F76E267A417}" srcOrd="0" destOrd="0" presId="urn:microsoft.com/office/officeart/2016/7/layout/RepeatingBendingProcessNew"/>
    <dgm:cxn modelId="{8E5CC1B0-EE5B-4FD9-8B61-8687EEF8945F}" srcId="{70E34B40-8701-4E66-B888-7EF046F5943B}" destId="{81BC911C-1393-45CA-85B2-5BF6064CA8E7}" srcOrd="2" destOrd="0" parTransId="{EEFD8AF9-8E39-47E3-A5B5-380919D537A5}" sibTransId="{F4AFA0E1-BC92-43C0-B95B-D43497766555}"/>
    <dgm:cxn modelId="{002FDEB2-BADB-4F54-A4E5-6E8618B65D49}" srcId="{6C284C59-A689-4B94-A8B8-3EE658541234}" destId="{4E1E0898-3976-4A80-B855-0127C011E63C}" srcOrd="1" destOrd="0" parTransId="{DDB23014-A905-40B4-BFBB-15393BFC34F5}" sibTransId="{794EFC21-4C55-4C24-BAC1-4B3E44F3008E}"/>
    <dgm:cxn modelId="{7E3ACDBA-E218-4041-9EB0-15B48745564D}" type="presOf" srcId="{5B2BA340-D61E-4984-A471-CB1E94104F5C}" destId="{2A060CAC-FB2F-48AF-A902-C113299D1AE2}" srcOrd="0" destOrd="0" presId="urn:microsoft.com/office/officeart/2016/7/layout/RepeatingBendingProcessNew"/>
    <dgm:cxn modelId="{388873C1-6139-4980-8326-4B3666C3E7D1}" srcId="{E9CCC386-6A4E-4BB2-9765-A31AEEDB0C09}" destId="{C907954E-4A90-4DF0-95B6-1560D8AA8725}" srcOrd="1" destOrd="0" parTransId="{F9ED55A2-3FBA-4A20-AF42-AA6F77173A37}" sibTransId="{97C3D82C-EF7B-46D8-8803-923DA998B708}"/>
    <dgm:cxn modelId="{2E27C5C3-2E28-41BC-B44F-7670B3C9B295}" type="presOf" srcId="{D66AD9E1-5DA6-498D-ADCF-B0541F20FD64}" destId="{A82869CB-D271-4011-845E-4E2BC4844E11}" srcOrd="0" destOrd="3" presId="urn:microsoft.com/office/officeart/2016/7/layout/RepeatingBendingProcessNew"/>
    <dgm:cxn modelId="{6A65CAC3-DF49-4FAF-893A-277584AD38B1}" type="presOf" srcId="{31E62674-2D54-48B6-849F-1A1506BCFB31}" destId="{3E591CA1-7DBD-4962-B7D9-DAD610180CB8}" srcOrd="0" destOrd="1" presId="urn:microsoft.com/office/officeart/2016/7/layout/RepeatingBendingProcessNew"/>
    <dgm:cxn modelId="{E3F186C4-B633-4A1E-8B72-CBDB1534F903}" srcId="{0F384FA2-FAE0-4566-AFD2-316540F8A10F}" destId="{1982E729-4819-4189-B909-E5BB50ED723B}" srcOrd="2" destOrd="0" parTransId="{830B1BAA-0BE4-4A0E-9143-FB1368D03F68}" sibTransId="{1F0D726E-298B-4865-99A3-509306028155}"/>
    <dgm:cxn modelId="{7432A2C4-E506-4A4E-A556-E0424EACC9DE}" type="presOf" srcId="{731558E6-031E-4411-915B-F720E55FECD4}" destId="{3E591CA1-7DBD-4962-B7D9-DAD610180CB8}" srcOrd="0" destOrd="3" presId="urn:microsoft.com/office/officeart/2016/7/layout/RepeatingBendingProcessNew"/>
    <dgm:cxn modelId="{2676BCC6-3902-4D94-A003-1F7455312643}" type="presOf" srcId="{62F3E2EA-2DB0-48E3-95A8-E5B11A94817F}" destId="{F5AE52B9-B1CE-45BD-B24A-B2825DAE58D4}" srcOrd="0" destOrd="1" presId="urn:microsoft.com/office/officeart/2016/7/layout/RepeatingBendingProcessNew"/>
    <dgm:cxn modelId="{0772D1C7-C04D-4986-8F9B-5907EF858BA1}" srcId="{0F384FA2-FAE0-4566-AFD2-316540F8A10F}" destId="{0D4067C2-33FF-410B-B7D5-FA1D27514AF0}" srcOrd="1" destOrd="0" parTransId="{0397CE5F-94EE-42EB-A0FF-C79DDE8EB44E}" sibTransId="{1D858A60-C27B-49AC-A9D4-FA8A2A702C40}"/>
    <dgm:cxn modelId="{E0D1B3C8-A6FD-4357-AD8B-30353A611DCC}" type="presOf" srcId="{F417C7B8-801D-43D1-833A-F7DD94354995}" destId="{A82869CB-D271-4011-845E-4E2BC4844E11}" srcOrd="0" destOrd="2" presId="urn:microsoft.com/office/officeart/2016/7/layout/RepeatingBendingProcessNew"/>
    <dgm:cxn modelId="{1F803ACA-81C7-43A2-A389-501A129EBC92}" type="presOf" srcId="{CF6AE4A9-DD53-4AA1-8BEC-A34F59FAB587}" destId="{03436A73-25FE-4F42-BC2F-15792492CDDB}" srcOrd="1" destOrd="0" presId="urn:microsoft.com/office/officeart/2016/7/layout/RepeatingBendingProcessNew"/>
    <dgm:cxn modelId="{5C6846CB-C202-4EB5-9827-C1A2979C8EB8}" srcId="{6C284C59-A689-4B94-A8B8-3EE658541234}" destId="{5811BCF6-737A-4AF6-98FF-76500533CB3F}" srcOrd="4" destOrd="0" parTransId="{3ECAF6E8-A2A2-4746-8327-D447BDFCCA4A}" sibTransId="{CF6AE4A9-DD53-4AA1-8BEC-A34F59FAB587}"/>
    <dgm:cxn modelId="{4E60E2CC-D36E-40D7-9F8D-BDD5228F5CA8}" type="presOf" srcId="{4B252074-7F81-4B96-964D-E5104AB29C3E}" destId="{8A7350F0-97AF-4BE3-9C85-90056C8CD64F}" srcOrd="0" destOrd="0" presId="urn:microsoft.com/office/officeart/2016/7/layout/RepeatingBendingProcessNew"/>
    <dgm:cxn modelId="{B9CEA6CD-EC7B-46F6-8FEA-9A67A23E7477}" type="presOf" srcId="{794EFC21-4C55-4C24-BAC1-4B3E44F3008E}" destId="{BB4FBB6E-D3D1-4AF0-9E88-9EBC6B071666}" srcOrd="0" destOrd="0" presId="urn:microsoft.com/office/officeart/2016/7/layout/RepeatingBendingProcessNew"/>
    <dgm:cxn modelId="{5DD1CED4-FBC1-420D-9EB3-2F33B048F5EE}" srcId="{70E34B40-8701-4E66-B888-7EF046F5943B}" destId="{7AA9A6FE-A360-4563-8822-9F6693ED841F}" srcOrd="1" destOrd="0" parTransId="{96824C0A-BC94-4338-B54C-EC24F124EACB}" sibTransId="{2E6C2AB4-CA68-4165-8FDA-ED02F4BCF10E}"/>
    <dgm:cxn modelId="{CEC7A9D5-3CA7-4751-8E52-E19379BFA610}" srcId="{4B252074-7F81-4B96-964D-E5104AB29C3E}" destId="{CD99544A-DA45-4BC9-A6E7-3F3849EA827F}" srcOrd="0" destOrd="0" parTransId="{EB328646-2395-46A2-BB67-777D0B730F01}" sibTransId="{4498F012-E55C-4D77-8BD8-8C233EF2FF44}"/>
    <dgm:cxn modelId="{8EA404D7-B383-4A6C-950F-2ECFCA89E36B}" type="presOf" srcId="{807419CE-292E-4747-AFAA-C3C0A06D795B}" destId="{6334A58D-FEFF-4E40-8FDA-48E432C228B8}" srcOrd="0" destOrd="0" presId="urn:microsoft.com/office/officeart/2016/7/layout/RepeatingBendingProcessNew"/>
    <dgm:cxn modelId="{B68FDAD7-DAD0-4452-A47C-FB201DAEB3FB}" srcId="{6C284C59-A689-4B94-A8B8-3EE658541234}" destId="{70E34B40-8701-4E66-B888-7EF046F5943B}" srcOrd="5" destOrd="0" parTransId="{B4BD7A7B-83CE-46BE-8976-5F6746B390A4}" sibTransId="{807419CE-292E-4747-AFAA-C3C0A06D795B}"/>
    <dgm:cxn modelId="{450A51DD-581D-4051-BFC5-8D6C115646A8}" type="presOf" srcId="{7AB85593-54F0-4DE8-8DC5-6562170408D1}" destId="{4C69BD4C-C70E-4CD3-B6BA-EBAD7DBCC5E2}" srcOrd="1" destOrd="0" presId="urn:microsoft.com/office/officeart/2016/7/layout/RepeatingBendingProcessNew"/>
    <dgm:cxn modelId="{77E648E4-ABE0-4FB6-A334-1665670E2411}" srcId="{6C284C59-A689-4B94-A8B8-3EE658541234}" destId="{4B252074-7F81-4B96-964D-E5104AB29C3E}" srcOrd="2" destOrd="0" parTransId="{707073D9-9509-47F9-A9DA-E37D5B41699E}" sibTransId="{5B2BA340-D61E-4984-A471-CB1E94104F5C}"/>
    <dgm:cxn modelId="{03450EEC-2862-495E-AB59-58CF0D34CBB1}" type="presOf" srcId="{ED67D277-E4CE-45EB-B857-9DFA6B346629}" destId="{F5AE52B9-B1CE-45BD-B24A-B2825DAE58D4}" srcOrd="0" destOrd="2" presId="urn:microsoft.com/office/officeart/2016/7/layout/RepeatingBendingProcessNew"/>
    <dgm:cxn modelId="{507298EC-8B5C-4923-AB5C-976959BAA290}" type="presOf" srcId="{DABC253A-0E80-4E58-8E2D-BDDF337B13FB}" destId="{F5AE52B9-B1CE-45BD-B24A-B2825DAE58D4}" srcOrd="0" destOrd="4" presId="urn:microsoft.com/office/officeart/2016/7/layout/RepeatingBendingProcessNew"/>
    <dgm:cxn modelId="{F474A0F7-66E2-49FC-ADFD-34B2CE17690C}" type="presOf" srcId="{7AB85593-54F0-4DE8-8DC5-6562170408D1}" destId="{CC38E85D-E134-4F23-9DB7-A413A74C33CA}" srcOrd="0" destOrd="0" presId="urn:microsoft.com/office/officeart/2016/7/layout/RepeatingBendingProcessNew"/>
    <dgm:cxn modelId="{E4F886F8-E9B7-44CA-A021-1FA6567BE9D9}" srcId="{6C284C59-A689-4B94-A8B8-3EE658541234}" destId="{E9CCC386-6A4E-4BB2-9765-A31AEEDB0C09}" srcOrd="3" destOrd="0" parTransId="{DFF7A32F-3CF7-4427-AFB4-92A7DDEE13C7}" sibTransId="{B017BC12-E614-4D78-BFB7-C4D4AA9F9A48}"/>
    <dgm:cxn modelId="{DD4AE56C-9A8D-4FE9-872F-B9E427450833}" type="presParOf" srcId="{ACDE50E3-7358-46A6-AE20-16C2662D095A}" destId="{16E9B14F-F6C3-4F80-90E4-1770F84983B7}" srcOrd="0" destOrd="0" presId="urn:microsoft.com/office/officeart/2016/7/layout/RepeatingBendingProcessNew"/>
    <dgm:cxn modelId="{8085E2A8-EE47-4F35-8002-26EACFE92E43}" type="presParOf" srcId="{ACDE50E3-7358-46A6-AE20-16C2662D095A}" destId="{CC38E85D-E134-4F23-9DB7-A413A74C33CA}" srcOrd="1" destOrd="0" presId="urn:microsoft.com/office/officeart/2016/7/layout/RepeatingBendingProcessNew"/>
    <dgm:cxn modelId="{45A720AA-0801-4DBB-8D0E-DAB11A315838}" type="presParOf" srcId="{CC38E85D-E134-4F23-9DB7-A413A74C33CA}" destId="{4C69BD4C-C70E-4CD3-B6BA-EBAD7DBCC5E2}" srcOrd="0" destOrd="0" presId="urn:microsoft.com/office/officeart/2016/7/layout/RepeatingBendingProcessNew"/>
    <dgm:cxn modelId="{795F834E-3DCB-4B04-8F68-2581A5925C13}" type="presParOf" srcId="{ACDE50E3-7358-46A6-AE20-16C2662D095A}" destId="{A82869CB-D271-4011-845E-4E2BC4844E11}" srcOrd="2" destOrd="0" presId="urn:microsoft.com/office/officeart/2016/7/layout/RepeatingBendingProcessNew"/>
    <dgm:cxn modelId="{D939ED83-FE4B-47B4-9DA7-C078DA9009F3}" type="presParOf" srcId="{ACDE50E3-7358-46A6-AE20-16C2662D095A}" destId="{BB4FBB6E-D3D1-4AF0-9E88-9EBC6B071666}" srcOrd="3" destOrd="0" presId="urn:microsoft.com/office/officeart/2016/7/layout/RepeatingBendingProcessNew"/>
    <dgm:cxn modelId="{81645D85-7BCD-4A8B-B809-97244C0BA067}" type="presParOf" srcId="{BB4FBB6E-D3D1-4AF0-9E88-9EBC6B071666}" destId="{E4225187-8119-4D71-8E2A-A36798169785}" srcOrd="0" destOrd="0" presId="urn:microsoft.com/office/officeart/2016/7/layout/RepeatingBendingProcessNew"/>
    <dgm:cxn modelId="{10E1A5F0-FF41-4C95-BC3C-CCB58C41D13E}" type="presParOf" srcId="{ACDE50E3-7358-46A6-AE20-16C2662D095A}" destId="{8A7350F0-97AF-4BE3-9C85-90056C8CD64F}" srcOrd="4" destOrd="0" presId="urn:microsoft.com/office/officeart/2016/7/layout/RepeatingBendingProcessNew"/>
    <dgm:cxn modelId="{32EA20A1-BFEB-4FB1-9313-A61DA18A68BB}" type="presParOf" srcId="{ACDE50E3-7358-46A6-AE20-16C2662D095A}" destId="{2A060CAC-FB2F-48AF-A902-C113299D1AE2}" srcOrd="5" destOrd="0" presId="urn:microsoft.com/office/officeart/2016/7/layout/RepeatingBendingProcessNew"/>
    <dgm:cxn modelId="{B4B52888-6067-4057-A844-659BF9CCD403}" type="presParOf" srcId="{2A060CAC-FB2F-48AF-A902-C113299D1AE2}" destId="{5EE270B4-2939-4926-AF5E-D34AF33E4D94}" srcOrd="0" destOrd="0" presId="urn:microsoft.com/office/officeart/2016/7/layout/RepeatingBendingProcessNew"/>
    <dgm:cxn modelId="{BC7EBD2C-380B-4C11-80BF-EFE7F0E997B6}" type="presParOf" srcId="{ACDE50E3-7358-46A6-AE20-16C2662D095A}" destId="{3E591CA1-7DBD-4962-B7D9-DAD610180CB8}" srcOrd="6" destOrd="0" presId="urn:microsoft.com/office/officeart/2016/7/layout/RepeatingBendingProcessNew"/>
    <dgm:cxn modelId="{2824DBB0-122D-49D7-A15C-D8BAE9312FA4}" type="presParOf" srcId="{ACDE50E3-7358-46A6-AE20-16C2662D095A}" destId="{8DEE0097-E40A-41E5-870A-68746D40F4E3}" srcOrd="7" destOrd="0" presId="urn:microsoft.com/office/officeart/2016/7/layout/RepeatingBendingProcessNew"/>
    <dgm:cxn modelId="{5451FE56-D88E-4139-A956-7B31CD715982}" type="presParOf" srcId="{8DEE0097-E40A-41E5-870A-68746D40F4E3}" destId="{CB483B74-2A06-4739-A528-E93CDDB0B943}" srcOrd="0" destOrd="0" presId="urn:microsoft.com/office/officeart/2016/7/layout/RepeatingBendingProcessNew"/>
    <dgm:cxn modelId="{1199E597-6576-40A3-A695-788A738310E3}" type="presParOf" srcId="{ACDE50E3-7358-46A6-AE20-16C2662D095A}" destId="{F5AE52B9-B1CE-45BD-B24A-B2825DAE58D4}" srcOrd="8" destOrd="0" presId="urn:microsoft.com/office/officeart/2016/7/layout/RepeatingBendingProcessNew"/>
    <dgm:cxn modelId="{E1F765DC-8E8A-477C-A8AA-81581CEE39AF}" type="presParOf" srcId="{ACDE50E3-7358-46A6-AE20-16C2662D095A}" destId="{3463FC52-06A7-4FE6-B173-5A31DACF20D2}" srcOrd="9" destOrd="0" presId="urn:microsoft.com/office/officeart/2016/7/layout/RepeatingBendingProcessNew"/>
    <dgm:cxn modelId="{69BE6667-8405-4E29-B905-37D07A7DBC1E}" type="presParOf" srcId="{3463FC52-06A7-4FE6-B173-5A31DACF20D2}" destId="{03436A73-25FE-4F42-BC2F-15792492CDDB}" srcOrd="0" destOrd="0" presId="urn:microsoft.com/office/officeart/2016/7/layout/RepeatingBendingProcessNew"/>
    <dgm:cxn modelId="{3AD9C2F0-6301-4209-B358-9DE50AD62CDE}" type="presParOf" srcId="{ACDE50E3-7358-46A6-AE20-16C2662D095A}" destId="{DDF3C9CE-AA5D-42E3-9983-4F76E267A417}" srcOrd="10" destOrd="0" presId="urn:microsoft.com/office/officeart/2016/7/layout/RepeatingBendingProcessNew"/>
    <dgm:cxn modelId="{07A43F0B-02FA-43A6-B450-4E978A79235B}" type="presParOf" srcId="{ACDE50E3-7358-46A6-AE20-16C2662D095A}" destId="{6334A58D-FEFF-4E40-8FDA-48E432C228B8}" srcOrd="11" destOrd="0" presId="urn:microsoft.com/office/officeart/2016/7/layout/RepeatingBendingProcessNew"/>
    <dgm:cxn modelId="{38D68444-6E46-40E8-ACCB-C1886EE162D4}" type="presParOf" srcId="{6334A58D-FEFF-4E40-8FDA-48E432C228B8}" destId="{989CAD55-0FC9-4AFC-8E07-70A74F510210}" srcOrd="0" destOrd="0" presId="urn:microsoft.com/office/officeart/2016/7/layout/RepeatingBendingProcessNew"/>
    <dgm:cxn modelId="{5A72717C-5CF1-4519-B5AE-5A7682F1B7D2}" type="presParOf" srcId="{ACDE50E3-7358-46A6-AE20-16C2662D095A}" destId="{4B9D27FF-DC36-4534-8C71-743F81225C03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F6B119-FDCD-48C4-A06E-326ED6BCB74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92020D6-0791-4DDD-8B3A-50F50393A0E6}">
      <dgm:prSet/>
      <dgm:spPr/>
      <dgm:t>
        <a:bodyPr/>
        <a:lstStyle/>
        <a:p>
          <a:r>
            <a:rPr lang="en-US"/>
            <a:t>≥5 failed logins for a principal in 10 minutes → High</a:t>
          </a:r>
        </a:p>
      </dgm:t>
    </dgm:pt>
    <dgm:pt modelId="{29B6EE62-AD7A-4220-BE71-4589D135AA35}" type="parTrans" cxnId="{6C2299E1-C1A4-465E-BF45-9DBE64327FDF}">
      <dgm:prSet/>
      <dgm:spPr/>
      <dgm:t>
        <a:bodyPr/>
        <a:lstStyle/>
        <a:p>
          <a:endParaRPr lang="en-US"/>
        </a:p>
      </dgm:t>
    </dgm:pt>
    <dgm:pt modelId="{96ABB267-83F1-4BCB-AB2E-3B7120495512}" type="sibTrans" cxnId="{6C2299E1-C1A4-465E-BF45-9DBE64327FDF}">
      <dgm:prSet/>
      <dgm:spPr/>
      <dgm:t>
        <a:bodyPr/>
        <a:lstStyle/>
        <a:p>
          <a:endParaRPr lang="en-US"/>
        </a:p>
      </dgm:t>
    </dgm:pt>
    <dgm:pt modelId="{C4ED0361-6C1B-42BE-B02F-6D42A9821A44}">
      <dgm:prSet/>
      <dgm:spPr/>
      <dgm:t>
        <a:bodyPr/>
        <a:lstStyle/>
        <a:p>
          <a:r>
            <a:rPr lang="en-US"/>
            <a:t>Any permission denial on PHI tables/views → Critical</a:t>
          </a:r>
        </a:p>
      </dgm:t>
    </dgm:pt>
    <dgm:pt modelId="{53AD05E1-9049-4559-8A86-57217DBB56FC}" type="parTrans" cxnId="{BBDB29A0-D582-4753-8FFD-6354433A824F}">
      <dgm:prSet/>
      <dgm:spPr/>
      <dgm:t>
        <a:bodyPr/>
        <a:lstStyle/>
        <a:p>
          <a:endParaRPr lang="en-US"/>
        </a:p>
      </dgm:t>
    </dgm:pt>
    <dgm:pt modelId="{330A3A42-8ED2-44F2-B530-8B0687F26CCB}" type="sibTrans" cxnId="{BBDB29A0-D582-4753-8FFD-6354433A824F}">
      <dgm:prSet/>
      <dgm:spPr/>
      <dgm:t>
        <a:bodyPr/>
        <a:lstStyle/>
        <a:p>
          <a:endParaRPr lang="en-US"/>
        </a:p>
      </dgm:t>
    </dgm:pt>
    <dgm:pt modelId="{1F9A79AE-4B64-4383-9868-E0480770BA7F}">
      <dgm:prSet/>
      <dgm:spPr/>
      <dgm:t>
        <a:bodyPr/>
        <a:lstStyle/>
        <a:p>
          <a:r>
            <a:rPr lang="en-US"/>
            <a:t>Audit/Spec turned OFF or altered → Critical, page on‑call</a:t>
          </a:r>
        </a:p>
      </dgm:t>
    </dgm:pt>
    <dgm:pt modelId="{4751EA35-9DE3-4CA0-89E8-3B208367BD58}" type="parTrans" cxnId="{1226E9C8-D4BD-475F-B9B8-5F08F5FAD2F0}">
      <dgm:prSet/>
      <dgm:spPr/>
      <dgm:t>
        <a:bodyPr/>
        <a:lstStyle/>
        <a:p>
          <a:endParaRPr lang="en-US"/>
        </a:p>
      </dgm:t>
    </dgm:pt>
    <dgm:pt modelId="{C6414A62-0436-45D9-85B9-4A6B45804372}" type="sibTrans" cxnId="{1226E9C8-D4BD-475F-B9B8-5F08F5FAD2F0}">
      <dgm:prSet/>
      <dgm:spPr/>
      <dgm:t>
        <a:bodyPr/>
        <a:lstStyle/>
        <a:p>
          <a:endParaRPr lang="en-US"/>
        </a:p>
      </dgm:t>
    </dgm:pt>
    <dgm:pt modelId="{84F7C0F5-58F5-4040-A5C5-947C9D8EC078}">
      <dgm:prSet/>
      <dgm:spPr/>
      <dgm:t>
        <a:bodyPr/>
        <a:lstStyle/>
        <a:p>
          <a:r>
            <a:rPr lang="en-US"/>
            <a:t>DDL on sensitive schemas outside change window → High</a:t>
          </a:r>
        </a:p>
      </dgm:t>
    </dgm:pt>
    <dgm:pt modelId="{49196EBA-2027-462A-860F-595D4D06BB6D}" type="parTrans" cxnId="{B324327D-EC2E-41B7-995C-137ABA5714C8}">
      <dgm:prSet/>
      <dgm:spPr/>
      <dgm:t>
        <a:bodyPr/>
        <a:lstStyle/>
        <a:p>
          <a:endParaRPr lang="en-US"/>
        </a:p>
      </dgm:t>
    </dgm:pt>
    <dgm:pt modelId="{240A7B9D-9FEA-4867-A6C0-E14530E681D7}" type="sibTrans" cxnId="{B324327D-EC2E-41B7-995C-137ABA5714C8}">
      <dgm:prSet/>
      <dgm:spPr/>
      <dgm:t>
        <a:bodyPr/>
        <a:lstStyle/>
        <a:p>
          <a:endParaRPr lang="en-US"/>
        </a:p>
      </dgm:t>
    </dgm:pt>
    <dgm:pt modelId="{5725B73B-55D0-49E0-861F-6A15FA0A6505}">
      <dgm:prSet/>
      <dgm:spPr/>
      <dgm:t>
        <a:bodyPr/>
        <a:lstStyle/>
        <a:p>
          <a:r>
            <a:rPr lang="en-US"/>
            <a:t>Deadlock rate &gt; N per hour on critical workloads → Medium</a:t>
          </a:r>
        </a:p>
      </dgm:t>
    </dgm:pt>
    <dgm:pt modelId="{E6C0E36E-258B-4644-85EB-ECD597B3880B}" type="parTrans" cxnId="{5CAB4024-5BA5-4814-9072-BD190F244B5C}">
      <dgm:prSet/>
      <dgm:spPr/>
      <dgm:t>
        <a:bodyPr/>
        <a:lstStyle/>
        <a:p>
          <a:endParaRPr lang="en-US"/>
        </a:p>
      </dgm:t>
    </dgm:pt>
    <dgm:pt modelId="{19E66541-BF70-4EA1-AF6A-F083A9B43972}" type="sibTrans" cxnId="{5CAB4024-5BA5-4814-9072-BD190F244B5C}">
      <dgm:prSet/>
      <dgm:spPr/>
      <dgm:t>
        <a:bodyPr/>
        <a:lstStyle/>
        <a:p>
          <a:endParaRPr lang="en-US"/>
        </a:p>
      </dgm:t>
    </dgm:pt>
    <dgm:pt modelId="{EBEDB1C0-EDC8-4048-B367-5FF7CCB9A109}" type="pres">
      <dgm:prSet presAssocID="{EFF6B119-FDCD-48C4-A06E-326ED6BCB74C}" presName="linear" presStyleCnt="0">
        <dgm:presLayoutVars>
          <dgm:animLvl val="lvl"/>
          <dgm:resizeHandles val="exact"/>
        </dgm:presLayoutVars>
      </dgm:prSet>
      <dgm:spPr/>
    </dgm:pt>
    <dgm:pt modelId="{392E3934-FBFE-4857-B6D1-E2C066482287}" type="pres">
      <dgm:prSet presAssocID="{E92020D6-0791-4DDD-8B3A-50F50393A0E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C041092-6A34-47BE-89AC-03963E845EA5}" type="pres">
      <dgm:prSet presAssocID="{96ABB267-83F1-4BCB-AB2E-3B7120495512}" presName="spacer" presStyleCnt="0"/>
      <dgm:spPr/>
    </dgm:pt>
    <dgm:pt modelId="{8DDC7EEF-5776-4F72-BC7D-5FCAB0FC26AC}" type="pres">
      <dgm:prSet presAssocID="{C4ED0361-6C1B-42BE-B02F-6D42A9821A4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08BBE58-2707-42A6-987A-017EC843F89C}" type="pres">
      <dgm:prSet presAssocID="{330A3A42-8ED2-44F2-B530-8B0687F26CCB}" presName="spacer" presStyleCnt="0"/>
      <dgm:spPr/>
    </dgm:pt>
    <dgm:pt modelId="{671BD3CF-3FE0-43C6-921B-323FFFA96783}" type="pres">
      <dgm:prSet presAssocID="{1F9A79AE-4B64-4383-9868-E0480770BA7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E53C236-8BA6-403C-8B6D-66B1D020338C}" type="pres">
      <dgm:prSet presAssocID="{C6414A62-0436-45D9-85B9-4A6B45804372}" presName="spacer" presStyleCnt="0"/>
      <dgm:spPr/>
    </dgm:pt>
    <dgm:pt modelId="{4EC5F329-43FB-4909-977E-05D05C180755}" type="pres">
      <dgm:prSet presAssocID="{84F7C0F5-58F5-4040-A5C5-947C9D8EC07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5D63AE6-5EB7-4D79-8B34-7FF1FF470FD7}" type="pres">
      <dgm:prSet presAssocID="{240A7B9D-9FEA-4867-A6C0-E14530E681D7}" presName="spacer" presStyleCnt="0"/>
      <dgm:spPr/>
    </dgm:pt>
    <dgm:pt modelId="{D357E88D-10BF-40F0-BC0F-2378D70ABDA0}" type="pres">
      <dgm:prSet presAssocID="{5725B73B-55D0-49E0-861F-6A15FA0A650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25F2010-BF78-4542-89F3-984C1517A1F1}" type="presOf" srcId="{84F7C0F5-58F5-4040-A5C5-947C9D8EC078}" destId="{4EC5F329-43FB-4909-977E-05D05C180755}" srcOrd="0" destOrd="0" presId="urn:microsoft.com/office/officeart/2005/8/layout/vList2"/>
    <dgm:cxn modelId="{5CAB4024-5BA5-4814-9072-BD190F244B5C}" srcId="{EFF6B119-FDCD-48C4-A06E-326ED6BCB74C}" destId="{5725B73B-55D0-49E0-861F-6A15FA0A6505}" srcOrd="4" destOrd="0" parTransId="{E6C0E36E-258B-4644-85EB-ECD597B3880B}" sibTransId="{19E66541-BF70-4EA1-AF6A-F083A9B43972}"/>
    <dgm:cxn modelId="{DC5FBB2B-7135-44A2-96ED-88F0AACE2F46}" type="presOf" srcId="{5725B73B-55D0-49E0-861F-6A15FA0A6505}" destId="{D357E88D-10BF-40F0-BC0F-2378D70ABDA0}" srcOrd="0" destOrd="0" presId="urn:microsoft.com/office/officeart/2005/8/layout/vList2"/>
    <dgm:cxn modelId="{EE761275-968C-44A0-A472-00616A9DF45C}" type="presOf" srcId="{C4ED0361-6C1B-42BE-B02F-6D42A9821A44}" destId="{8DDC7EEF-5776-4F72-BC7D-5FCAB0FC26AC}" srcOrd="0" destOrd="0" presId="urn:microsoft.com/office/officeart/2005/8/layout/vList2"/>
    <dgm:cxn modelId="{B324327D-EC2E-41B7-995C-137ABA5714C8}" srcId="{EFF6B119-FDCD-48C4-A06E-326ED6BCB74C}" destId="{84F7C0F5-58F5-4040-A5C5-947C9D8EC078}" srcOrd="3" destOrd="0" parTransId="{49196EBA-2027-462A-860F-595D4D06BB6D}" sibTransId="{240A7B9D-9FEA-4867-A6C0-E14530E681D7}"/>
    <dgm:cxn modelId="{DECD218E-F3FC-417D-9B7E-9414B77DB94B}" type="presOf" srcId="{EFF6B119-FDCD-48C4-A06E-326ED6BCB74C}" destId="{EBEDB1C0-EDC8-4048-B367-5FF7CCB9A109}" srcOrd="0" destOrd="0" presId="urn:microsoft.com/office/officeart/2005/8/layout/vList2"/>
    <dgm:cxn modelId="{BBDB29A0-D582-4753-8FFD-6354433A824F}" srcId="{EFF6B119-FDCD-48C4-A06E-326ED6BCB74C}" destId="{C4ED0361-6C1B-42BE-B02F-6D42A9821A44}" srcOrd="1" destOrd="0" parTransId="{53AD05E1-9049-4559-8A86-57217DBB56FC}" sibTransId="{330A3A42-8ED2-44F2-B530-8B0687F26CCB}"/>
    <dgm:cxn modelId="{CFDE2AC0-13D3-4CE6-89B5-26D89802CE55}" type="presOf" srcId="{E92020D6-0791-4DDD-8B3A-50F50393A0E6}" destId="{392E3934-FBFE-4857-B6D1-E2C066482287}" srcOrd="0" destOrd="0" presId="urn:microsoft.com/office/officeart/2005/8/layout/vList2"/>
    <dgm:cxn modelId="{1226E9C8-D4BD-475F-B9B8-5F08F5FAD2F0}" srcId="{EFF6B119-FDCD-48C4-A06E-326ED6BCB74C}" destId="{1F9A79AE-4B64-4383-9868-E0480770BA7F}" srcOrd="2" destOrd="0" parTransId="{4751EA35-9DE3-4CA0-89E8-3B208367BD58}" sibTransId="{C6414A62-0436-45D9-85B9-4A6B45804372}"/>
    <dgm:cxn modelId="{6C2299E1-C1A4-465E-BF45-9DBE64327FDF}" srcId="{EFF6B119-FDCD-48C4-A06E-326ED6BCB74C}" destId="{E92020D6-0791-4DDD-8B3A-50F50393A0E6}" srcOrd="0" destOrd="0" parTransId="{29B6EE62-AD7A-4220-BE71-4589D135AA35}" sibTransId="{96ABB267-83F1-4BCB-AB2E-3B7120495512}"/>
    <dgm:cxn modelId="{5DE390F9-9F2F-45E9-85B2-B91FE9B72011}" type="presOf" srcId="{1F9A79AE-4B64-4383-9868-E0480770BA7F}" destId="{671BD3CF-3FE0-43C6-921B-323FFFA96783}" srcOrd="0" destOrd="0" presId="urn:microsoft.com/office/officeart/2005/8/layout/vList2"/>
    <dgm:cxn modelId="{ADEE4B7D-D0DD-4B67-B586-01BA99FD7E18}" type="presParOf" srcId="{EBEDB1C0-EDC8-4048-B367-5FF7CCB9A109}" destId="{392E3934-FBFE-4857-B6D1-E2C066482287}" srcOrd="0" destOrd="0" presId="urn:microsoft.com/office/officeart/2005/8/layout/vList2"/>
    <dgm:cxn modelId="{B1CA8144-E6C0-4D8B-9028-74D3A45A044E}" type="presParOf" srcId="{EBEDB1C0-EDC8-4048-B367-5FF7CCB9A109}" destId="{6C041092-6A34-47BE-89AC-03963E845EA5}" srcOrd="1" destOrd="0" presId="urn:microsoft.com/office/officeart/2005/8/layout/vList2"/>
    <dgm:cxn modelId="{8BD87239-9682-4988-8A0C-711AEE71DE87}" type="presParOf" srcId="{EBEDB1C0-EDC8-4048-B367-5FF7CCB9A109}" destId="{8DDC7EEF-5776-4F72-BC7D-5FCAB0FC26AC}" srcOrd="2" destOrd="0" presId="urn:microsoft.com/office/officeart/2005/8/layout/vList2"/>
    <dgm:cxn modelId="{6FFCA5D4-50FA-4FDA-A324-B421453ECA01}" type="presParOf" srcId="{EBEDB1C0-EDC8-4048-B367-5FF7CCB9A109}" destId="{A08BBE58-2707-42A6-987A-017EC843F89C}" srcOrd="3" destOrd="0" presId="urn:microsoft.com/office/officeart/2005/8/layout/vList2"/>
    <dgm:cxn modelId="{3C7B5EC6-9A98-48EE-A76D-235A7C7A4B54}" type="presParOf" srcId="{EBEDB1C0-EDC8-4048-B367-5FF7CCB9A109}" destId="{671BD3CF-3FE0-43C6-921B-323FFFA96783}" srcOrd="4" destOrd="0" presId="urn:microsoft.com/office/officeart/2005/8/layout/vList2"/>
    <dgm:cxn modelId="{147F9EB8-55E4-4388-A8E1-DF5EAA3DB841}" type="presParOf" srcId="{EBEDB1C0-EDC8-4048-B367-5FF7CCB9A109}" destId="{4E53C236-8BA6-403C-8B6D-66B1D020338C}" srcOrd="5" destOrd="0" presId="urn:microsoft.com/office/officeart/2005/8/layout/vList2"/>
    <dgm:cxn modelId="{AFADAD54-9C5D-44C8-88B2-1729147351BF}" type="presParOf" srcId="{EBEDB1C0-EDC8-4048-B367-5FF7CCB9A109}" destId="{4EC5F329-43FB-4909-977E-05D05C180755}" srcOrd="6" destOrd="0" presId="urn:microsoft.com/office/officeart/2005/8/layout/vList2"/>
    <dgm:cxn modelId="{01865180-E14A-47B8-A7EA-A9501F47FEE5}" type="presParOf" srcId="{EBEDB1C0-EDC8-4048-B367-5FF7CCB9A109}" destId="{C5D63AE6-5EB7-4D79-8B34-7FF1FF470FD7}" srcOrd="7" destOrd="0" presId="urn:microsoft.com/office/officeart/2005/8/layout/vList2"/>
    <dgm:cxn modelId="{A471197D-C340-43D6-8AA3-9BD62442C219}" type="presParOf" srcId="{EBEDB1C0-EDC8-4048-B367-5FF7CCB9A109}" destId="{D357E88D-10BF-40F0-BC0F-2378D70ABDA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6409FD-C886-480F-B269-443414428A5B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12CB0562-EBD9-4876-87B0-1638A36350A4}">
      <dgm:prSet/>
      <dgm:spPr/>
      <dgm:t>
        <a:bodyPr/>
        <a:lstStyle/>
        <a:p>
          <a:r>
            <a:rPr lang="en-US"/>
            <a:t>Demo:</a:t>
          </a:r>
        </a:p>
      </dgm:t>
    </dgm:pt>
    <dgm:pt modelId="{D9ADADC2-716A-4691-9B03-A1F9728B9B87}" type="parTrans" cxnId="{42105F85-9658-4876-B3EA-F9D674EC315B}">
      <dgm:prSet/>
      <dgm:spPr/>
      <dgm:t>
        <a:bodyPr/>
        <a:lstStyle/>
        <a:p>
          <a:endParaRPr lang="en-US"/>
        </a:p>
      </dgm:t>
    </dgm:pt>
    <dgm:pt modelId="{C01E17CB-1E5D-4F54-9D53-E934D04FF8BA}" type="sibTrans" cxnId="{42105F85-9658-4876-B3EA-F9D674EC315B}">
      <dgm:prSet/>
      <dgm:spPr/>
      <dgm:t>
        <a:bodyPr/>
        <a:lstStyle/>
        <a:p>
          <a:endParaRPr lang="en-US"/>
        </a:p>
      </dgm:t>
    </dgm:pt>
    <dgm:pt modelId="{8E2BB1DA-707A-45E8-9BB9-8BEC25791B5F}">
      <dgm:prSet/>
      <dgm:spPr/>
      <dgm:t>
        <a:bodyPr/>
        <a:lstStyle/>
        <a:p>
          <a:r>
            <a:rPr lang="en-US"/>
            <a:t>I’ll run actions as </a:t>
          </a:r>
          <a:r>
            <a:rPr lang="en-US" b="1"/>
            <a:t>reporter, analyst, and ETL</a:t>
          </a:r>
          <a:r>
            <a:rPr lang="en-US"/>
            <a:t>, then open the audit view filtered to business schemas to show the exact events.</a:t>
          </a:r>
        </a:p>
      </dgm:t>
    </dgm:pt>
    <dgm:pt modelId="{FA2C964A-C8CD-4BC0-BA05-F3C6788E3B17}" type="parTrans" cxnId="{9ABE3591-F46C-4376-87C4-D4EF4A9C42D7}">
      <dgm:prSet/>
      <dgm:spPr/>
      <dgm:t>
        <a:bodyPr/>
        <a:lstStyle/>
        <a:p>
          <a:endParaRPr lang="en-US"/>
        </a:p>
      </dgm:t>
    </dgm:pt>
    <dgm:pt modelId="{063B0CA9-A07B-464F-8F18-40D222A23659}" type="sibTrans" cxnId="{9ABE3591-F46C-4376-87C4-D4EF4A9C42D7}">
      <dgm:prSet/>
      <dgm:spPr/>
      <dgm:t>
        <a:bodyPr/>
        <a:lstStyle/>
        <a:p>
          <a:endParaRPr lang="en-US"/>
        </a:p>
      </dgm:t>
    </dgm:pt>
    <dgm:pt modelId="{ECB662F6-0A5E-4BDD-99B3-9031D4731D8D}" type="pres">
      <dgm:prSet presAssocID="{EF6409FD-C886-480F-B269-443414428A5B}" presName="linearFlow" presStyleCnt="0">
        <dgm:presLayoutVars>
          <dgm:resizeHandles val="exact"/>
        </dgm:presLayoutVars>
      </dgm:prSet>
      <dgm:spPr/>
    </dgm:pt>
    <dgm:pt modelId="{16737878-90D4-4A65-AB76-12E01DE1EF7F}" type="pres">
      <dgm:prSet presAssocID="{12CB0562-EBD9-4876-87B0-1638A36350A4}" presName="node" presStyleLbl="node1" presStyleIdx="0" presStyleCnt="2">
        <dgm:presLayoutVars>
          <dgm:bulletEnabled val="1"/>
        </dgm:presLayoutVars>
      </dgm:prSet>
      <dgm:spPr/>
    </dgm:pt>
    <dgm:pt modelId="{DCEEA83D-505A-4003-81A6-81F0017057E7}" type="pres">
      <dgm:prSet presAssocID="{C01E17CB-1E5D-4F54-9D53-E934D04FF8BA}" presName="sibTrans" presStyleLbl="sibTrans2D1" presStyleIdx="0" presStyleCnt="1"/>
      <dgm:spPr/>
    </dgm:pt>
    <dgm:pt modelId="{EC5C31D7-0213-4F8E-86EB-3B5879234D77}" type="pres">
      <dgm:prSet presAssocID="{C01E17CB-1E5D-4F54-9D53-E934D04FF8BA}" presName="connectorText" presStyleLbl="sibTrans2D1" presStyleIdx="0" presStyleCnt="1"/>
      <dgm:spPr/>
    </dgm:pt>
    <dgm:pt modelId="{991EDB71-3C2F-4211-9AD9-39507736AC1E}" type="pres">
      <dgm:prSet presAssocID="{8E2BB1DA-707A-45E8-9BB9-8BEC25791B5F}" presName="node" presStyleLbl="node1" presStyleIdx="1" presStyleCnt="2">
        <dgm:presLayoutVars>
          <dgm:bulletEnabled val="1"/>
        </dgm:presLayoutVars>
      </dgm:prSet>
      <dgm:spPr/>
    </dgm:pt>
  </dgm:ptLst>
  <dgm:cxnLst>
    <dgm:cxn modelId="{C15E8D16-9699-47B4-B6C1-76A0F52C3118}" type="presOf" srcId="{C01E17CB-1E5D-4F54-9D53-E934D04FF8BA}" destId="{DCEEA83D-505A-4003-81A6-81F0017057E7}" srcOrd="0" destOrd="0" presId="urn:microsoft.com/office/officeart/2005/8/layout/process2"/>
    <dgm:cxn modelId="{51457562-3844-4B05-9803-5201DDA41204}" type="presOf" srcId="{12CB0562-EBD9-4876-87B0-1638A36350A4}" destId="{16737878-90D4-4A65-AB76-12E01DE1EF7F}" srcOrd="0" destOrd="0" presId="urn:microsoft.com/office/officeart/2005/8/layout/process2"/>
    <dgm:cxn modelId="{42105F85-9658-4876-B3EA-F9D674EC315B}" srcId="{EF6409FD-C886-480F-B269-443414428A5B}" destId="{12CB0562-EBD9-4876-87B0-1638A36350A4}" srcOrd="0" destOrd="0" parTransId="{D9ADADC2-716A-4691-9B03-A1F9728B9B87}" sibTransId="{C01E17CB-1E5D-4F54-9D53-E934D04FF8BA}"/>
    <dgm:cxn modelId="{9ABE3591-F46C-4376-87C4-D4EF4A9C42D7}" srcId="{EF6409FD-C886-480F-B269-443414428A5B}" destId="{8E2BB1DA-707A-45E8-9BB9-8BEC25791B5F}" srcOrd="1" destOrd="0" parTransId="{FA2C964A-C8CD-4BC0-BA05-F3C6788E3B17}" sibTransId="{063B0CA9-A07B-464F-8F18-40D222A23659}"/>
    <dgm:cxn modelId="{6758DDAE-FC86-4041-B431-6355F35468B2}" type="presOf" srcId="{EF6409FD-C886-480F-B269-443414428A5B}" destId="{ECB662F6-0A5E-4BDD-99B3-9031D4731D8D}" srcOrd="0" destOrd="0" presId="urn:microsoft.com/office/officeart/2005/8/layout/process2"/>
    <dgm:cxn modelId="{D0FC67C5-3215-4D86-98FD-50A0B8C5E382}" type="presOf" srcId="{8E2BB1DA-707A-45E8-9BB9-8BEC25791B5F}" destId="{991EDB71-3C2F-4211-9AD9-39507736AC1E}" srcOrd="0" destOrd="0" presId="urn:microsoft.com/office/officeart/2005/8/layout/process2"/>
    <dgm:cxn modelId="{42A07BDE-F038-495C-B1EC-CA2EC853B9B2}" type="presOf" srcId="{C01E17CB-1E5D-4F54-9D53-E934D04FF8BA}" destId="{EC5C31D7-0213-4F8E-86EB-3B5879234D77}" srcOrd="1" destOrd="0" presId="urn:microsoft.com/office/officeart/2005/8/layout/process2"/>
    <dgm:cxn modelId="{82A40707-0413-49A5-8356-2810EACDE560}" type="presParOf" srcId="{ECB662F6-0A5E-4BDD-99B3-9031D4731D8D}" destId="{16737878-90D4-4A65-AB76-12E01DE1EF7F}" srcOrd="0" destOrd="0" presId="urn:microsoft.com/office/officeart/2005/8/layout/process2"/>
    <dgm:cxn modelId="{CC02A1FE-0153-45EF-B5B3-011A978028E9}" type="presParOf" srcId="{ECB662F6-0A5E-4BDD-99B3-9031D4731D8D}" destId="{DCEEA83D-505A-4003-81A6-81F0017057E7}" srcOrd="1" destOrd="0" presId="urn:microsoft.com/office/officeart/2005/8/layout/process2"/>
    <dgm:cxn modelId="{F5AD82FA-2761-4ECD-A0C8-7E3BCD46D461}" type="presParOf" srcId="{DCEEA83D-505A-4003-81A6-81F0017057E7}" destId="{EC5C31D7-0213-4F8E-86EB-3B5879234D77}" srcOrd="0" destOrd="0" presId="urn:microsoft.com/office/officeart/2005/8/layout/process2"/>
    <dgm:cxn modelId="{ABC5C2E6-FE42-4CDD-A975-C3614157845E}" type="presParOf" srcId="{ECB662F6-0A5E-4BDD-99B3-9031D4731D8D}" destId="{991EDB71-3C2F-4211-9AD9-39507736AC1E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8750F-B2D5-4C1E-8E94-9B5FBEE4A1AA}">
      <dsp:nvSpPr>
        <dsp:cNvPr id="0" name=""/>
        <dsp:cNvSpPr/>
      </dsp:nvSpPr>
      <dsp:spPr>
        <a:xfrm>
          <a:off x="0" y="2345"/>
          <a:ext cx="4683949" cy="15069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0774F0-6204-48F1-80E4-03FA8A22B7FC}">
      <dsp:nvSpPr>
        <dsp:cNvPr id="0" name=""/>
        <dsp:cNvSpPr/>
      </dsp:nvSpPr>
      <dsp:spPr>
        <a:xfrm>
          <a:off x="455837" y="341398"/>
          <a:ext cx="828795" cy="8287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DA1D6-4154-4F66-A2C1-4279C331D4C4}">
      <dsp:nvSpPr>
        <dsp:cNvPr id="0" name=""/>
        <dsp:cNvSpPr/>
      </dsp:nvSpPr>
      <dsp:spPr>
        <a:xfrm>
          <a:off x="1740470" y="2345"/>
          <a:ext cx="2821211" cy="1602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04" tIns="169604" rIns="169604" bIns="16960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Environment: TERA SQL database (non‑production)</a:t>
          </a:r>
          <a:endParaRPr lang="en-US" sz="1400" kern="1200"/>
        </a:p>
      </dsp:txBody>
      <dsp:txXfrm>
        <a:off x="1740470" y="2345"/>
        <a:ext cx="2821211" cy="1602553"/>
      </dsp:txXfrm>
    </dsp:sp>
    <dsp:sp modelId="{531A44E3-BD0B-44FC-B34F-3AD25C14E68D}">
      <dsp:nvSpPr>
        <dsp:cNvPr id="0" name=""/>
        <dsp:cNvSpPr/>
      </dsp:nvSpPr>
      <dsp:spPr>
        <a:xfrm>
          <a:off x="0" y="1993396"/>
          <a:ext cx="4683949" cy="15069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47066-C26C-4C9D-8AD5-913AA52B2208}">
      <dsp:nvSpPr>
        <dsp:cNvPr id="0" name=""/>
        <dsp:cNvSpPr/>
      </dsp:nvSpPr>
      <dsp:spPr>
        <a:xfrm>
          <a:off x="455837" y="2332449"/>
          <a:ext cx="828795" cy="8287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7D244-6127-4021-BCDD-477B2EEEEE2C}">
      <dsp:nvSpPr>
        <dsp:cNvPr id="0" name=""/>
        <dsp:cNvSpPr/>
      </dsp:nvSpPr>
      <dsp:spPr>
        <a:xfrm>
          <a:off x="1740470" y="1993396"/>
          <a:ext cx="2821211" cy="1602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04" tIns="169604" rIns="169604" bIns="16960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Schemas/Tables: targeted PHI/PII domains (EDM/Provider/Employee)</a:t>
          </a:r>
        </a:p>
      </dsp:txBody>
      <dsp:txXfrm>
        <a:off x="1740470" y="1993396"/>
        <a:ext cx="2821211" cy="1602553"/>
      </dsp:txXfrm>
    </dsp:sp>
    <dsp:sp modelId="{7202F1D4-37B5-492D-8F1F-A16B38EED683}">
      <dsp:nvSpPr>
        <dsp:cNvPr id="0" name=""/>
        <dsp:cNvSpPr/>
      </dsp:nvSpPr>
      <dsp:spPr>
        <a:xfrm>
          <a:off x="0" y="3984448"/>
          <a:ext cx="4683949" cy="15069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D8786-574B-40BE-A750-2CE40AE67C50}">
      <dsp:nvSpPr>
        <dsp:cNvPr id="0" name=""/>
        <dsp:cNvSpPr/>
      </dsp:nvSpPr>
      <dsp:spPr>
        <a:xfrm>
          <a:off x="455837" y="4323500"/>
          <a:ext cx="828795" cy="8287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DE0A9-A791-4176-BDE3-86F6F98CB6DE}">
      <dsp:nvSpPr>
        <dsp:cNvPr id="0" name=""/>
        <dsp:cNvSpPr/>
      </dsp:nvSpPr>
      <dsp:spPr>
        <a:xfrm>
          <a:off x="1740470" y="3984448"/>
          <a:ext cx="2821211" cy="1602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04" tIns="169604" rIns="169604" bIns="16960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Actions captured: SELECT/INSERT/UPDATE/DELETE, failed logins, permission denials</a:t>
          </a:r>
        </a:p>
      </dsp:txBody>
      <dsp:txXfrm>
        <a:off x="1740470" y="3984448"/>
        <a:ext cx="2821211" cy="1602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A63C2-020D-40A5-A719-45252F6F8E70}">
      <dsp:nvSpPr>
        <dsp:cNvPr id="0" name=""/>
        <dsp:cNvSpPr/>
      </dsp:nvSpPr>
      <dsp:spPr>
        <a:xfrm>
          <a:off x="0" y="63023"/>
          <a:ext cx="4683949" cy="1765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Application &amp; ETL → TERA SQL Database</a:t>
          </a:r>
        </a:p>
      </dsp:txBody>
      <dsp:txXfrm>
        <a:off x="86181" y="149204"/>
        <a:ext cx="4511587" cy="1593058"/>
      </dsp:txXfrm>
    </dsp:sp>
    <dsp:sp modelId="{2CF0C217-AF1E-4FEF-B5C2-ED51D4F385AD}">
      <dsp:nvSpPr>
        <dsp:cNvPr id="0" name=""/>
        <dsp:cNvSpPr/>
      </dsp:nvSpPr>
      <dsp:spPr>
        <a:xfrm>
          <a:off x="0" y="1911963"/>
          <a:ext cx="4683949" cy="17654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SQL Server Audit (Server + Database Specs) → File target on secured share</a:t>
          </a:r>
        </a:p>
      </dsp:txBody>
      <dsp:txXfrm>
        <a:off x="86181" y="1998144"/>
        <a:ext cx="4511587" cy="1593058"/>
      </dsp:txXfrm>
    </dsp:sp>
    <dsp:sp modelId="{5AACBB68-B2F4-4B0A-B18F-0E3B325D2843}">
      <dsp:nvSpPr>
        <dsp:cNvPr id="0" name=""/>
        <dsp:cNvSpPr/>
      </dsp:nvSpPr>
      <dsp:spPr>
        <a:xfrm>
          <a:off x="0" y="3760903"/>
          <a:ext cx="4683949" cy="17654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Extended Events → runtime errors &amp; deadlocks</a:t>
          </a:r>
        </a:p>
      </dsp:txBody>
      <dsp:txXfrm>
        <a:off x="86181" y="3847084"/>
        <a:ext cx="4511587" cy="15930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A115A-BA2B-43BD-A937-18AF4DDE000C}">
      <dsp:nvSpPr>
        <dsp:cNvPr id="0" name=""/>
        <dsp:cNvSpPr/>
      </dsp:nvSpPr>
      <dsp:spPr>
        <a:xfrm>
          <a:off x="932" y="616852"/>
          <a:ext cx="1989195" cy="11935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1) Activity occurs (user/ETL query )</a:t>
          </a:r>
        </a:p>
      </dsp:txBody>
      <dsp:txXfrm>
        <a:off x="35889" y="651809"/>
        <a:ext cx="1919281" cy="1123603"/>
      </dsp:txXfrm>
    </dsp:sp>
    <dsp:sp modelId="{77816805-8505-4D43-BD4A-8F98ABCEF99F}">
      <dsp:nvSpPr>
        <dsp:cNvPr id="0" name=""/>
        <dsp:cNvSpPr/>
      </dsp:nvSpPr>
      <dsp:spPr>
        <a:xfrm>
          <a:off x="2165177" y="966950"/>
          <a:ext cx="421709" cy="493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2165177" y="1065614"/>
        <a:ext cx="295196" cy="295992"/>
      </dsp:txXfrm>
    </dsp:sp>
    <dsp:sp modelId="{E925D2DE-73E1-403A-81FB-063D831B2A50}">
      <dsp:nvSpPr>
        <dsp:cNvPr id="0" name=""/>
        <dsp:cNvSpPr/>
      </dsp:nvSpPr>
      <dsp:spPr>
        <a:xfrm>
          <a:off x="2785806" y="616852"/>
          <a:ext cx="1989195" cy="11935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2) Audit spec intercepts action; XE captures errors/deadlocks</a:t>
          </a:r>
        </a:p>
      </dsp:txBody>
      <dsp:txXfrm>
        <a:off x="2820763" y="651809"/>
        <a:ext cx="1919281" cy="1123603"/>
      </dsp:txXfrm>
    </dsp:sp>
    <dsp:sp modelId="{0B7D4925-0A0F-4CB1-88F6-80A4180F21E7}">
      <dsp:nvSpPr>
        <dsp:cNvPr id="0" name=""/>
        <dsp:cNvSpPr/>
      </dsp:nvSpPr>
      <dsp:spPr>
        <a:xfrm rot="5400000">
          <a:off x="3569549" y="1949613"/>
          <a:ext cx="421709" cy="493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3632408" y="1985419"/>
        <a:ext cx="295992" cy="295196"/>
      </dsp:txXfrm>
    </dsp:sp>
    <dsp:sp modelId="{9F888992-BAE6-43FE-96B5-46061CB6A506}">
      <dsp:nvSpPr>
        <dsp:cNvPr id="0" name=""/>
        <dsp:cNvSpPr/>
      </dsp:nvSpPr>
      <dsp:spPr>
        <a:xfrm>
          <a:off x="2785806" y="2606047"/>
          <a:ext cx="1989195" cy="119351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3) Events written to secure audit files with timestamps</a:t>
          </a:r>
        </a:p>
      </dsp:txBody>
      <dsp:txXfrm>
        <a:off x="2820763" y="2641004"/>
        <a:ext cx="1919281" cy="1123603"/>
      </dsp:txXfrm>
    </dsp:sp>
    <dsp:sp modelId="{B3CBECE4-A276-4CC3-90F1-81929B24075D}">
      <dsp:nvSpPr>
        <dsp:cNvPr id="0" name=""/>
        <dsp:cNvSpPr/>
      </dsp:nvSpPr>
      <dsp:spPr>
        <a:xfrm rot="10800000">
          <a:off x="2189047" y="2956146"/>
          <a:ext cx="421709" cy="493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2315560" y="3054810"/>
        <a:ext cx="295196" cy="295992"/>
      </dsp:txXfrm>
    </dsp:sp>
    <dsp:sp modelId="{C13EBED9-039C-42F6-A04E-1BBCF6DC6C3F}">
      <dsp:nvSpPr>
        <dsp:cNvPr id="0" name=""/>
        <dsp:cNvSpPr/>
      </dsp:nvSpPr>
      <dsp:spPr>
        <a:xfrm>
          <a:off x="932" y="2606047"/>
          <a:ext cx="1989195" cy="11935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4) Admins query audit files; alerts trigger on rules (e.g., failed logins spikes)</a:t>
          </a:r>
        </a:p>
      </dsp:txBody>
      <dsp:txXfrm>
        <a:off x="35889" y="2641004"/>
        <a:ext cx="1919281" cy="1123603"/>
      </dsp:txXfrm>
    </dsp:sp>
    <dsp:sp modelId="{BFF39F35-3CAE-46DE-AE8B-171E28F0C627}">
      <dsp:nvSpPr>
        <dsp:cNvPr id="0" name=""/>
        <dsp:cNvSpPr/>
      </dsp:nvSpPr>
      <dsp:spPr>
        <a:xfrm rot="5400000">
          <a:off x="784675" y="3938808"/>
          <a:ext cx="421709" cy="493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847534" y="3974614"/>
        <a:ext cx="295992" cy="295196"/>
      </dsp:txXfrm>
    </dsp:sp>
    <dsp:sp modelId="{B2E34ADD-BFB9-47E4-8032-34A2190FBED5}">
      <dsp:nvSpPr>
        <dsp:cNvPr id="0" name=""/>
        <dsp:cNvSpPr/>
      </dsp:nvSpPr>
      <dsp:spPr>
        <a:xfrm>
          <a:off x="932" y="4595243"/>
          <a:ext cx="1989195" cy="119351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5) Periodic review &amp; archive per retention policy</a:t>
          </a:r>
        </a:p>
      </dsp:txBody>
      <dsp:txXfrm>
        <a:off x="35889" y="4630200"/>
        <a:ext cx="1919281" cy="1123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8E85D-E134-4F23-9DB7-A413A74C33CA}">
      <dsp:nvSpPr>
        <dsp:cNvPr id="0" name=""/>
        <dsp:cNvSpPr/>
      </dsp:nvSpPr>
      <dsp:spPr>
        <a:xfrm>
          <a:off x="1771175" y="805508"/>
          <a:ext cx="3742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23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8171" y="849202"/>
        <a:ext cx="20241" cy="4052"/>
      </dsp:txXfrm>
    </dsp:sp>
    <dsp:sp modelId="{16E9B14F-F6C3-4F80-90E4-1770F84983B7}">
      <dsp:nvSpPr>
        <dsp:cNvPr id="0" name=""/>
        <dsp:cNvSpPr/>
      </dsp:nvSpPr>
      <dsp:spPr>
        <a:xfrm>
          <a:off x="12831" y="3629"/>
          <a:ext cx="1760144" cy="1695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49" tIns="90533" rIns="86249" bIns="9053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Authentication &amp; Session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Successful/failed logins; lockouts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Login source (client host, app name), </a:t>
          </a:r>
          <a:r>
            <a:rPr lang="en-US" sz="900" kern="1200" dirty="0" err="1"/>
            <a:t>session_id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Impersonation/EXECUTE AS usage</a:t>
          </a:r>
        </a:p>
      </dsp:txBody>
      <dsp:txXfrm>
        <a:off x="12831" y="3629"/>
        <a:ext cx="1760144" cy="1695198"/>
      </dsp:txXfrm>
    </dsp:sp>
    <dsp:sp modelId="{BB4FBB6E-D3D1-4AF0-9E88-9EBC6B071666}">
      <dsp:nvSpPr>
        <dsp:cNvPr id="0" name=""/>
        <dsp:cNvSpPr/>
      </dsp:nvSpPr>
      <dsp:spPr>
        <a:xfrm>
          <a:off x="3936153" y="805508"/>
          <a:ext cx="3742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23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13149" y="849202"/>
        <a:ext cx="20241" cy="4052"/>
      </dsp:txXfrm>
    </dsp:sp>
    <dsp:sp modelId="{A82869CB-D271-4011-845E-4E2BC4844E11}">
      <dsp:nvSpPr>
        <dsp:cNvPr id="0" name=""/>
        <dsp:cNvSpPr/>
      </dsp:nvSpPr>
      <dsp:spPr>
        <a:xfrm>
          <a:off x="2177809" y="33073"/>
          <a:ext cx="1760144" cy="16363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49" tIns="90533" rIns="86249" bIns="9053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Authorization &amp; Security Changes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GRANT/DENY/REVOKE on objects/schemas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Role membership changes; ALTER ROLE/USER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ALTER ANY LOGIN/USER; IMPERSONATE permissions</a:t>
          </a:r>
        </a:p>
      </dsp:txBody>
      <dsp:txXfrm>
        <a:off x="2177809" y="33073"/>
        <a:ext cx="1760144" cy="1636311"/>
      </dsp:txXfrm>
    </dsp:sp>
    <dsp:sp modelId="{2A060CAC-FB2F-48AF-A902-C113299D1AE2}">
      <dsp:nvSpPr>
        <dsp:cNvPr id="0" name=""/>
        <dsp:cNvSpPr/>
      </dsp:nvSpPr>
      <dsp:spPr>
        <a:xfrm>
          <a:off x="892903" y="1657768"/>
          <a:ext cx="4329956" cy="413493"/>
        </a:xfrm>
        <a:custGeom>
          <a:avLst/>
          <a:gdLst/>
          <a:ahLst/>
          <a:cxnLst/>
          <a:rect l="0" t="0" r="0" b="0"/>
          <a:pathLst>
            <a:path>
              <a:moveTo>
                <a:pt x="4329956" y="0"/>
              </a:moveTo>
              <a:lnTo>
                <a:pt x="4329956" y="223846"/>
              </a:lnTo>
              <a:lnTo>
                <a:pt x="0" y="223846"/>
              </a:lnTo>
              <a:lnTo>
                <a:pt x="0" y="413493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9064" y="1862488"/>
        <a:ext cx="217633" cy="4052"/>
      </dsp:txXfrm>
    </dsp:sp>
    <dsp:sp modelId="{8A7350F0-97AF-4BE3-9C85-90056C8CD64F}">
      <dsp:nvSpPr>
        <dsp:cNvPr id="0" name=""/>
        <dsp:cNvSpPr/>
      </dsp:nvSpPr>
      <dsp:spPr>
        <a:xfrm>
          <a:off x="4342787" y="42889"/>
          <a:ext cx="1760144" cy="16166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49" tIns="90533" rIns="86249" bIns="9053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Data Access to Sensitive Objects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SELECTs on PHI/PII tables/views (column sensitivity)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DML on PHI tables: INSERT/UPDATE/DELETE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Bulk operations: BULK INSERT, </a:t>
          </a:r>
          <a:r>
            <a:rPr lang="en-US" sz="900" kern="1200" dirty="0" err="1"/>
            <a:t>bcp</a:t>
          </a:r>
          <a:r>
            <a:rPr lang="en-US" sz="900" kern="1200" dirty="0"/>
            <a:t>, OPENROWSET/OPENDATASOURCE</a:t>
          </a:r>
        </a:p>
      </dsp:txBody>
      <dsp:txXfrm>
        <a:off x="4342787" y="42889"/>
        <a:ext cx="1760144" cy="1616678"/>
      </dsp:txXfrm>
    </dsp:sp>
    <dsp:sp modelId="{8DEE0097-E40A-41E5-870A-68746D40F4E3}">
      <dsp:nvSpPr>
        <dsp:cNvPr id="0" name=""/>
        <dsp:cNvSpPr/>
      </dsp:nvSpPr>
      <dsp:spPr>
        <a:xfrm>
          <a:off x="1771175" y="2947620"/>
          <a:ext cx="3742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23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48171" y="2991314"/>
        <a:ext cx="20241" cy="4052"/>
      </dsp:txXfrm>
    </dsp:sp>
    <dsp:sp modelId="{3E591CA1-7DBD-4962-B7D9-DAD610180CB8}">
      <dsp:nvSpPr>
        <dsp:cNvPr id="0" name=""/>
        <dsp:cNvSpPr/>
      </dsp:nvSpPr>
      <dsp:spPr>
        <a:xfrm>
          <a:off x="12831" y="2103661"/>
          <a:ext cx="1760144" cy="1779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49" tIns="90533" rIns="86249" bIns="9053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 dirty="0"/>
            <a:t>Schema &amp; Config Changes (DDL)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CREATE/ALTER/DROP TABLE/VIEW/PROC/FUNCTION/TRIGGER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Database options: containment, TRUSTWORTHY, CLR, </a:t>
          </a:r>
          <a:r>
            <a:rPr lang="en-US" sz="900" kern="1200" dirty="0" err="1"/>
            <a:t>xp_cmdshell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Linked server/endpoint changes; credentials/proxies</a:t>
          </a:r>
        </a:p>
      </dsp:txBody>
      <dsp:txXfrm>
        <a:off x="12831" y="2103661"/>
        <a:ext cx="1760144" cy="1779358"/>
      </dsp:txXfrm>
    </dsp:sp>
    <dsp:sp modelId="{3463FC52-06A7-4FE6-B173-5A31DACF20D2}">
      <dsp:nvSpPr>
        <dsp:cNvPr id="0" name=""/>
        <dsp:cNvSpPr/>
      </dsp:nvSpPr>
      <dsp:spPr>
        <a:xfrm>
          <a:off x="3936153" y="2947620"/>
          <a:ext cx="3742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233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13149" y="2991314"/>
        <a:ext cx="20241" cy="4052"/>
      </dsp:txXfrm>
    </dsp:sp>
    <dsp:sp modelId="{F5AE52B9-B1CE-45BD-B24A-B2825DAE58D4}">
      <dsp:nvSpPr>
        <dsp:cNvPr id="0" name=""/>
        <dsp:cNvSpPr/>
      </dsp:nvSpPr>
      <dsp:spPr>
        <a:xfrm>
          <a:off x="2177809" y="2138232"/>
          <a:ext cx="1760144" cy="17102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49" tIns="90533" rIns="86249" bIns="9053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Operational Risk Signals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Permission denials (succeeded = 0) on sensitive objects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Audit disabled/altered, spec turned OFF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Unusually large result sets/SELECT INTO into temp tables (exfil patterns)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Long‑running queries; high‑severity errors; deadlocks</a:t>
          </a:r>
        </a:p>
      </dsp:txBody>
      <dsp:txXfrm>
        <a:off x="2177809" y="2138232"/>
        <a:ext cx="1760144" cy="1710216"/>
      </dsp:txXfrm>
    </dsp:sp>
    <dsp:sp modelId="{6334A58D-FEFF-4E40-8FDA-48E432C228B8}">
      <dsp:nvSpPr>
        <dsp:cNvPr id="0" name=""/>
        <dsp:cNvSpPr/>
      </dsp:nvSpPr>
      <dsp:spPr>
        <a:xfrm>
          <a:off x="892903" y="3709996"/>
          <a:ext cx="4329956" cy="545456"/>
        </a:xfrm>
        <a:custGeom>
          <a:avLst/>
          <a:gdLst/>
          <a:ahLst/>
          <a:cxnLst/>
          <a:rect l="0" t="0" r="0" b="0"/>
          <a:pathLst>
            <a:path>
              <a:moveTo>
                <a:pt x="4329956" y="0"/>
              </a:moveTo>
              <a:lnTo>
                <a:pt x="4329956" y="289828"/>
              </a:lnTo>
              <a:lnTo>
                <a:pt x="0" y="289828"/>
              </a:lnTo>
              <a:lnTo>
                <a:pt x="0" y="54545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48678" y="3980698"/>
        <a:ext cx="218405" cy="4052"/>
      </dsp:txXfrm>
    </dsp:sp>
    <dsp:sp modelId="{DDF3C9CE-AA5D-42E3-9983-4F76E267A417}">
      <dsp:nvSpPr>
        <dsp:cNvPr id="0" name=""/>
        <dsp:cNvSpPr/>
      </dsp:nvSpPr>
      <dsp:spPr>
        <a:xfrm>
          <a:off x="4342787" y="2274884"/>
          <a:ext cx="1760144" cy="14369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49" tIns="90533" rIns="86249" bIns="9053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Data Protection Policies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RLS predicate/SECURITY POLICY changes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Dynamic/static masking policy changes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Always On/Failover events impacting audit continuity</a:t>
          </a:r>
        </a:p>
      </dsp:txBody>
      <dsp:txXfrm>
        <a:off x="4342787" y="2274884"/>
        <a:ext cx="1760144" cy="1436911"/>
      </dsp:txXfrm>
    </dsp:sp>
    <dsp:sp modelId="{4B9D27FF-DC36-4534-8C71-743F81225C03}">
      <dsp:nvSpPr>
        <dsp:cNvPr id="0" name=""/>
        <dsp:cNvSpPr/>
      </dsp:nvSpPr>
      <dsp:spPr>
        <a:xfrm>
          <a:off x="12831" y="4287853"/>
          <a:ext cx="1760144" cy="1643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49" tIns="90533" rIns="86249" bIns="90533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200" kern="1200"/>
            <a:t>Lifecycle &amp; Governance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Backup/restore operations and access to backups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SQL Agent job create/alter/execute (ETL paths)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Audit file access/read attempts outside approved group</a:t>
          </a:r>
        </a:p>
      </dsp:txBody>
      <dsp:txXfrm>
        <a:off x="12831" y="4287853"/>
        <a:ext cx="1760144" cy="16433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2E3934-FBFE-4857-B6D1-E2C066482287}">
      <dsp:nvSpPr>
        <dsp:cNvPr id="0" name=""/>
        <dsp:cNvSpPr/>
      </dsp:nvSpPr>
      <dsp:spPr>
        <a:xfrm>
          <a:off x="0" y="21455"/>
          <a:ext cx="4773168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≥5 failed logins for a principal in 10 minutes → High</a:t>
          </a:r>
        </a:p>
      </dsp:txBody>
      <dsp:txXfrm>
        <a:off x="50489" y="71944"/>
        <a:ext cx="4672190" cy="933302"/>
      </dsp:txXfrm>
    </dsp:sp>
    <dsp:sp modelId="{8DDC7EEF-5776-4F72-BC7D-5FCAB0FC26AC}">
      <dsp:nvSpPr>
        <dsp:cNvPr id="0" name=""/>
        <dsp:cNvSpPr/>
      </dsp:nvSpPr>
      <dsp:spPr>
        <a:xfrm>
          <a:off x="0" y="1130615"/>
          <a:ext cx="4773168" cy="103428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Any permission denial on PHI tables/views → Critical</a:t>
          </a:r>
        </a:p>
      </dsp:txBody>
      <dsp:txXfrm>
        <a:off x="50489" y="1181104"/>
        <a:ext cx="4672190" cy="933302"/>
      </dsp:txXfrm>
    </dsp:sp>
    <dsp:sp modelId="{671BD3CF-3FE0-43C6-921B-323FFFA96783}">
      <dsp:nvSpPr>
        <dsp:cNvPr id="0" name=""/>
        <dsp:cNvSpPr/>
      </dsp:nvSpPr>
      <dsp:spPr>
        <a:xfrm>
          <a:off x="0" y="2239775"/>
          <a:ext cx="4773168" cy="103428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Audit/Spec turned OFF or altered → Critical, page on‑call</a:t>
          </a:r>
        </a:p>
      </dsp:txBody>
      <dsp:txXfrm>
        <a:off x="50489" y="2290264"/>
        <a:ext cx="4672190" cy="933302"/>
      </dsp:txXfrm>
    </dsp:sp>
    <dsp:sp modelId="{4EC5F329-43FB-4909-977E-05D05C180755}">
      <dsp:nvSpPr>
        <dsp:cNvPr id="0" name=""/>
        <dsp:cNvSpPr/>
      </dsp:nvSpPr>
      <dsp:spPr>
        <a:xfrm>
          <a:off x="0" y="3348936"/>
          <a:ext cx="4773168" cy="103428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DDL on sensitive schemas outside change window → High</a:t>
          </a:r>
        </a:p>
      </dsp:txBody>
      <dsp:txXfrm>
        <a:off x="50489" y="3399425"/>
        <a:ext cx="4672190" cy="933302"/>
      </dsp:txXfrm>
    </dsp:sp>
    <dsp:sp modelId="{D357E88D-10BF-40F0-BC0F-2378D70ABDA0}">
      <dsp:nvSpPr>
        <dsp:cNvPr id="0" name=""/>
        <dsp:cNvSpPr/>
      </dsp:nvSpPr>
      <dsp:spPr>
        <a:xfrm>
          <a:off x="0" y="4458096"/>
          <a:ext cx="4773168" cy="10342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Deadlock rate &gt; N per hour on critical workloads → Medium</a:t>
          </a:r>
        </a:p>
      </dsp:txBody>
      <dsp:txXfrm>
        <a:off x="50489" y="4508585"/>
        <a:ext cx="4672190" cy="9333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37878-90D4-4A65-AB76-12E01DE1EF7F}">
      <dsp:nvSpPr>
        <dsp:cNvPr id="0" name=""/>
        <dsp:cNvSpPr/>
      </dsp:nvSpPr>
      <dsp:spPr>
        <a:xfrm>
          <a:off x="82509" y="781"/>
          <a:ext cx="4610915" cy="25616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Demo:</a:t>
          </a:r>
        </a:p>
      </dsp:txBody>
      <dsp:txXfrm>
        <a:off x="157536" y="75808"/>
        <a:ext cx="4460861" cy="2411565"/>
      </dsp:txXfrm>
    </dsp:sp>
    <dsp:sp modelId="{DCEEA83D-505A-4003-81A6-81F0017057E7}">
      <dsp:nvSpPr>
        <dsp:cNvPr id="0" name=""/>
        <dsp:cNvSpPr/>
      </dsp:nvSpPr>
      <dsp:spPr>
        <a:xfrm rot="5400000">
          <a:off x="1907663" y="2626442"/>
          <a:ext cx="960607" cy="11527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-5400000">
        <a:off x="2042149" y="2722502"/>
        <a:ext cx="691636" cy="672425"/>
      </dsp:txXfrm>
    </dsp:sp>
    <dsp:sp modelId="{991EDB71-3C2F-4211-9AD9-39507736AC1E}">
      <dsp:nvSpPr>
        <dsp:cNvPr id="0" name=""/>
        <dsp:cNvSpPr/>
      </dsp:nvSpPr>
      <dsp:spPr>
        <a:xfrm>
          <a:off x="82509" y="3843211"/>
          <a:ext cx="4610915" cy="256161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I’ll run actions as </a:t>
          </a:r>
          <a:r>
            <a:rPr lang="en-US" sz="2900" b="1" kern="1200"/>
            <a:t>reporter, analyst, and ETL</a:t>
          </a:r>
          <a:r>
            <a:rPr lang="en-US" sz="2900" kern="1200"/>
            <a:t>, then open the audit view filtered to business schemas to show the exact events.</a:t>
          </a:r>
        </a:p>
      </dsp:txBody>
      <dsp:txXfrm>
        <a:off x="157536" y="3918238"/>
        <a:ext cx="4460861" cy="24115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394D8D-1DB1-4C2C-B107-3B4EDCA4C638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11B26-1CDC-40D3-AA30-BEC715362F4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4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11B26-1CDC-40D3-AA30-BEC715362F4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Goal today: prove </a:t>
            </a:r>
            <a:r>
              <a:rPr lang="en-US" b="1" dirty="0"/>
              <a:t>active SQL auditing</a:t>
            </a:r>
            <a:r>
              <a:rPr lang="en-US" dirty="0"/>
              <a:t> on TERA/Database.</a:t>
            </a:r>
            <a:br>
              <a:rPr lang="en-US" dirty="0"/>
            </a:br>
            <a:r>
              <a:rPr lang="en-US" dirty="0"/>
              <a:t>Provide visibility on </a:t>
            </a:r>
            <a:r>
              <a:rPr lang="en-US" b="1" dirty="0"/>
              <a:t>who accessed what, when, from where, and outcome</a:t>
            </a:r>
            <a:r>
              <a:rPr lang="en-US" dirty="0"/>
              <a:t>—for SELECTs, DML, EXEC, and permission/DDL changes.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Why it matters: </a:t>
            </a:r>
          </a:p>
          <a:p>
            <a:r>
              <a:rPr lang="en-US" b="1" dirty="0"/>
              <a:t>1.Security</a:t>
            </a:r>
            <a:r>
              <a:rPr lang="en-US" dirty="0"/>
              <a:t> (detects suspicious reads/writes), </a:t>
            </a:r>
          </a:p>
          <a:p>
            <a:r>
              <a:rPr lang="en-US" b="1" dirty="0"/>
              <a:t>2. Compliance/HIPAA</a:t>
            </a:r>
            <a:r>
              <a:rPr lang="en-US" dirty="0"/>
              <a:t> (traceability on PHI/PII),</a:t>
            </a:r>
          </a:p>
          <a:p>
            <a:r>
              <a:rPr lang="en-US" dirty="0"/>
              <a:t>3. </a:t>
            </a:r>
            <a:r>
              <a:rPr lang="en-US" b="1" dirty="0"/>
              <a:t>Troubleshooting &amp; Performance </a:t>
            </a:r>
            <a:r>
              <a:rPr lang="en-US" dirty="0"/>
              <a:t> (spot noisy/failed queries)</a:t>
            </a:r>
          </a:p>
          <a:p>
            <a:r>
              <a:rPr lang="en-US" b="1" dirty="0"/>
              <a:t>4. Monitoring: </a:t>
            </a:r>
            <a:r>
              <a:rPr lang="en-US" dirty="0"/>
              <a:t>This help real time Awareness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Demo will be running on </a:t>
            </a:r>
            <a:r>
              <a:rPr lang="en-US" b="1" dirty="0"/>
              <a:t>TERA non-production SQL database</a:t>
            </a:r>
            <a:r>
              <a:rPr lang="en-US" dirty="0"/>
              <a:t>. No prod impact.</a:t>
            </a:r>
          </a:p>
          <a:p>
            <a:br>
              <a:rPr lang="en-US" dirty="0"/>
            </a:br>
            <a:r>
              <a:rPr lang="en-US" dirty="0"/>
              <a:t>We target </a:t>
            </a:r>
            <a:r>
              <a:rPr lang="en-US" b="1" dirty="0"/>
              <a:t>PHI/PII-relevant schemas </a:t>
            </a:r>
            <a:r>
              <a:rPr lang="en-US" dirty="0"/>
              <a:t>—so we focus on the tables that matter for HIPAA traceability.</a:t>
            </a:r>
          </a:p>
          <a:p>
            <a:br>
              <a:rPr lang="en-US" dirty="0"/>
            </a:br>
            <a:r>
              <a:rPr lang="en-US" dirty="0"/>
              <a:t>We log </a:t>
            </a:r>
            <a:r>
              <a:rPr lang="en-US" b="1" dirty="0"/>
              <a:t>SELECT, INSERT, UPDATE, DELETE, EXEC</a:t>
            </a:r>
            <a:r>
              <a:rPr lang="en-US" dirty="0"/>
              <a:t>, plus </a:t>
            </a:r>
            <a:r>
              <a:rPr lang="en-US" b="1" dirty="0"/>
              <a:t>failed logins</a:t>
            </a:r>
            <a:r>
              <a:rPr lang="en-US" dirty="0"/>
              <a:t> and </a:t>
            </a:r>
            <a:r>
              <a:rPr lang="en-US" b="1" dirty="0"/>
              <a:t>permission denials</a:t>
            </a:r>
            <a:r>
              <a:rPr lang="en-US" dirty="0"/>
              <a:t>, so we can see who tried what, when, and whether it succeeded or not</a:t>
            </a:r>
            <a:br>
              <a:rPr lang="en-US" dirty="0"/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11B26-1CDC-40D3-AA30-BEC715362F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76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Application and ETL</a:t>
            </a:r>
            <a:r>
              <a:rPr lang="en-US" dirty="0"/>
              <a:t> interact with the </a:t>
            </a:r>
            <a:r>
              <a:rPr lang="en-US" b="1" dirty="0"/>
              <a:t>TERA SQL database</a:t>
            </a:r>
            <a:r>
              <a:rPr lang="en-US" dirty="0"/>
              <a:t>—that’s where day-to-day reads, writes, and stored-proc calls happen.</a:t>
            </a:r>
          </a:p>
          <a:p>
            <a:br>
              <a:rPr lang="en-US" dirty="0"/>
            </a:br>
            <a:r>
              <a:rPr lang="en-US" dirty="0"/>
              <a:t>We’ve enabled </a:t>
            </a:r>
            <a:r>
              <a:rPr lang="en-US" b="1" dirty="0"/>
              <a:t>SQL Server Audit</a:t>
            </a:r>
            <a:r>
              <a:rPr lang="en-US" dirty="0"/>
              <a:t> at both the </a:t>
            </a:r>
            <a:r>
              <a:rPr lang="en-US" b="1" dirty="0"/>
              <a:t>server</a:t>
            </a:r>
            <a:r>
              <a:rPr lang="en-US" dirty="0"/>
              <a:t> and </a:t>
            </a:r>
            <a:r>
              <a:rPr lang="en-US" b="1" dirty="0"/>
              <a:t>database</a:t>
            </a:r>
            <a:r>
              <a:rPr lang="en-US" dirty="0"/>
              <a:t> levels. </a:t>
            </a:r>
          </a:p>
          <a:p>
            <a:endParaRPr lang="en-US" dirty="0"/>
          </a:p>
          <a:p>
            <a:r>
              <a:rPr lang="en-US" dirty="0"/>
              <a:t>Those specs write to a </a:t>
            </a:r>
            <a:r>
              <a:rPr lang="en-US" b="1" dirty="0"/>
              <a:t>file target on a secured share</a:t>
            </a:r>
            <a:r>
              <a:rPr lang="en-US" dirty="0"/>
              <a:t>, giving us reviewable logs for who did what and when.</a:t>
            </a:r>
          </a:p>
          <a:p>
            <a:br>
              <a:rPr lang="en-US" dirty="0"/>
            </a:br>
            <a:r>
              <a:rPr lang="en-US" dirty="0"/>
              <a:t>In parallel, we use </a:t>
            </a:r>
            <a:r>
              <a:rPr lang="en-US" b="1" dirty="0"/>
              <a:t>Extended Events</a:t>
            </a:r>
            <a:r>
              <a:rPr lang="en-US" dirty="0"/>
              <a:t> to capture </a:t>
            </a:r>
            <a:r>
              <a:rPr lang="en-US" b="1" dirty="0"/>
              <a:t>runtime errors and deadlocks</a:t>
            </a:r>
            <a:r>
              <a:rPr lang="en-US" dirty="0"/>
              <a:t>.  so</a:t>
            </a:r>
          </a:p>
          <a:p>
            <a:br>
              <a:rPr lang="en-US" dirty="0"/>
            </a:br>
            <a:r>
              <a:rPr lang="en-US" dirty="0"/>
              <a:t>Together, Audit provides </a:t>
            </a:r>
            <a:r>
              <a:rPr lang="en-US" b="1" dirty="0"/>
              <a:t>security and compliance traceability</a:t>
            </a:r>
            <a:r>
              <a:rPr lang="en-US" dirty="0"/>
              <a:t>, while Extended Events adds </a:t>
            </a:r>
            <a:r>
              <a:rPr lang="en-US" b="1" dirty="0"/>
              <a:t>operational visibility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Here’s the technical workflow end-to-end.</a:t>
            </a:r>
          </a:p>
          <a:p>
            <a:br>
              <a:rPr lang="en-US" dirty="0"/>
            </a:br>
            <a:r>
              <a:rPr lang="en-US" b="1" dirty="0"/>
              <a:t>Step 1:</a:t>
            </a:r>
            <a:r>
              <a:rPr lang="en-US" dirty="0"/>
              <a:t> A user or ETL runs a query or proc.</a:t>
            </a:r>
          </a:p>
          <a:p>
            <a:br>
              <a:rPr lang="en-US" dirty="0"/>
            </a:br>
            <a:r>
              <a:rPr lang="en-US" b="1" dirty="0"/>
              <a:t>Step 2:</a:t>
            </a:r>
            <a:r>
              <a:rPr lang="en-US" dirty="0"/>
              <a:t> Our </a:t>
            </a:r>
            <a:r>
              <a:rPr lang="en-US" b="1" dirty="0"/>
              <a:t>Database/Server Audit Specs</a:t>
            </a:r>
            <a:r>
              <a:rPr lang="en-US" dirty="0"/>
              <a:t> intercept the action; in parallel, </a:t>
            </a:r>
            <a:r>
              <a:rPr lang="en-US" b="1" dirty="0"/>
              <a:t>Extended Events</a:t>
            </a:r>
            <a:r>
              <a:rPr lang="en-US" dirty="0"/>
              <a:t> pick up runtime errors and deadlocks.</a:t>
            </a:r>
          </a:p>
          <a:p>
            <a:br>
              <a:rPr lang="en-US" dirty="0"/>
            </a:br>
            <a:r>
              <a:rPr lang="en-US" b="1" dirty="0"/>
              <a:t>Step 3:</a:t>
            </a:r>
            <a:r>
              <a:rPr lang="en-US" dirty="0"/>
              <a:t>We save each event—</a:t>
            </a:r>
            <a:r>
              <a:rPr lang="en-US" b="1" dirty="0"/>
              <a:t>who</a:t>
            </a:r>
            <a:r>
              <a:rPr lang="en-US" dirty="0"/>
              <a:t> did </a:t>
            </a:r>
            <a:r>
              <a:rPr lang="en-US" b="1" dirty="0"/>
              <a:t>what</a:t>
            </a:r>
            <a:r>
              <a:rPr lang="en-US" dirty="0"/>
              <a:t>, </a:t>
            </a:r>
            <a:r>
              <a:rPr lang="en-US" b="1" dirty="0"/>
              <a:t>when</a:t>
            </a:r>
            <a:r>
              <a:rPr lang="en-US" dirty="0"/>
              <a:t>, and whether it </a:t>
            </a:r>
            <a:r>
              <a:rPr lang="en-US" b="1" dirty="0"/>
              <a:t>succeeded or failed</a:t>
            </a:r>
            <a:r>
              <a:rPr lang="en-US" dirty="0"/>
              <a:t>—into </a:t>
            </a:r>
            <a:r>
              <a:rPr lang="en-US" b="1" dirty="0"/>
              <a:t>secure, time-stamped audit files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b="1" dirty="0"/>
              <a:t>Step 4:</a:t>
            </a:r>
            <a:r>
              <a:rPr lang="en-US" dirty="0"/>
              <a:t> Admins query those files for investigations and </a:t>
            </a:r>
            <a:r>
              <a:rPr lang="en-US" b="1" dirty="0"/>
              <a:t>automated alerts</a:t>
            </a:r>
            <a:r>
              <a:rPr lang="en-US" dirty="0"/>
              <a:t>—like spikes in failed logins or unauthorized SELECTs.</a:t>
            </a:r>
          </a:p>
          <a:p>
            <a:br>
              <a:rPr lang="en-US" dirty="0"/>
            </a:br>
            <a:r>
              <a:rPr lang="en-US" b="1" dirty="0"/>
              <a:t>Step 5:</a:t>
            </a:r>
            <a:r>
              <a:rPr lang="en-US" dirty="0"/>
              <a:t> We perform </a:t>
            </a:r>
            <a:r>
              <a:rPr lang="en-US" b="1" dirty="0"/>
              <a:t>periodic review</a:t>
            </a:r>
            <a:r>
              <a:rPr lang="en-US" dirty="0"/>
              <a:t> and </a:t>
            </a:r>
            <a:r>
              <a:rPr lang="en-US" b="1" dirty="0"/>
              <a:t>archive</a:t>
            </a:r>
            <a:r>
              <a:rPr lang="en-US" dirty="0"/>
              <a:t> per our retention policy, to keep evidence and ready for HIPAA audits.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11B26-1CDC-40D3-AA30-BEC715362F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9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Opening (15 s)</a:t>
            </a:r>
            <a:endParaRPr lang="en-US" dirty="0"/>
          </a:p>
          <a:p>
            <a:pPr>
              <a:buNone/>
            </a:pPr>
            <a:r>
              <a:rPr lang="en-US" dirty="0"/>
              <a:t>“This slide outlines the full catalog of what we can log across the TERA environment.</a:t>
            </a:r>
            <a:br>
              <a:rPr lang="en-US" dirty="0"/>
            </a:br>
            <a:r>
              <a:rPr lang="en-US" dirty="0"/>
              <a:t>Each category  represents a different layer of visibility — from user authentication to schema changes, data protection, and governance lifecycle.”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Authentication &amp; Session </a:t>
            </a:r>
            <a:r>
              <a:rPr lang="en-US" dirty="0"/>
              <a:t>“</a:t>
            </a:r>
          </a:p>
          <a:p>
            <a:pPr>
              <a:buNone/>
            </a:pPr>
            <a:r>
              <a:rPr lang="en-US" dirty="0"/>
              <a:t>We capture every login event — both successful and failed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Authorization &amp; Security Changes (15 s)  </a:t>
            </a:r>
          </a:p>
          <a:p>
            <a:pPr>
              <a:buNone/>
            </a:pPr>
            <a:r>
              <a:rPr lang="en-US" b="1" dirty="0"/>
              <a:t>E</a:t>
            </a:r>
            <a:r>
              <a:rPr lang="en-US" dirty="0"/>
              <a:t>very GRANT, DENY, REVOKE, or role membership update is captured.</a:t>
            </a:r>
          </a:p>
          <a:p>
            <a:pPr>
              <a:buNone/>
            </a:pPr>
            <a:br>
              <a:rPr lang="en-US" dirty="0"/>
            </a:br>
            <a:r>
              <a:rPr lang="en-US" b="1" dirty="0"/>
              <a:t>Data access to sensitive objects:</a:t>
            </a:r>
            <a:r>
              <a:rPr lang="en-US" dirty="0"/>
              <a:t>     </a:t>
            </a:r>
          </a:p>
          <a:p>
            <a:pPr>
              <a:buNone/>
            </a:pPr>
            <a:r>
              <a:rPr lang="en-US" dirty="0"/>
              <a:t>Avery </a:t>
            </a:r>
            <a:r>
              <a:rPr lang="en-US" b="1" dirty="0"/>
              <a:t>Select</a:t>
            </a:r>
            <a:r>
              <a:rPr lang="en-US" dirty="0"/>
              <a:t> on PHI/PII tables and views, plus </a:t>
            </a:r>
            <a:r>
              <a:rPr lang="en-US" b="0" dirty="0"/>
              <a:t>INSERT/UPDATE/DELETE </a:t>
            </a:r>
            <a:r>
              <a:rPr lang="en-US" dirty="0"/>
              <a:t>and bulk operations are track</a:t>
            </a:r>
          </a:p>
          <a:p>
            <a:pPr>
              <a:buNone/>
            </a:pPr>
            <a:r>
              <a:rPr lang="en-US" b="1" dirty="0"/>
              <a:t>Schema &amp; Config Changes + Operational Signals    </a:t>
            </a:r>
            <a:r>
              <a:rPr lang="en-US" dirty="0"/>
              <a:t>“</a:t>
            </a:r>
          </a:p>
          <a:p>
            <a:pPr>
              <a:buNone/>
            </a:pPr>
            <a:r>
              <a:rPr lang="en-US" dirty="0"/>
              <a:t>Table creating, altering, or dropping objects are fully logged.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Configuration changes like enabling CLR or </a:t>
            </a:r>
            <a:r>
              <a:rPr lang="en-US" dirty="0" err="1"/>
              <a:t>xp_cmdshell</a:t>
            </a:r>
            <a:r>
              <a:rPr lang="en-US" dirty="0"/>
              <a:t>, or linking servers, are also audited.</a:t>
            </a:r>
            <a:br>
              <a:rPr lang="en-US" dirty="0"/>
            </a:br>
            <a:r>
              <a:rPr lang="en-US" dirty="0"/>
              <a:t>On the operational side, we capture risk signals: failed permissions ,audit changes, large data extractions, and high-severity errors or deadlocks.”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Data Protection Policies &amp; Lifecycle Governance </a:t>
            </a:r>
          </a:p>
          <a:p>
            <a:pPr>
              <a:buNone/>
            </a:pPr>
            <a:r>
              <a:rPr lang="en-US" dirty="0"/>
              <a:t>“We audit all RLS predicate or security-policy changes and any dynamic/static data-masking updates.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“Together, these seven categories form our complete audit baseline for TERA — giving us both compliance traceability and operational visibility.</a:t>
            </a:r>
            <a:br>
              <a:rPr lang="en-US" dirty="0"/>
            </a:b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/>
              <a:t>We can integrate an alert and thresholds</a:t>
            </a:r>
          </a:p>
          <a:p>
            <a:endParaRPr lang="en-US" dirty="0"/>
          </a:p>
          <a:p>
            <a:r>
              <a:rPr lang="en-US" b="1" dirty="0"/>
              <a:t>≥5 failed logins in 10 minutes  → Severity High</a:t>
            </a:r>
            <a:r>
              <a:rPr lang="en-US" dirty="0"/>
              <a:t> </a:t>
            </a:r>
          </a:p>
          <a:p>
            <a:r>
              <a:rPr lang="en-US" b="1" dirty="0"/>
              <a:t>Any denial on PHI/PII                → Severity Critical</a:t>
            </a:r>
            <a:endParaRPr lang="en-US" dirty="0"/>
          </a:p>
          <a:p>
            <a:r>
              <a:rPr lang="en-US" b="1" dirty="0"/>
              <a:t>Audit turned OFF or altered     → Severity Critical,  </a:t>
            </a:r>
            <a:r>
              <a:rPr lang="en-US" b="1" u="sng" dirty="0"/>
              <a:t>Alert the on-call team immediately.  </a:t>
            </a:r>
            <a:r>
              <a:rPr lang="en-US" dirty="0"/>
              <a:t>(threat to traceability).</a:t>
            </a:r>
          </a:p>
          <a:p>
            <a:r>
              <a:rPr lang="en-US" b="1" dirty="0"/>
              <a:t>DDL on sensitive schemas outside change window →  Severity High </a:t>
            </a:r>
            <a:r>
              <a:rPr lang="en-US" dirty="0"/>
              <a:t>                                  (unauthorized change risk).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nn-NO" sz="6300"/>
              <a:t>EDM – TERA: Auditing &amp; Logging (POC)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anchor="ctr">
            <a:normAutofit/>
          </a:bodyPr>
          <a:lstStyle/>
          <a:p>
            <a:r>
              <a:rPr lang="en-US" sz="4200"/>
              <a:t>Objectives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502920"/>
            <a:ext cx="5170932" cy="146304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defRPr sz="2000"/>
            </a:pPr>
            <a:r>
              <a:rPr lang="en-US" sz="1200"/>
              <a:t>Demonstrate active auditing &amp; logging for the TERA SQL database</a:t>
            </a:r>
          </a:p>
          <a:p>
            <a:pPr>
              <a:lnSpc>
                <a:spcPct val="90000"/>
              </a:lnSpc>
              <a:defRPr sz="2000"/>
            </a:pPr>
            <a:endParaRPr lang="en-US" sz="1200"/>
          </a:p>
          <a:p>
            <a:pPr>
              <a:lnSpc>
                <a:spcPct val="90000"/>
              </a:lnSpc>
              <a:defRPr sz="2000"/>
            </a:pPr>
            <a:r>
              <a:rPr lang="en-US" sz="1200"/>
              <a:t>Provide visibility: who accessed what, when, from where, and outcome</a:t>
            </a:r>
          </a:p>
          <a:p>
            <a:pPr>
              <a:lnSpc>
                <a:spcPct val="90000"/>
              </a:lnSpc>
              <a:defRPr sz="2000"/>
            </a:pPr>
            <a:endParaRPr lang="en-US" sz="1200"/>
          </a:p>
          <a:p>
            <a:pPr>
              <a:lnSpc>
                <a:spcPct val="90000"/>
              </a:lnSpc>
              <a:defRPr sz="2000"/>
            </a:pPr>
            <a:r>
              <a:rPr lang="en-US" sz="1200"/>
              <a:t>Show readiness for HIPAA-aligned traceability on PHI/PII</a:t>
            </a:r>
          </a:p>
          <a:p>
            <a:pPr>
              <a:lnSpc>
                <a:spcPct val="90000"/>
              </a:lnSpc>
              <a:defRPr sz="2000"/>
            </a:pPr>
            <a:endParaRPr lang="en-US" sz="1200"/>
          </a:p>
          <a:p>
            <a:pPr>
              <a:lnSpc>
                <a:spcPct val="90000"/>
              </a:lnSpc>
              <a:defRPr sz="2000"/>
            </a:pPr>
            <a:r>
              <a:rPr lang="en-US" sz="1200"/>
              <a:t>Outline alerting, retention, and next‑step productionization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5BDF818-FF46-418A-8718-26F442FC0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90" y="2290936"/>
            <a:ext cx="7470475" cy="39593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7000"/>
              <a:t>Scope of POC</a:t>
            </a:r>
          </a:p>
        </p:txBody>
      </p:sp>
      <p:cxnSp>
        <p:nvCxnSpPr>
          <p:cNvPr id="47" name="Straight Connector 3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A98A2BF-3103-A373-8150-BDC3C8155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784281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900"/>
              <a:t>Architecture Overview (High‑Level)</a:t>
            </a:r>
          </a:p>
        </p:txBody>
      </p:sp>
      <p:cxnSp>
        <p:nvCxnSpPr>
          <p:cNvPr id="49" name="Straight Connector 4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FDF261-EE5B-A8EF-DAD5-4584AC82D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030667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2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2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2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Technical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6FF67F-20D5-79C4-771E-31FA6D26AE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529410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1981888" cy="4526280"/>
          </a:xfrm>
        </p:spPr>
        <p:txBody>
          <a:bodyPr>
            <a:normAutofit/>
          </a:bodyPr>
          <a:lstStyle/>
          <a:p>
            <a:r>
              <a:rPr lang="en-US" sz="3500"/>
              <a:t>Loggable Elements Catalog </a:t>
            </a:r>
            <a:r>
              <a:rPr lang="en-US" sz="3500" b="1">
                <a:solidFill>
                  <a:srgbClr val="FF0000"/>
                </a:solidFill>
              </a:rPr>
              <a:t>(TERA)</a:t>
            </a:r>
            <a:endParaRPr lang="en-US" sz="3500" b="1" dirty="0">
              <a:solidFill>
                <a:srgbClr val="FF0000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28E907-B1BE-A432-7A41-62F37BC9E3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780941"/>
              </p:ext>
            </p:extLst>
          </p:nvPr>
        </p:nvGraphicFramePr>
        <p:xfrm>
          <a:off x="2635045" y="255639"/>
          <a:ext cx="6115763" cy="5934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78" y="676656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 dirty="0"/>
              <a:t>Alerting &amp; Thresholds (Examples)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C37B6D1-8A63-BC23-3948-7BA725A53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116507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9BE5505A-1D54-1AF7-F8E3-A95F9DE90F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9548724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501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1194</Words>
  <Application>Microsoft Office PowerPoint</Application>
  <PresentationFormat>Affichage à l'écran (4:3)</PresentationFormat>
  <Paragraphs>107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EDM – TERA: Auditing &amp; Logging (POC)</vt:lpstr>
      <vt:lpstr>Objectives</vt:lpstr>
      <vt:lpstr>Scope of POC</vt:lpstr>
      <vt:lpstr>Architecture Overview (High‑Level)</vt:lpstr>
      <vt:lpstr>Technical Workflow</vt:lpstr>
      <vt:lpstr>Loggable Elements Catalog (TERA)</vt:lpstr>
      <vt:lpstr>Alerting &amp; Thresholds (Examples)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serge tchuenteu</dc:creator>
  <cp:keywords/>
  <dc:description>generated using python-pptx</dc:description>
  <cp:lastModifiedBy>serge tchuenteu</cp:lastModifiedBy>
  <cp:revision>3</cp:revision>
  <dcterms:created xsi:type="dcterms:W3CDTF">2013-01-27T09:14:16Z</dcterms:created>
  <dcterms:modified xsi:type="dcterms:W3CDTF">2025-10-17T12:51:07Z</dcterms:modified>
  <cp:category/>
</cp:coreProperties>
</file>