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1122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>
                <a:solidFill>
                  <a:srgbClr val="003366"/>
                </a:solidFill>
              </a:defRPr>
            </a:pPr>
            <a:r>
              <a:t>Ardent Health – Data Security Lifecycle Architecture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554480"/>
            <a:ext cx="1828800" cy="274320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Data Security Layer</a:t>
            </a:r>
          </a:p>
          <a:p>
            <a:r>
              <a:t>(Profile • Classify • Tokenize • Masking)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554480"/>
            <a:ext cx="2011680" cy="27432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Enriched / Discovery Zone</a:t>
            </a:r>
          </a:p>
          <a:p>
            <a:r>
              <a:t>(Data Transformation • RLS • Lineage)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20640" y="1554480"/>
            <a:ext cx="2468880" cy="2743200"/>
          </a:xfrm>
          <a:prstGeom prst="rect">
            <a:avLst/>
          </a:prstGeom>
          <a:solidFill>
            <a:srgbClr val="0099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Consumption Zone</a:t>
            </a:r>
          </a:p>
          <a:p>
            <a:r>
              <a:t>(Dashboards • Advanced Analytics • Compliance Analytics)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572000"/>
            <a:ext cx="7132320" cy="731520"/>
          </a:xfrm>
          <a:prstGeom prst="rect">
            <a:avLst/>
          </a:prstGeom>
          <a:solidFill>
            <a:srgbClr val="6464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Encrypt  |  Catalog  |  Metadata  |  Lineage  |  Auditing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486400"/>
            <a:ext cx="77724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003366"/>
                </a:solidFill>
              </a:defRPr>
            </a:pPr>
            <a:r>
              <a:t>• Purpose: Align data flow with HIPAA, internal audit, and governance.</a:t>
            </a:r>
            <a:br/>
            <a:r>
              <a:t>• Flow: From Source → Secure → Discovery → Consumption, ensuring encryption, cataloging, and auditing.</a:t>
            </a:r>
            <a:br/>
            <a:r>
              <a:t>• Roles: Developers, Analysts, BI Teams, and Data Stewards maintain control and traceability.</a:t>
            </a:r>
            <a:br/>
            <a:r>
              <a:t>• Outcome: Unified data protection, compliance, and transparency across Ardent Health Systems.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SQL Server Implementation Across Data Security Zones (Ardent Health)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04672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>
                <a:solidFill>
                  <a:srgbClr val="373737"/>
                </a:solidFill>
              </a:defRPr>
            </a:pPr>
            <a:r>
              <a:t>### Zone 1: Raw / Landing / Secure Zone</a:t>
            </a:r>
            <a:br/>
            <a:r>
              <a:t>- Purpose: Secure ingestion and storage of unprocessed data.</a:t>
            </a:r>
            <a:br/>
            <a:r>
              <a:t>- Implementation:</a:t>
            </a:r>
            <a:br/>
            <a:r>
              <a:t>  • Landing tables under schema 'raw_' or 'secure_'.</a:t>
            </a:r>
            <a:br/>
            <a:r>
              <a:t>  • Transparent Data Encryption (TDE) enabled for all DBs.</a:t>
            </a:r>
            <a:br/>
            <a:r>
              <a:t>  • SQL Audit on SELECT, INSERT, BULK LOAD.</a:t>
            </a:r>
            <a:br/>
            <a:r>
              <a:t>  • Classification and sensitivity labels applied in SSMS.</a:t>
            </a:r>
            <a:br/>
            <a:r>
              <a:t>  • Dynamic Data Masking (DDM) on PHI fields.</a:t>
            </a:r>
            <a:br/>
            <a:r>
              <a:t>  • Role-based access via AD groups (DB_ReadOnly_Raw, DB_Admin_Raw).</a:t>
            </a:r>
            <a:br/>
            <a:br/>
            <a:r>
              <a:t>### Zone 2: Enriched / Discovery Zone</a:t>
            </a:r>
            <a:br/>
            <a:r>
              <a:t>- Purpose: Transform, cleanse, and standardize data.</a:t>
            </a:r>
            <a:br/>
            <a:r>
              <a:t>- Implementation:</a:t>
            </a:r>
            <a:br/>
            <a:r>
              <a:t>  • Schema 'stage_' or 'transform_' for standardized data.</a:t>
            </a:r>
            <a:br/>
            <a:r>
              <a:t>  • Row-Level Security (RLS) by Department or Role.</a:t>
            </a:r>
            <a:br/>
            <a:r>
              <a:t>  • Transformation lineage logged in DataLineage_Log.</a:t>
            </a:r>
            <a:br/>
            <a:r>
              <a:t>  • Stored procedures for deterministic transformations.</a:t>
            </a:r>
            <a:br/>
            <a:r>
              <a:t>  • ETL/SSIS operations logged with timestamps and users.</a:t>
            </a:r>
            <a:br/>
            <a:br/>
            <a:r>
              <a:t>### Zone 3: Consumption Zone</a:t>
            </a:r>
            <a:br/>
            <a:r>
              <a:t>- Purpose: Deliver secure, filtered data to BI teams.</a:t>
            </a:r>
            <a:br/>
            <a:r>
              <a:t>- Implementation:</a:t>
            </a:r>
            <a:br/>
            <a:r>
              <a:t>  • Schema 'consumption_' or 'report_'.</a:t>
            </a:r>
            <a:br/>
            <a:r>
              <a:t>  • Predicate-based filtering in views for user access.</a:t>
            </a:r>
            <a:br/>
            <a:r>
              <a:t>  • SQL Audit enabled on reporting views and exports.</a:t>
            </a:r>
            <a:br/>
            <a:r>
              <a:t>  • Integration with SSRS / Power BI via service accounts.</a:t>
            </a:r>
            <a:br/>
            <a:r>
              <a:t>  • Static masking for PHI before report delivery.</a:t>
            </a:r>
            <a:br/>
            <a:br/>
            <a:r>
              <a:t>### Bottom Layer Controls</a:t>
            </a:r>
            <a:br/>
            <a:r>
              <a:t>- Encryption: Always-on for data at rest and backups.</a:t>
            </a:r>
            <a:br/>
            <a:r>
              <a:t>- Auditing: SQL Audit logs exported to Compliance DB.</a:t>
            </a:r>
            <a:br/>
            <a:r>
              <a:t>- Metadata &amp; Catalog: Stored in DataCatalog and TableDictionary.</a:t>
            </a:r>
            <a:br/>
            <a:r>
              <a:t>- Lineage: Automated scripts to capture upstream/downstream flow.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3AC1CB2-3F72-848A-273E-3290B493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8747"/>
            <a:ext cx="8067368" cy="263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42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600" b="1">
                <a:solidFill>
                  <a:srgbClr val="003366"/>
                </a:solidFill>
              </a:defRPr>
            </a:pPr>
            <a:r>
              <a:t>Secure by Design Controls Integration – Ardent Health Systems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300">
                <a:solidFill>
                  <a:srgbClr val="373737"/>
                </a:solidFill>
              </a:defRPr>
            </a:pPr>
            <a:r>
              <a:t>### 1. Row-Level Security (RLS)</a:t>
            </a:r>
            <a:br/>
            <a:r>
              <a:t>- Enforced in Discovery and Consumption Zones.</a:t>
            </a:r>
            <a:br/>
            <a:r>
              <a:t>- Filters access by Department, Facility, or User Role.</a:t>
            </a:r>
            <a:br/>
            <a:r>
              <a:t>- Implemented via fn_securitypredicate() and Security Policies.</a:t>
            </a:r>
            <a:br/>
            <a:r>
              <a:t>- Mappings maintained in User_Department_Access and Role_Access_Matrix tables.</a:t>
            </a:r>
            <a:br/>
            <a:r>
              <a:t>Example:</a:t>
            </a:r>
            <a:br/>
            <a:r>
              <a:t>  CREATE SECURITY POLICY DeptRLS</a:t>
            </a:r>
            <a:br/>
            <a:r>
              <a:t>  ADD FILTER PREDICATE dbo.fn_DepartmentFilter(DepartmentID) ON dbo.Employee;</a:t>
            </a:r>
            <a:br/>
            <a:br/>
            <a:r>
              <a:t>### 2. Data Masking</a:t>
            </a:r>
            <a:br/>
            <a:r>
              <a:t>- Dynamic Masking for on-screen protection.</a:t>
            </a:r>
            <a:br/>
            <a:r>
              <a:t>- Static Masking for exported/report data.</a:t>
            </a:r>
            <a:br/>
            <a:r>
              <a:t>- Mask applied on columns (Name, SSN, DOB, Email).</a:t>
            </a:r>
            <a:br/>
            <a:r>
              <a:t>- Governed by DataClassificationMatrix.</a:t>
            </a:r>
            <a:br/>
            <a:r>
              <a:t>Example:</a:t>
            </a:r>
            <a:br/>
            <a:r>
              <a:t>  ALTER TABLE Employee ALTER COLUMN SSN ADD MASKED WITH (FUNCTION = 'partial(0,"XXX-XX-",4)');</a:t>
            </a:r>
            <a:br/>
            <a:br/>
            <a:r>
              <a:t>### 3. Auditing &amp; Monitoring</a:t>
            </a:r>
            <a:br/>
            <a:r>
              <a:t>- SQL Audit captures SELECT, UPDATE, EXPORT, LOGIN.</a:t>
            </a:r>
            <a:br/>
            <a:r>
              <a:t>- Logs stored in centralized ComplianceDB.</a:t>
            </a:r>
            <a:br/>
            <a:r>
              <a:t>- Power BI dashboard monitors anomalies.</a:t>
            </a:r>
            <a:br/>
            <a:r>
              <a:t>- SSIS jobs generate weekly audit summaries.</a:t>
            </a:r>
            <a:br/>
            <a:br/>
            <a:r>
              <a:t>### 4. Dual Approval Process</a:t>
            </a:r>
            <a:br/>
            <a:r>
              <a:t>- Required for schema changes, restores, or PHI exports.</a:t>
            </a:r>
            <a:br/>
            <a:r>
              <a:t>- Logged in AccessApprovalLog; second approver validates via token.</a:t>
            </a:r>
            <a:br/>
            <a:r>
              <a:t>Example:</a:t>
            </a:r>
            <a:br/>
            <a:r>
              <a:t>  EXEC dbo.usp_Approve_Action @RequestID = 456, @Approver = 'DBA2';</a:t>
            </a:r>
            <a:br/>
            <a:r>
              <a:t>- Prevents unilateral data exposure and enforces accountability.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744</Words>
  <Application>Microsoft Office PowerPoint</Application>
  <PresentationFormat>Affichage à l'écran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Ardent Health – Data Security Lifecycle Architecture</vt:lpstr>
      <vt:lpstr>SQL Server Implementation Across Data Security Zones (Ardent Health)</vt:lpstr>
      <vt:lpstr>Présentation PowerPoint</vt:lpstr>
      <vt:lpstr>Secure by Design Controls Integration – Ardent Health Systems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serge tchuenteu</dc:creator>
  <cp:keywords/>
  <dc:description>generated using python-pptx</dc:description>
  <cp:lastModifiedBy>serge tchuenteu</cp:lastModifiedBy>
  <cp:revision>2</cp:revision>
  <dcterms:created xsi:type="dcterms:W3CDTF">2013-01-27T09:14:16Z</dcterms:created>
  <dcterms:modified xsi:type="dcterms:W3CDTF">2025-10-22T01:37:22Z</dcterms:modified>
  <cp:category/>
</cp:coreProperties>
</file>