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Ardent Health Systems</a:t>
            </a:r>
          </a:p>
          <a:p>
            <a:r>
              <a:t>Secure by Design &amp; Data Governance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9999"/>
                </a:solidFill>
              </a:defRPr>
            </a:pPr>
            <a:r>
              <a:t>Data Protection, Compliance, and Lifecycle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Secure by Design Controls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1. RLS – filter by department/facility, managed in User_Department_Access.</a:t>
            </a:r>
            <a:br/>
            <a:r>
              <a:t>2. Data Masking – dynamic (on-screen), static (exports).</a:t>
            </a:r>
            <a:br/>
            <a:r>
              <a:t>3. Auditing – capture SELECT, UPDATE, EXPORT, LOGIN; logs to ComplianceDB.</a:t>
            </a:r>
            <a:br/>
            <a:r>
              <a:t>4. Dual Approval – two-person sign-off for restores/exports via stored proc.</a:t>
            </a:r>
            <a:br/>
            <a:br/>
            <a:r>
              <a:t>Ensures full traceability, governed access, and compliance.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Key Takeaways &amp;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Achievements:</a:t>
            </a:r>
            <a:br/>
            <a:r>
              <a:t>- Secure by Design implemented end-to-end.</a:t>
            </a:r>
            <a:br/>
            <a:r>
              <a:t>- RLS, Masking, Auditing, and Dual Approval enforced.</a:t>
            </a:r>
            <a:br/>
            <a:r>
              <a:t>- Governance framework aligned with HIPAA.</a:t>
            </a:r>
            <a:br/>
            <a:br/>
            <a:r>
              <a:t>Next Steps:</a:t>
            </a:r>
            <a:br/>
            <a:r>
              <a:t>- Automate compliance dashboards.</a:t>
            </a:r>
            <a:br/>
            <a:r>
              <a:t>- Integrate audit insights with Governance portal.</a:t>
            </a:r>
            <a:br/>
            <a:r>
              <a:t>- Quarterly control validation reviews.</a:t>
            </a:r>
            <a:br/>
            <a:r>
              <a:t>- Continuous improvement cycle.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Secure by Design (Overview)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Purpose: Embed security at every stage of the data lifecycle.</a:t>
            </a:r>
            <a:br/>
            <a:r>
              <a:t>- Focus on Encryption, Auditing, RLS, Data Masking, Change Tracking.</a:t>
            </a:r>
            <a:br/>
            <a:r>
              <a:t>- Aligned with HIPAA and internal audit.</a:t>
            </a:r>
            <a:br/>
            <a:r>
              <a:t>- Objective: Ensure confidentiality, integrity, accountability.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Secure by Design (Implementation Steps)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1. Identify and classify PII/PHI.</a:t>
            </a:r>
            <a:br/>
            <a:r>
              <a:t>2. Map protection policies to key tables.</a:t>
            </a:r>
            <a:br/>
            <a:r>
              <a:t>3. Implement encryption and masking.</a:t>
            </a:r>
            <a:br/>
            <a:r>
              <a:t>4. Apply Row-Level Security on sensitive data.</a:t>
            </a:r>
            <a:br/>
            <a:r>
              <a:t>5. Automate compliance checks.</a:t>
            </a:r>
            <a:br/>
            <a:r>
              <a:t>6. Conduct quarterly reviews with Governance team.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Aggregate Access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Define roles and enforce least privilege:</a:t>
            </a:r>
            <a:br/>
            <a:r>
              <a:t>- Data Steward – manage metadata.</a:t>
            </a:r>
            <a:br/>
            <a:r>
              <a:t>- Data Analyst – read/report only.</a:t>
            </a:r>
            <a:br/>
            <a:r>
              <a:t>- Admin – full control (logged).</a:t>
            </a:r>
            <a:br/>
            <a:br/>
            <a:r>
              <a:t>Configure SQL Audit for SELECT, UPDATE, EXPORT.</a:t>
            </a:r>
            <a:br/>
            <a:r>
              <a:t>Review access logs monthly, flag anomalies via automated SQL jobs.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Dual Approval Policy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Sensitive operations (DB restore, schema changes, data exports) require dual sign-off.</a:t>
            </a:r>
            <a:br/>
            <a:r>
              <a:t>- Integrate with ServiceNow or stored procedure workflows.</a:t>
            </a:r>
            <a:br/>
            <a:r>
              <a:t>- Store approval metadata (user, timestamp, ticket ID).</a:t>
            </a:r>
            <a:br/>
            <a:r>
              <a:t>- Log approvals centrally for audit.</a:t>
            </a:r>
            <a:br/>
            <a:r>
              <a:t>- Test fail-safe and escalation prevention.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Sensitive Reporting &amp; Audit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Classify reports (Public, Internal, Confidential).</a:t>
            </a:r>
            <a:br/>
            <a:r>
              <a:t>- Restrict export of PHI.</a:t>
            </a:r>
            <a:br/>
            <a:r>
              <a:t>- Capture access via SSRS ExecutionLog and SQL Audit.</a:t>
            </a:r>
            <a:br/>
            <a:r>
              <a:t>- Automate monthly governance reports.</a:t>
            </a:r>
            <a:br/>
            <a:r>
              <a:t>- Archive audit logs for retention.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Next Steps &amp; Demo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1. Apply RLS on Employee table by Department.</a:t>
            </a:r>
            <a:br/>
            <a:r>
              <a:t>2. Configure SQL Audit for SELECT/EXPORT.</a:t>
            </a:r>
            <a:br/>
            <a:r>
              <a:t>3. Create approval-enforced stored procedures.</a:t>
            </a:r>
            <a:br/>
            <a:r>
              <a:t>4. Build access review dashboard in Power BI.</a:t>
            </a:r>
            <a:br/>
            <a:r>
              <a:t>5. Review with Governance &amp; Compliance team.</a:t>
            </a:r>
            <a:br/>
            <a:br/>
            <a:r>
              <a:t>Next Phase:</a:t>
            </a:r>
            <a:br/>
            <a:r>
              <a:t>- Extend masking to all zones.</a:t>
            </a:r>
            <a:br/>
            <a:r>
              <a:t>- Implement automated compliance reports.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3366"/>
                </a:solidFill>
              </a:defRPr>
            </a:pPr>
            <a:r>
              <a:t>Ardent Health Data Security Lifecycle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645920"/>
            <a:ext cx="1828800" cy="22860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Data Security Layer</a:t>
            </a:r>
          </a:p>
          <a:p>
            <a:r>
              <a:t>(Profile • Classify • Tokenize • Masking)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645920"/>
            <a:ext cx="2011680" cy="2286000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Discovery Zone</a:t>
            </a:r>
          </a:p>
          <a:p>
            <a:r>
              <a:t>(Standardization • RLS • Lineage)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0640" y="1645920"/>
            <a:ext cx="2468880" cy="2286000"/>
          </a:xfrm>
          <a:prstGeom prst="rect">
            <a:avLst/>
          </a:prstGeom>
          <a:solidFill>
            <a:srgbClr val="00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Consumption Zone</a:t>
            </a:r>
          </a:p>
          <a:p>
            <a:r>
              <a:t>(Dashboards • Analytics • Compliance)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206240"/>
            <a:ext cx="7132320" cy="640080"/>
          </a:xfrm>
          <a:prstGeom prst="rect">
            <a:avLst/>
          </a:prstGeom>
          <a:solidFill>
            <a:srgbClr val="5A5A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Encrypt | Catalog | Metadata | Lineage | Auditing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66"/>
                </a:solidFill>
              </a:defRPr>
            </a:pPr>
            <a:r>
              <a:t>SQL Server Implementation Across Data Security Zones (Ardent Health)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2D2D2D"/>
                </a:solidFill>
              </a:defRPr>
            </a:pPr>
            <a:r>
              <a:t>Zone 1: Raw/Landing/Secure Zone – TDE, classification, DDM, and SQL Audit.</a:t>
            </a:r>
            <a:br/>
            <a:r>
              <a:t>Zone 2: Discovery Zone – RLS, lineage logging, and ETL tracking.</a:t>
            </a:r>
            <a:br/>
            <a:r>
              <a:t>Zone 3: Consumption Zone – predicate-based filtering, SSRS/Power BI integration.</a:t>
            </a:r>
            <a:br/>
            <a:br/>
            <a:r>
              <a:t>Bottom Controls: Encryption, centralized Audit DB, DataCatalog, automated lineage capture.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0080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5A5A5A"/>
                </a:solidFill>
              </a:defRPr>
            </a:pPr>
            <a:r>
              <a:t>Ardent Health Systems | Prepared by Serge Florentin Tchuenteu – Cloud Database Administrator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