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6" r:id="rId4"/>
    <p:sldId id="272" r:id="rId5"/>
    <p:sldId id="273" r:id="rId6"/>
    <p:sldId id="274" r:id="rId7"/>
    <p:sldId id="275" r:id="rId8"/>
    <p:sldId id="276" r:id="rId9"/>
    <p:sldId id="277" r:id="rId10"/>
    <p:sldId id="278" r:id="rId11"/>
    <p:sldId id="279" r:id="rId12"/>
    <p:sldId id="280" r:id="rId13"/>
    <p:sldId id="258" r:id="rId14"/>
    <p:sldId id="265" r:id="rId15"/>
    <p:sldId id="268" r:id="rId16"/>
    <p:sldId id="269" r:id="rId17"/>
    <p:sldId id="270" r:id="rId18"/>
    <p:sldId id="271" r:id="rId19"/>
    <p:sldId id="259" r:id="rId20"/>
    <p:sldId id="260" r:id="rId21"/>
    <p:sldId id="261" r:id="rId22"/>
    <p:sldId id="262" r:id="rId23"/>
    <p:sldId id="263" r:id="rId24"/>
    <p:sldId id="281" r:id="rId25"/>
    <p:sldId id="26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843C0C"/>
    <a:srgbClr val="7030A0"/>
    <a:srgbClr val="A9D18E"/>
    <a:srgbClr val="92D050"/>
    <a:srgbClr val="C55A11"/>
    <a:srgbClr val="FFFFFF"/>
    <a:srgbClr val="D0CECE"/>
    <a:srgbClr val="FFC000"/>
    <a:srgbClr val="D00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3"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DBCAB-C97C-4036-9723-29DF783DD9D1}" type="datetimeFigureOut">
              <a:rPr lang="en-US" smtClean="0"/>
              <a:t>8/18/2017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88141-9693-46B0-8BE1-A2382DA25C53}" type="slidenum">
              <a:rPr lang="en-US" smtClean="0"/>
              <a:t>‹#›</a:t>
            </a:fld>
            <a:endParaRPr lang="en-US"/>
          </a:p>
        </p:txBody>
      </p:sp>
    </p:spTree>
    <p:extLst>
      <p:ext uri="{BB962C8B-B14F-4D97-AF65-F5344CB8AC3E}">
        <p14:creationId xmlns:p14="http://schemas.microsoft.com/office/powerpoint/2010/main" val="2255963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War Of Crystal is a real-time strategy tower defend online game, it requires quick logical thinking and fast body reaction respond from players, in addition , WOC </a:t>
            </a:r>
            <a:r>
              <a:rPr lang="en-US" sz="1200" kern="1200" dirty="0" err="1">
                <a:solidFill>
                  <a:schemeClr val="tx1"/>
                </a:solidFill>
                <a:effectLst/>
                <a:latin typeface="+mn-lt"/>
                <a:ea typeface="+mn-ea"/>
                <a:cs typeface="+mn-cs"/>
              </a:rPr>
              <a:t>contian</a:t>
            </a:r>
            <a:r>
              <a:rPr lang="en-US" sz="1200" kern="1200" dirty="0">
                <a:solidFill>
                  <a:schemeClr val="tx1"/>
                </a:solidFill>
                <a:effectLst/>
                <a:latin typeface="+mn-lt"/>
                <a:ea typeface="+mn-ea"/>
                <a:cs typeface="+mn-cs"/>
              </a:rPr>
              <a:t> more fantasy , cartoon and middle violence, therefore, it may not suitable for players who under 10 years old as their expectation of game is more casual and less stressful. </a:t>
            </a:r>
          </a:p>
          <a:p>
            <a:endParaRPr lang="en-US" dirty="0"/>
          </a:p>
        </p:txBody>
      </p:sp>
      <p:sp>
        <p:nvSpPr>
          <p:cNvPr id="4" name="Slide Number Placeholder 3"/>
          <p:cNvSpPr>
            <a:spLocks noGrp="1"/>
          </p:cNvSpPr>
          <p:nvPr>
            <p:ph type="sldNum" sz="quarter" idx="10"/>
          </p:nvPr>
        </p:nvSpPr>
        <p:spPr/>
        <p:txBody>
          <a:bodyPr/>
          <a:lstStyle/>
          <a:p>
            <a:fld id="{C2D88141-9693-46B0-8BE1-A2382DA25C53}" type="slidenum">
              <a:rPr lang="en-US" smtClean="0"/>
              <a:t>13</a:t>
            </a:fld>
            <a:endParaRPr lang="en-US"/>
          </a:p>
        </p:txBody>
      </p:sp>
    </p:spTree>
    <p:extLst>
      <p:ext uri="{BB962C8B-B14F-4D97-AF65-F5344CB8AC3E}">
        <p14:creationId xmlns:p14="http://schemas.microsoft.com/office/powerpoint/2010/main" val="112839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88141-9693-46B0-8BE1-A2382DA25C53}" type="slidenum">
              <a:rPr lang="en-US" smtClean="0"/>
              <a:t>21</a:t>
            </a:fld>
            <a:endParaRPr lang="en-US"/>
          </a:p>
        </p:txBody>
      </p:sp>
    </p:spTree>
    <p:extLst>
      <p:ext uri="{BB962C8B-B14F-4D97-AF65-F5344CB8AC3E}">
        <p14:creationId xmlns:p14="http://schemas.microsoft.com/office/powerpoint/2010/main" val="133106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88141-9693-46B0-8BE1-A2382DA25C53}" type="slidenum">
              <a:rPr lang="en-US" smtClean="0"/>
              <a:t>25</a:t>
            </a:fld>
            <a:endParaRPr lang="en-US"/>
          </a:p>
        </p:txBody>
      </p:sp>
    </p:spTree>
    <p:extLst>
      <p:ext uri="{BB962C8B-B14F-4D97-AF65-F5344CB8AC3E}">
        <p14:creationId xmlns:p14="http://schemas.microsoft.com/office/powerpoint/2010/main" val="192836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B937-65CC-4472-A5DD-DC6D4600F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58E889-F223-4207-92B5-B39DF0CF7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49FC2E-80CF-4D16-A33A-382C049DE315}"/>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45764504-C94B-4859-A24F-537C23033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9EA54-671C-46BA-BAE1-46261FAE6C04}"/>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179572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C865-BF19-4DA2-8643-6DE9DA7675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96D76-0719-4F6C-AA1F-23DC174169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60548-1274-4959-8BDB-A55360F54AE4}"/>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8FECDCC4-92AB-4A8E-A3B0-93C99D724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E72FB-1082-490F-A8E6-447515ED2CBB}"/>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278874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52686-8146-44E5-A38E-5821D70D7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80E9FC-B121-4EC0-BF0B-AB9AB8876F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C3579-EAF1-46DC-9CEA-6F8D05F464FF}"/>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57E39089-E2CA-4267-9AB0-2EAB99EF9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F1638-8A1A-4247-B7B0-00743E512817}"/>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52023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D3C8-639B-4D32-8D14-097056397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66A2D-B49E-40EB-88F5-8C2C96A483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CCD17-2277-405E-A263-B92476DA5052}"/>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755E7509-26D9-4745-BE4D-94B9D3912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9CC2B-BBE2-4140-943F-E7F681FA1933}"/>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52008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6362-6F3F-4ADC-8C05-433A64DB9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131BB1-D097-47A8-B100-10E8D63CD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9BF5A3-0B5D-404C-B970-56452F655174}"/>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2FBA7F89-3A36-4AD1-865E-9F51684E7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E40B0-EF60-4A98-8440-08D435995763}"/>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282450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33E-65EE-4566-8B82-E82780B7C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BED7F-6FF0-45BF-8E63-0143605DCB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14AE4A-4945-4497-9C83-32FA2F0CC2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BE9EE-C038-44BD-BC90-EF2184656ECB}"/>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6" name="Footer Placeholder 5">
            <a:extLst>
              <a:ext uri="{FF2B5EF4-FFF2-40B4-BE49-F238E27FC236}">
                <a16:creationId xmlns:a16="http://schemas.microsoft.com/office/drawing/2014/main" id="{CE5B13B0-3E42-4E1C-B5E9-CEB7152E4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E877B-D1D6-4B4F-B222-C7C21C61F42B}"/>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343537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AFF9-0213-4FB0-B315-6B4D98528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C8AF76-6FAC-413F-9D99-37C62FB50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F10056-74B6-450D-977E-D9441085DD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13C7FE-44CC-440C-B640-F32735FA2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35C668-2205-4B83-927C-0579E407DD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85A4D-72AC-417F-9D7C-BF0A377BE7C2}"/>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8" name="Footer Placeholder 7">
            <a:extLst>
              <a:ext uri="{FF2B5EF4-FFF2-40B4-BE49-F238E27FC236}">
                <a16:creationId xmlns:a16="http://schemas.microsoft.com/office/drawing/2014/main" id="{4604AF9F-3D55-49BE-8E2B-5F015DFB01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68FC1-E045-4CD5-80E1-62A461AF3EDF}"/>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386311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7DAB-0D17-4F57-BD2D-CB08803F15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6C944-9C3E-4258-8184-201910EDE102}"/>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4" name="Footer Placeholder 3">
            <a:extLst>
              <a:ext uri="{FF2B5EF4-FFF2-40B4-BE49-F238E27FC236}">
                <a16:creationId xmlns:a16="http://schemas.microsoft.com/office/drawing/2014/main" id="{79728327-35A1-4AC0-8EA2-B1E2099187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BB2AA-CE98-4022-83A2-695934E41DEA}"/>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157165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7CE55-B227-43A8-A081-664F572F148F}"/>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3" name="Footer Placeholder 2">
            <a:extLst>
              <a:ext uri="{FF2B5EF4-FFF2-40B4-BE49-F238E27FC236}">
                <a16:creationId xmlns:a16="http://schemas.microsoft.com/office/drawing/2014/main" id="{4A387566-A115-4377-A1DB-E5804EF67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F54B7-A683-48CE-874C-ADF2D0ADC22E}"/>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157144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3692-CF42-4185-ABC1-F652CEBF1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91B932-4BBD-49DC-AE7B-4C46CAF56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87D8E-FBC1-4DB0-8F4A-E5CC7215F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27495-A266-47E0-A487-A28D30823107}"/>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6" name="Footer Placeholder 5">
            <a:extLst>
              <a:ext uri="{FF2B5EF4-FFF2-40B4-BE49-F238E27FC236}">
                <a16:creationId xmlns:a16="http://schemas.microsoft.com/office/drawing/2014/main" id="{E76B1D60-E34A-4823-9708-CD7F2716D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62D0E-BF78-48A3-AAFD-E49202219EDA}"/>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340017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D6D8-C938-4D64-B500-8E184ED48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451E9-320D-4CC3-AA94-AF1393622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B1742-EC93-48A0-AB3B-7DDF4D56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843276-CD7B-46CE-A6D1-904EAD1B90DE}"/>
              </a:ext>
            </a:extLst>
          </p:cNvPr>
          <p:cNvSpPr>
            <a:spLocks noGrp="1"/>
          </p:cNvSpPr>
          <p:nvPr>
            <p:ph type="dt" sz="half" idx="10"/>
          </p:nvPr>
        </p:nvSpPr>
        <p:spPr/>
        <p:txBody>
          <a:bodyPr/>
          <a:lstStyle/>
          <a:p>
            <a:fld id="{1390FB83-EC16-40F1-8087-E3F49B353FD1}" type="datetimeFigureOut">
              <a:rPr lang="en-US" smtClean="0"/>
              <a:t>8/18/2017</a:t>
            </a:fld>
            <a:endParaRPr lang="en-US"/>
          </a:p>
        </p:txBody>
      </p:sp>
      <p:sp>
        <p:nvSpPr>
          <p:cNvPr id="6" name="Footer Placeholder 5">
            <a:extLst>
              <a:ext uri="{FF2B5EF4-FFF2-40B4-BE49-F238E27FC236}">
                <a16:creationId xmlns:a16="http://schemas.microsoft.com/office/drawing/2014/main" id="{1E8ABB88-17E4-4383-BCE8-CF426B518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48E5A-1766-4035-8F7F-38C3010B07C2}"/>
              </a:ext>
            </a:extLst>
          </p:cNvPr>
          <p:cNvSpPr>
            <a:spLocks noGrp="1"/>
          </p:cNvSpPr>
          <p:nvPr>
            <p:ph type="sldNum" sz="quarter" idx="12"/>
          </p:nvPr>
        </p:nvSpPr>
        <p:spPr/>
        <p:txBody>
          <a:bodyPr/>
          <a:lstStyle/>
          <a:p>
            <a:fld id="{CF542EE1-68C4-4C01-BE09-0E615C6EC3C6}" type="slidenum">
              <a:rPr lang="en-US" smtClean="0"/>
              <a:t>‹#›</a:t>
            </a:fld>
            <a:endParaRPr lang="en-US"/>
          </a:p>
        </p:txBody>
      </p:sp>
    </p:spTree>
    <p:extLst>
      <p:ext uri="{BB962C8B-B14F-4D97-AF65-F5344CB8AC3E}">
        <p14:creationId xmlns:p14="http://schemas.microsoft.com/office/powerpoint/2010/main" val="232706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9DA24-5B88-4E24-82CC-9987AD5CE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0CB8C-461D-4EE4-A39A-59CBCAC6F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D108F-4244-4EFA-A1D4-C57176F12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0FB83-EC16-40F1-8087-E3F49B353FD1}" type="datetimeFigureOut">
              <a:rPr lang="en-US" smtClean="0"/>
              <a:t>8/18/2017</a:t>
            </a:fld>
            <a:endParaRPr lang="en-US"/>
          </a:p>
        </p:txBody>
      </p:sp>
      <p:sp>
        <p:nvSpPr>
          <p:cNvPr id="5" name="Footer Placeholder 4">
            <a:extLst>
              <a:ext uri="{FF2B5EF4-FFF2-40B4-BE49-F238E27FC236}">
                <a16:creationId xmlns:a16="http://schemas.microsoft.com/office/drawing/2014/main" id="{6FF7F5B8-44C5-4B0D-BEA9-4AF78F246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187037-BF9D-43EF-BDDA-6A9E5EF65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42EE1-68C4-4C01-BE09-0E615C6EC3C6}" type="slidenum">
              <a:rPr lang="en-US" smtClean="0"/>
              <a:t>‹#›</a:t>
            </a:fld>
            <a:endParaRPr lang="en-US"/>
          </a:p>
        </p:txBody>
      </p:sp>
    </p:spTree>
    <p:extLst>
      <p:ext uri="{BB962C8B-B14F-4D97-AF65-F5344CB8AC3E}">
        <p14:creationId xmlns:p14="http://schemas.microsoft.com/office/powerpoint/2010/main" val="320892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202B96C-336C-4D3C-A288-947CCD9E150B}"/>
              </a:ext>
            </a:extLst>
          </p:cNvPr>
          <p:cNvGrpSpPr/>
          <p:nvPr/>
        </p:nvGrpSpPr>
        <p:grpSpPr>
          <a:xfrm>
            <a:off x="590655" y="-149685"/>
            <a:ext cx="11736204" cy="5655120"/>
            <a:chOff x="590655" y="-149685"/>
            <a:chExt cx="11736204" cy="5655120"/>
          </a:xfrm>
        </p:grpSpPr>
        <p:grpSp>
          <p:nvGrpSpPr>
            <p:cNvPr id="30" name="Group 29">
              <a:extLst>
                <a:ext uri="{FF2B5EF4-FFF2-40B4-BE49-F238E27FC236}">
                  <a16:creationId xmlns:a16="http://schemas.microsoft.com/office/drawing/2014/main" id="{C4E3D9D0-3112-4720-A6A9-D1AAF0E1D0BA}"/>
                </a:ext>
              </a:extLst>
            </p:cNvPr>
            <p:cNvGrpSpPr/>
            <p:nvPr/>
          </p:nvGrpSpPr>
          <p:grpSpPr>
            <a:xfrm rot="715899">
              <a:off x="590655" y="-149685"/>
              <a:ext cx="2041268" cy="3760178"/>
              <a:chOff x="1421778" y="1380994"/>
              <a:chExt cx="2041268" cy="3760178"/>
            </a:xfrm>
          </p:grpSpPr>
          <p:sp>
            <p:nvSpPr>
              <p:cNvPr id="19" name="Isosceles Triangle 18">
                <a:extLst>
                  <a:ext uri="{FF2B5EF4-FFF2-40B4-BE49-F238E27FC236}">
                    <a16:creationId xmlns:a16="http://schemas.microsoft.com/office/drawing/2014/main" id="{3660C21E-F506-4841-84A5-05AA3FA7D737}"/>
                  </a:ext>
                </a:extLst>
              </p:cNvPr>
              <p:cNvSpPr/>
              <p:nvPr/>
            </p:nvSpPr>
            <p:spPr>
              <a:xfrm rot="5400000">
                <a:off x="2965046" y="3385282"/>
                <a:ext cx="780006" cy="215995"/>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57AF3FDA-6BED-4447-A095-9A34AA49B128}"/>
                  </a:ext>
                </a:extLst>
              </p:cNvPr>
              <p:cNvGrpSpPr/>
              <p:nvPr/>
            </p:nvGrpSpPr>
            <p:grpSpPr>
              <a:xfrm>
                <a:off x="1421778" y="1380994"/>
                <a:ext cx="1981358" cy="3760178"/>
                <a:chOff x="1421778" y="1380994"/>
                <a:chExt cx="1981358" cy="3760178"/>
              </a:xfrm>
            </p:grpSpPr>
            <p:sp>
              <p:nvSpPr>
                <p:cNvPr id="4" name="Rectangle: Single Corner Snipped 3">
                  <a:extLst>
                    <a:ext uri="{FF2B5EF4-FFF2-40B4-BE49-F238E27FC236}">
                      <a16:creationId xmlns:a16="http://schemas.microsoft.com/office/drawing/2014/main" id="{D6383962-F63A-4453-B960-8F4D9B25EA19}"/>
                    </a:ext>
                  </a:extLst>
                </p:cNvPr>
                <p:cNvSpPr/>
                <p:nvPr/>
              </p:nvSpPr>
              <p:spPr>
                <a:xfrm rot="5400000">
                  <a:off x="783770" y="2677890"/>
                  <a:ext cx="3256384" cy="1670179"/>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9F7105F-9C81-44AE-B1CB-281154548707}"/>
                    </a:ext>
                  </a:extLst>
                </p:cNvPr>
                <p:cNvCxnSpPr>
                  <a:cxnSpLocks/>
                </p:cNvCxnSpPr>
                <p:nvPr/>
              </p:nvCxnSpPr>
              <p:spPr>
                <a:xfrm flipH="1">
                  <a:off x="2538919" y="4192621"/>
                  <a:ext cx="708133" cy="0"/>
                </a:xfrm>
                <a:prstGeom prst="line">
                  <a:avLst/>
                </a:prstGeom>
                <a:ln w="254000">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16DCA05-BB80-4A74-A78D-E9E06C3B1739}"/>
                    </a:ext>
                  </a:extLst>
                </p:cNvPr>
                <p:cNvCxnSpPr>
                  <a:cxnSpLocks/>
                </p:cNvCxnSpPr>
                <p:nvPr/>
              </p:nvCxnSpPr>
              <p:spPr>
                <a:xfrm flipH="1">
                  <a:off x="2655652" y="4066162"/>
                  <a:ext cx="1" cy="1075010"/>
                </a:xfrm>
                <a:prstGeom prst="line">
                  <a:avLst/>
                </a:prstGeom>
                <a:ln w="254000">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D1BAE35-8504-40C2-A34F-CB186593A0F9}"/>
                    </a:ext>
                  </a:extLst>
                </p:cNvPr>
                <p:cNvCxnSpPr>
                  <a:cxnSpLocks/>
                </p:cNvCxnSpPr>
                <p:nvPr/>
              </p:nvCxnSpPr>
              <p:spPr>
                <a:xfrm flipH="1" flipV="1">
                  <a:off x="2411961" y="2586374"/>
                  <a:ext cx="878867" cy="281498"/>
                </a:xfrm>
                <a:prstGeom prst="line">
                  <a:avLst/>
                </a:prstGeom>
                <a:ln w="254000">
                  <a:solidFill>
                    <a:schemeClr val="accent2">
                      <a:lumMod val="75000"/>
                    </a:schemeClr>
                  </a:solidFill>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5C11FD5-1363-47F7-A0D4-E48F66282F5B}"/>
                    </a:ext>
                  </a:extLst>
                </p:cNvPr>
                <p:cNvSpPr/>
                <p:nvPr/>
              </p:nvSpPr>
              <p:spPr>
                <a:xfrm>
                  <a:off x="1421778" y="1975913"/>
                  <a:ext cx="1980367" cy="4444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C56CDC3-6E21-47C6-AA00-2E19F3AB0DE5}"/>
                    </a:ext>
                  </a:extLst>
                </p:cNvPr>
                <p:cNvSpPr/>
                <p:nvPr/>
              </p:nvSpPr>
              <p:spPr>
                <a:xfrm>
                  <a:off x="3025297" y="1380994"/>
                  <a:ext cx="377839" cy="610461"/>
                </a:xfrm>
                <a:prstGeom prst="triangle">
                  <a:avLst>
                    <a:gd name="adj" fmla="val 1000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8E54BF88-2B6E-48A8-8961-D730F834D662}"/>
                    </a:ext>
                  </a:extLst>
                </p:cNvPr>
                <p:cNvSpPr/>
                <p:nvPr/>
              </p:nvSpPr>
              <p:spPr>
                <a:xfrm>
                  <a:off x="2352102" y="1647046"/>
                  <a:ext cx="457200" cy="328867"/>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E077E4C1-6E74-4EC5-B6FC-6EA7A486CD2C}"/>
                    </a:ext>
                  </a:extLst>
                </p:cNvPr>
                <p:cNvSpPr/>
                <p:nvPr/>
              </p:nvSpPr>
              <p:spPr>
                <a:xfrm>
                  <a:off x="1738818" y="1663187"/>
                  <a:ext cx="457200" cy="328867"/>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95A5B03B-0EE2-41C2-9C47-A9E05C2F9FE7}"/>
                </a:ext>
              </a:extLst>
            </p:cNvPr>
            <p:cNvGrpSpPr/>
            <p:nvPr/>
          </p:nvGrpSpPr>
          <p:grpSpPr>
            <a:xfrm>
              <a:off x="8483759" y="288007"/>
              <a:ext cx="3843100" cy="2938070"/>
              <a:chOff x="9181736" y="1929390"/>
              <a:chExt cx="3843100" cy="2938070"/>
            </a:xfrm>
          </p:grpSpPr>
          <p:grpSp>
            <p:nvGrpSpPr>
              <p:cNvPr id="116" name="Group 115">
                <a:extLst>
                  <a:ext uri="{FF2B5EF4-FFF2-40B4-BE49-F238E27FC236}">
                    <a16:creationId xmlns:a16="http://schemas.microsoft.com/office/drawing/2014/main" id="{B401F55E-C099-48E7-927B-6964C7691ED4}"/>
                  </a:ext>
                </a:extLst>
              </p:cNvPr>
              <p:cNvGrpSpPr/>
              <p:nvPr/>
            </p:nvGrpSpPr>
            <p:grpSpPr>
              <a:xfrm>
                <a:off x="9181736" y="1929390"/>
                <a:ext cx="3843100" cy="2854985"/>
                <a:chOff x="8526168" y="1963955"/>
                <a:chExt cx="3843100" cy="2854985"/>
              </a:xfrm>
            </p:grpSpPr>
            <p:grpSp>
              <p:nvGrpSpPr>
                <p:cNvPr id="114" name="Group 113">
                  <a:extLst>
                    <a:ext uri="{FF2B5EF4-FFF2-40B4-BE49-F238E27FC236}">
                      <a16:creationId xmlns:a16="http://schemas.microsoft.com/office/drawing/2014/main" id="{03D259DF-A0C1-45EA-9950-32E85BD026F6}"/>
                    </a:ext>
                  </a:extLst>
                </p:cNvPr>
                <p:cNvGrpSpPr/>
                <p:nvPr/>
              </p:nvGrpSpPr>
              <p:grpSpPr>
                <a:xfrm rot="1424152">
                  <a:off x="9881740" y="1963955"/>
                  <a:ext cx="2487528" cy="1258581"/>
                  <a:chOff x="9310034" y="1261850"/>
                  <a:chExt cx="2487528" cy="1258581"/>
                </a:xfrm>
              </p:grpSpPr>
              <p:sp>
                <p:nvSpPr>
                  <p:cNvPr id="105" name="Oval 104">
                    <a:extLst>
                      <a:ext uri="{FF2B5EF4-FFF2-40B4-BE49-F238E27FC236}">
                        <a16:creationId xmlns:a16="http://schemas.microsoft.com/office/drawing/2014/main" id="{DC745E74-B9B4-4D50-B4FC-FEA99073A870}"/>
                      </a:ext>
                    </a:extLst>
                  </p:cNvPr>
                  <p:cNvSpPr/>
                  <p:nvPr/>
                </p:nvSpPr>
                <p:spPr>
                  <a:xfrm>
                    <a:off x="9667598" y="1261850"/>
                    <a:ext cx="557999" cy="564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B2456F7-D952-43CA-BBE7-C6B9DD8F7C81}"/>
                      </a:ext>
                    </a:extLst>
                  </p:cNvPr>
                  <p:cNvSpPr/>
                  <p:nvPr/>
                </p:nvSpPr>
                <p:spPr>
                  <a:xfrm>
                    <a:off x="9310034" y="1544567"/>
                    <a:ext cx="557999" cy="564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9675C2C8-615B-4848-8C06-824B180B6DFE}"/>
                      </a:ext>
                    </a:extLst>
                  </p:cNvPr>
                  <p:cNvSpPr/>
                  <p:nvPr/>
                </p:nvSpPr>
                <p:spPr>
                  <a:xfrm rot="3111160">
                    <a:off x="9553777" y="1597556"/>
                    <a:ext cx="446829" cy="1529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BD1F38CC-53AD-4AA3-A2B1-6163EE5CE5C6}"/>
                      </a:ext>
                    </a:extLst>
                  </p:cNvPr>
                  <p:cNvSpPr/>
                  <p:nvPr/>
                </p:nvSpPr>
                <p:spPr>
                  <a:xfrm>
                    <a:off x="10121967" y="1300644"/>
                    <a:ext cx="557999" cy="564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B1DCCC5-4FE1-49CB-9425-49278B6A00ED}"/>
                      </a:ext>
                    </a:extLst>
                  </p:cNvPr>
                  <p:cNvSpPr/>
                  <p:nvPr/>
                </p:nvSpPr>
                <p:spPr>
                  <a:xfrm>
                    <a:off x="10522810" y="1469351"/>
                    <a:ext cx="557999" cy="564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FA55169-2FD1-4BA5-A9EE-A3EB266C73AB}"/>
                      </a:ext>
                    </a:extLst>
                  </p:cNvPr>
                  <p:cNvSpPr/>
                  <p:nvPr/>
                </p:nvSpPr>
                <p:spPr>
                  <a:xfrm>
                    <a:off x="10902550" y="1703660"/>
                    <a:ext cx="557999" cy="564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BF6C2322-6A94-4D52-B1C9-E791A8794B3C}"/>
                      </a:ext>
                    </a:extLst>
                  </p:cNvPr>
                  <p:cNvSpPr/>
                  <p:nvPr/>
                </p:nvSpPr>
                <p:spPr>
                  <a:xfrm rot="5727880">
                    <a:off x="9943032" y="1481589"/>
                    <a:ext cx="457314" cy="17109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503A7C1B-D30A-44BB-87DB-E6BFAA694994}"/>
                      </a:ext>
                    </a:extLst>
                  </p:cNvPr>
                  <p:cNvSpPr/>
                  <p:nvPr/>
                </p:nvSpPr>
                <p:spPr>
                  <a:xfrm rot="6198403">
                    <a:off x="10403958" y="1596200"/>
                    <a:ext cx="414913" cy="1606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EA7C8629-8162-43B9-B999-089198D7F87D}"/>
                      </a:ext>
                    </a:extLst>
                  </p:cNvPr>
                  <p:cNvSpPr/>
                  <p:nvPr/>
                </p:nvSpPr>
                <p:spPr>
                  <a:xfrm rot="7260159">
                    <a:off x="10771298" y="1787302"/>
                    <a:ext cx="414913" cy="1606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ardrop 111">
                    <a:extLst>
                      <a:ext uri="{FF2B5EF4-FFF2-40B4-BE49-F238E27FC236}">
                        <a16:creationId xmlns:a16="http://schemas.microsoft.com/office/drawing/2014/main" id="{79F4E4E4-A049-4BBA-80BF-31216594CCEA}"/>
                      </a:ext>
                    </a:extLst>
                  </p:cNvPr>
                  <p:cNvSpPr/>
                  <p:nvPr/>
                </p:nvSpPr>
                <p:spPr>
                  <a:xfrm rot="4925533">
                    <a:off x="11303822" y="2026690"/>
                    <a:ext cx="504638" cy="482843"/>
                  </a:xfrm>
                  <a:prstGeom prst="teardrop">
                    <a:avLst>
                      <a:gd name="adj" fmla="val 94008"/>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2CD1404-3FB9-4A53-9DC4-18DEA8717DEA}"/>
                      </a:ext>
                    </a:extLst>
                  </p:cNvPr>
                  <p:cNvSpPr/>
                  <p:nvPr/>
                </p:nvSpPr>
                <p:spPr>
                  <a:xfrm rot="7260159">
                    <a:off x="11181847" y="2074578"/>
                    <a:ext cx="414913" cy="1606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7DEDB5B-4997-4894-840E-FD330AB6DA18}"/>
                    </a:ext>
                  </a:extLst>
                </p:cNvPr>
                <p:cNvGrpSpPr/>
                <p:nvPr/>
              </p:nvGrpSpPr>
              <p:grpSpPr>
                <a:xfrm rot="20702826">
                  <a:off x="8526168" y="2401734"/>
                  <a:ext cx="2913335" cy="2417206"/>
                  <a:chOff x="8122608" y="2491474"/>
                  <a:chExt cx="2913335" cy="2417206"/>
                </a:xfrm>
              </p:grpSpPr>
              <p:sp>
                <p:nvSpPr>
                  <p:cNvPr id="40" name="Flowchart: Delay 39">
                    <a:extLst>
                      <a:ext uri="{FF2B5EF4-FFF2-40B4-BE49-F238E27FC236}">
                        <a16:creationId xmlns:a16="http://schemas.microsoft.com/office/drawing/2014/main" id="{B6874DFE-24FE-481E-92D6-449FF1E14254}"/>
                      </a:ext>
                    </a:extLst>
                  </p:cNvPr>
                  <p:cNvSpPr/>
                  <p:nvPr/>
                </p:nvSpPr>
                <p:spPr>
                  <a:xfrm rot="16200000">
                    <a:off x="9400931" y="1738929"/>
                    <a:ext cx="520744" cy="2025834"/>
                  </a:xfrm>
                  <a:prstGeom prst="flowChartDelay">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Single Corner Snipped 53">
                    <a:extLst>
                      <a:ext uri="{FF2B5EF4-FFF2-40B4-BE49-F238E27FC236}">
                        <a16:creationId xmlns:a16="http://schemas.microsoft.com/office/drawing/2014/main" id="{149A1442-CEE4-4DF7-8421-FEF0B88E3BB7}"/>
                      </a:ext>
                    </a:extLst>
                  </p:cNvPr>
                  <p:cNvSpPr/>
                  <p:nvPr/>
                </p:nvSpPr>
                <p:spPr>
                  <a:xfrm rot="10800000">
                    <a:off x="8648387" y="2872236"/>
                    <a:ext cx="2025834" cy="2036444"/>
                  </a:xfrm>
                  <a:prstGeom prst="snip1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9801DBE2-0E5B-41EF-924D-FE6673BCEABC}"/>
                      </a:ext>
                    </a:extLst>
                  </p:cNvPr>
                  <p:cNvCxnSpPr>
                    <a:cxnSpLocks/>
                    <a:endCxn id="60" idx="3"/>
                  </p:cNvCxnSpPr>
                  <p:nvPr/>
                </p:nvCxnSpPr>
                <p:spPr>
                  <a:xfrm rot="897174">
                    <a:off x="8548976" y="4244091"/>
                    <a:ext cx="591525" cy="7282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Single Corner Snipped 43">
                    <a:extLst>
                      <a:ext uri="{FF2B5EF4-FFF2-40B4-BE49-F238E27FC236}">
                        <a16:creationId xmlns:a16="http://schemas.microsoft.com/office/drawing/2014/main" id="{485FC6D5-0186-4E18-B93B-337C32ACA72D}"/>
                      </a:ext>
                    </a:extLst>
                  </p:cNvPr>
                  <p:cNvSpPr/>
                  <p:nvPr/>
                </p:nvSpPr>
                <p:spPr>
                  <a:xfrm rot="16200000">
                    <a:off x="8494243" y="3653217"/>
                    <a:ext cx="275348" cy="263458"/>
                  </a:xfrm>
                  <a:prstGeom prst="snip1Rect">
                    <a:avLst>
                      <a:gd name="adj" fmla="val 5000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D8A7C0FD-3B90-423B-A983-B14CEE46E5C7}"/>
                      </a:ext>
                    </a:extLst>
                  </p:cNvPr>
                  <p:cNvSpPr/>
                  <p:nvPr/>
                </p:nvSpPr>
                <p:spPr>
                  <a:xfrm>
                    <a:off x="8122608" y="3890458"/>
                    <a:ext cx="1127963" cy="859105"/>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50253000-6B0E-47ED-8A85-163ED4F57564}"/>
                      </a:ext>
                    </a:extLst>
                  </p:cNvPr>
                  <p:cNvSpPr/>
                  <p:nvPr/>
                </p:nvSpPr>
                <p:spPr>
                  <a:xfrm rot="1342713">
                    <a:off x="9030817" y="3858634"/>
                    <a:ext cx="231125" cy="522493"/>
                  </a:xfrm>
                  <a:prstGeom prst="triangle">
                    <a:avLst>
                      <a:gd name="adj" fmla="val 847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02AF9761-19D4-4FBC-8E3E-7142021CE568}"/>
                      </a:ext>
                    </a:extLst>
                  </p:cNvPr>
                  <p:cNvCxnSpPr>
                    <a:cxnSpLocks/>
                  </p:cNvCxnSpPr>
                  <p:nvPr/>
                </p:nvCxnSpPr>
                <p:spPr>
                  <a:xfrm>
                    <a:off x="8744442" y="2788780"/>
                    <a:ext cx="429366" cy="87091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E40904-E27D-48A7-9224-C99275B93F31}"/>
                      </a:ext>
                    </a:extLst>
                  </p:cNvPr>
                  <p:cNvCxnSpPr>
                    <a:cxnSpLocks/>
                  </p:cNvCxnSpPr>
                  <p:nvPr/>
                </p:nvCxnSpPr>
                <p:spPr>
                  <a:xfrm>
                    <a:off x="8726512" y="2945526"/>
                    <a:ext cx="192025" cy="5763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A26CEBB-A265-45C2-B17B-9715784AA047}"/>
                      </a:ext>
                    </a:extLst>
                  </p:cNvPr>
                  <p:cNvCxnSpPr>
                    <a:cxnSpLocks/>
                  </p:cNvCxnSpPr>
                  <p:nvPr/>
                </p:nvCxnSpPr>
                <p:spPr>
                  <a:xfrm>
                    <a:off x="8936352" y="2840238"/>
                    <a:ext cx="255385" cy="60729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Chord 31">
                    <a:extLst>
                      <a:ext uri="{FF2B5EF4-FFF2-40B4-BE49-F238E27FC236}">
                        <a16:creationId xmlns:a16="http://schemas.microsoft.com/office/drawing/2014/main" id="{71602B09-A0AB-4357-B240-5641D6047F5E}"/>
                      </a:ext>
                    </a:extLst>
                  </p:cNvPr>
                  <p:cNvSpPr/>
                  <p:nvPr/>
                </p:nvSpPr>
                <p:spPr>
                  <a:xfrm rot="15380574">
                    <a:off x="8758010" y="2913569"/>
                    <a:ext cx="329668" cy="546398"/>
                  </a:xfrm>
                  <a:prstGeom prst="chord">
                    <a:avLst>
                      <a:gd name="adj1" fmla="val 450925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Isosceles Triangle 79">
                    <a:extLst>
                      <a:ext uri="{FF2B5EF4-FFF2-40B4-BE49-F238E27FC236}">
                        <a16:creationId xmlns:a16="http://schemas.microsoft.com/office/drawing/2014/main" id="{ABC0300E-7C13-4146-AB4E-C15E32526ACE}"/>
                      </a:ext>
                    </a:extLst>
                  </p:cNvPr>
                  <p:cNvSpPr/>
                  <p:nvPr/>
                </p:nvSpPr>
                <p:spPr>
                  <a:xfrm rot="3214340">
                    <a:off x="10326079" y="3073693"/>
                    <a:ext cx="524973" cy="894755"/>
                  </a:xfrm>
                  <a:prstGeom prst="triangle">
                    <a:avLst>
                      <a:gd name="adj" fmla="val 2706"/>
                    </a:avLst>
                  </a:prstGeom>
                  <a:solidFill>
                    <a:srgbClr val="FF33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07EA581-E5C4-40AD-B94C-10F03617998C}"/>
                      </a:ext>
                    </a:extLst>
                  </p:cNvPr>
                  <p:cNvSpPr/>
                  <p:nvPr/>
                </p:nvSpPr>
                <p:spPr>
                  <a:xfrm rot="18634315">
                    <a:off x="10428443" y="3617634"/>
                    <a:ext cx="184825" cy="24555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25B33B9-3A0E-44FC-83A3-67AF189DF2F3}"/>
                      </a:ext>
                    </a:extLst>
                  </p:cNvPr>
                  <p:cNvSpPr/>
                  <p:nvPr/>
                </p:nvSpPr>
                <p:spPr>
                  <a:xfrm rot="18634315">
                    <a:off x="10599623" y="3302469"/>
                    <a:ext cx="184825" cy="24555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Rectangle 1">
                <a:extLst>
                  <a:ext uri="{FF2B5EF4-FFF2-40B4-BE49-F238E27FC236}">
                    <a16:creationId xmlns:a16="http://schemas.microsoft.com/office/drawing/2014/main" id="{4E0170E9-1941-43FB-8244-AFECD3FE8A46}"/>
                  </a:ext>
                </a:extLst>
              </p:cNvPr>
              <p:cNvSpPr/>
              <p:nvPr/>
            </p:nvSpPr>
            <p:spPr>
              <a:xfrm rot="315628">
                <a:off x="9755501" y="4339422"/>
                <a:ext cx="619691" cy="528038"/>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326455B-849B-454A-983F-D769FF18B332}"/>
                </a:ext>
              </a:extLst>
            </p:cNvPr>
            <p:cNvGrpSpPr/>
            <p:nvPr/>
          </p:nvGrpSpPr>
          <p:grpSpPr>
            <a:xfrm>
              <a:off x="4102840" y="1283800"/>
              <a:ext cx="3759391" cy="4221635"/>
              <a:chOff x="3667495" y="520376"/>
              <a:chExt cx="5228203" cy="5791467"/>
            </a:xfrm>
          </p:grpSpPr>
          <p:grpSp>
            <p:nvGrpSpPr>
              <p:cNvPr id="92" name="Group 91">
                <a:extLst>
                  <a:ext uri="{FF2B5EF4-FFF2-40B4-BE49-F238E27FC236}">
                    <a16:creationId xmlns:a16="http://schemas.microsoft.com/office/drawing/2014/main" id="{60932E46-7078-4AC5-A99D-AEDCD0C5860D}"/>
                  </a:ext>
                </a:extLst>
              </p:cNvPr>
              <p:cNvGrpSpPr/>
              <p:nvPr/>
            </p:nvGrpSpPr>
            <p:grpSpPr>
              <a:xfrm>
                <a:off x="3667495" y="520376"/>
                <a:ext cx="5228203" cy="5791467"/>
                <a:chOff x="3785333" y="1161207"/>
                <a:chExt cx="2257384" cy="2983856"/>
              </a:xfrm>
              <a:solidFill>
                <a:srgbClr val="7030A0"/>
              </a:solidFill>
            </p:grpSpPr>
            <p:sp>
              <p:nvSpPr>
                <p:cNvPr id="89" name="Flowchart: Off-page Connector 88">
                  <a:extLst>
                    <a:ext uri="{FF2B5EF4-FFF2-40B4-BE49-F238E27FC236}">
                      <a16:creationId xmlns:a16="http://schemas.microsoft.com/office/drawing/2014/main" id="{3734223E-2127-47D4-8DEE-4C4D0FEE444A}"/>
                    </a:ext>
                  </a:extLst>
                </p:cNvPr>
                <p:cNvSpPr/>
                <p:nvPr/>
              </p:nvSpPr>
              <p:spPr>
                <a:xfrm rot="10571217">
                  <a:off x="4515175" y="1161207"/>
                  <a:ext cx="996047" cy="29838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Off-page Connector 87">
                  <a:extLst>
                    <a:ext uri="{FF2B5EF4-FFF2-40B4-BE49-F238E27FC236}">
                      <a16:creationId xmlns:a16="http://schemas.microsoft.com/office/drawing/2014/main" id="{5F881C36-9271-43E2-94EF-9E7556FB35FD}"/>
                    </a:ext>
                  </a:extLst>
                </p:cNvPr>
                <p:cNvSpPr/>
                <p:nvPr/>
              </p:nvSpPr>
              <p:spPr>
                <a:xfrm rot="8618332">
                  <a:off x="4033597" y="1816926"/>
                  <a:ext cx="695660" cy="2327528"/>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Off-page Connector 89">
                  <a:extLst>
                    <a:ext uri="{FF2B5EF4-FFF2-40B4-BE49-F238E27FC236}">
                      <a16:creationId xmlns:a16="http://schemas.microsoft.com/office/drawing/2014/main" id="{AF740B8B-29E0-477F-A147-AA8F20C008C5}"/>
                    </a:ext>
                  </a:extLst>
                </p:cNvPr>
                <p:cNvSpPr/>
                <p:nvPr/>
              </p:nvSpPr>
              <p:spPr>
                <a:xfrm rot="13060510">
                  <a:off x="5194390" y="2522601"/>
                  <a:ext cx="848327" cy="1406457"/>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Off-page Connector 90">
                  <a:extLst>
                    <a:ext uri="{FF2B5EF4-FFF2-40B4-BE49-F238E27FC236}">
                      <a16:creationId xmlns:a16="http://schemas.microsoft.com/office/drawing/2014/main" id="{918BCA87-0D1D-467A-9DD0-AF960587F585}"/>
                    </a:ext>
                  </a:extLst>
                </p:cNvPr>
                <p:cNvSpPr/>
                <p:nvPr/>
              </p:nvSpPr>
              <p:spPr>
                <a:xfrm rot="7551569">
                  <a:off x="4100727" y="3195026"/>
                  <a:ext cx="357524" cy="988311"/>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BBE8F6C9-82B6-4DF7-A664-600E261CD9BE}"/>
                  </a:ext>
                </a:extLst>
              </p:cNvPr>
              <p:cNvGrpSpPr/>
              <p:nvPr/>
            </p:nvGrpSpPr>
            <p:grpSpPr>
              <a:xfrm>
                <a:off x="4518346" y="1972086"/>
                <a:ext cx="3971687" cy="4221722"/>
                <a:chOff x="3796002" y="1161207"/>
                <a:chExt cx="2207360" cy="2983856"/>
              </a:xfrm>
              <a:solidFill>
                <a:schemeClr val="bg1"/>
              </a:solidFill>
            </p:grpSpPr>
            <p:sp>
              <p:nvSpPr>
                <p:cNvPr id="94" name="Flowchart: Off-page Connector 93">
                  <a:extLst>
                    <a:ext uri="{FF2B5EF4-FFF2-40B4-BE49-F238E27FC236}">
                      <a16:creationId xmlns:a16="http://schemas.microsoft.com/office/drawing/2014/main" id="{21F57EEB-663C-4ED1-96C9-A28B82E453B1}"/>
                    </a:ext>
                  </a:extLst>
                </p:cNvPr>
                <p:cNvSpPr/>
                <p:nvPr/>
              </p:nvSpPr>
              <p:spPr>
                <a:xfrm rot="10571217">
                  <a:off x="4515175" y="1161207"/>
                  <a:ext cx="996047" cy="2983856"/>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lowchart: Off-page Connector 94">
                  <a:extLst>
                    <a:ext uri="{FF2B5EF4-FFF2-40B4-BE49-F238E27FC236}">
                      <a16:creationId xmlns:a16="http://schemas.microsoft.com/office/drawing/2014/main" id="{CAC0DFC3-3872-4020-B6EF-1A20F64B1D1E}"/>
                    </a:ext>
                  </a:extLst>
                </p:cNvPr>
                <p:cNvSpPr/>
                <p:nvPr/>
              </p:nvSpPr>
              <p:spPr>
                <a:xfrm rot="8618332">
                  <a:off x="4033597" y="1816926"/>
                  <a:ext cx="695660" cy="2327528"/>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Off-page Connector 95">
                  <a:extLst>
                    <a:ext uri="{FF2B5EF4-FFF2-40B4-BE49-F238E27FC236}">
                      <a16:creationId xmlns:a16="http://schemas.microsoft.com/office/drawing/2014/main" id="{7D286121-27F1-4CAB-AFDC-2036DAB15079}"/>
                    </a:ext>
                  </a:extLst>
                </p:cNvPr>
                <p:cNvSpPr/>
                <p:nvPr/>
              </p:nvSpPr>
              <p:spPr>
                <a:xfrm rot="13060510">
                  <a:off x="5155035" y="2513150"/>
                  <a:ext cx="848327" cy="1406457"/>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Off-page Connector 96">
                  <a:extLst>
                    <a:ext uri="{FF2B5EF4-FFF2-40B4-BE49-F238E27FC236}">
                      <a16:creationId xmlns:a16="http://schemas.microsoft.com/office/drawing/2014/main" id="{7C924ACD-501F-49BF-BBAB-C67A70011557}"/>
                    </a:ext>
                  </a:extLst>
                </p:cNvPr>
                <p:cNvSpPr/>
                <p:nvPr/>
              </p:nvSpPr>
              <p:spPr>
                <a:xfrm rot="7551569">
                  <a:off x="4111396" y="3174186"/>
                  <a:ext cx="357524" cy="988311"/>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2" name="Rectangle 101">
              <a:extLst>
                <a:ext uri="{FF2B5EF4-FFF2-40B4-BE49-F238E27FC236}">
                  <a16:creationId xmlns:a16="http://schemas.microsoft.com/office/drawing/2014/main" id="{1A50940B-7B10-4E17-AD37-BDD083709C4B}"/>
                </a:ext>
              </a:extLst>
            </p:cNvPr>
            <p:cNvSpPr/>
            <p:nvPr/>
          </p:nvSpPr>
          <p:spPr>
            <a:xfrm>
              <a:off x="2385713" y="3073093"/>
              <a:ext cx="7516818" cy="1569660"/>
            </a:xfrm>
            <a:prstGeom prst="rect">
              <a:avLst/>
            </a:prstGeom>
            <a:noFill/>
          </p:spPr>
          <p:txBody>
            <a:bodyPr wrap="square" lIns="91440" tIns="45720" rIns="91440" bIns="45720">
              <a:spAutoFit/>
            </a:bodyPr>
            <a:lstStyle/>
            <a:p>
              <a:pPr algn="ctr"/>
              <a:r>
                <a:rPr lang="en-US" sz="9600" b="1" spc="50" dirty="0">
                  <a:ln w="9525" cmpd="sng">
                    <a:solidFill>
                      <a:schemeClr val="tx1"/>
                    </a:solidFill>
                    <a:prstDash val="solid"/>
                  </a:ln>
                  <a:solidFill>
                    <a:schemeClr val="bg1"/>
                  </a:solidFill>
                  <a:effectLst>
                    <a:glow rad="38100">
                      <a:schemeClr val="accent1">
                        <a:alpha val="40000"/>
                      </a:schemeClr>
                    </a:glow>
                  </a:effectLst>
                </a:rPr>
                <a:t>War of Crystal</a:t>
              </a:r>
            </a:p>
          </p:txBody>
        </p:sp>
      </p:grpSp>
    </p:spTree>
    <p:extLst>
      <p:ext uri="{BB962C8B-B14F-4D97-AF65-F5344CB8AC3E}">
        <p14:creationId xmlns:p14="http://schemas.microsoft.com/office/powerpoint/2010/main" val="2944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FD0AD-2702-4AF6-BD6F-224CCA25AD5B}"/>
              </a:ext>
            </a:extLst>
          </p:cNvPr>
          <p:cNvSpPr txBox="1"/>
          <p:nvPr/>
        </p:nvSpPr>
        <p:spPr>
          <a:xfrm>
            <a:off x="0" y="6125095"/>
            <a:ext cx="12192000"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As the new land is still a mysterious place to human, humans cannot take the initiative to attack "monsters". </a:t>
            </a:r>
          </a:p>
        </p:txBody>
      </p:sp>
      <p:grpSp>
        <p:nvGrpSpPr>
          <p:cNvPr id="81" name="Group 80">
            <a:extLst>
              <a:ext uri="{FF2B5EF4-FFF2-40B4-BE49-F238E27FC236}">
                <a16:creationId xmlns:a16="http://schemas.microsoft.com/office/drawing/2014/main" id="{3020133B-3036-465E-8649-2E54019A987E}"/>
              </a:ext>
            </a:extLst>
          </p:cNvPr>
          <p:cNvGrpSpPr/>
          <p:nvPr/>
        </p:nvGrpSpPr>
        <p:grpSpPr>
          <a:xfrm>
            <a:off x="263326" y="168838"/>
            <a:ext cx="7441707" cy="5691412"/>
            <a:chOff x="47015" y="247496"/>
            <a:chExt cx="8329498" cy="5656221"/>
          </a:xfrm>
        </p:grpSpPr>
        <p:grpSp>
          <p:nvGrpSpPr>
            <p:cNvPr id="59" name="Group 58">
              <a:extLst>
                <a:ext uri="{FF2B5EF4-FFF2-40B4-BE49-F238E27FC236}">
                  <a16:creationId xmlns:a16="http://schemas.microsoft.com/office/drawing/2014/main" id="{5AA861A1-2628-46A5-967E-ABA1CCC6718A}"/>
                </a:ext>
              </a:extLst>
            </p:cNvPr>
            <p:cNvGrpSpPr/>
            <p:nvPr/>
          </p:nvGrpSpPr>
          <p:grpSpPr>
            <a:xfrm>
              <a:off x="272846" y="339212"/>
              <a:ext cx="7602805" cy="3498832"/>
              <a:chOff x="86033" y="1558412"/>
              <a:chExt cx="7602802" cy="3498829"/>
            </a:xfrm>
          </p:grpSpPr>
          <p:grpSp>
            <p:nvGrpSpPr>
              <p:cNvPr id="7" name="Group 6">
                <a:extLst>
                  <a:ext uri="{FF2B5EF4-FFF2-40B4-BE49-F238E27FC236}">
                    <a16:creationId xmlns:a16="http://schemas.microsoft.com/office/drawing/2014/main" id="{ACD0AC21-BC05-4F13-9511-B8D24DCD37A5}"/>
                  </a:ext>
                </a:extLst>
              </p:cNvPr>
              <p:cNvGrpSpPr/>
              <p:nvPr/>
            </p:nvGrpSpPr>
            <p:grpSpPr>
              <a:xfrm>
                <a:off x="86033" y="2017970"/>
                <a:ext cx="1514168" cy="2669257"/>
                <a:chOff x="3421626" y="1700981"/>
                <a:chExt cx="1514168" cy="2669257"/>
              </a:xfrm>
            </p:grpSpPr>
            <p:sp>
              <p:nvSpPr>
                <p:cNvPr id="6" name="Rectangle 5">
                  <a:extLst>
                    <a:ext uri="{FF2B5EF4-FFF2-40B4-BE49-F238E27FC236}">
                      <a16:creationId xmlns:a16="http://schemas.microsoft.com/office/drawing/2014/main" id="{3A920271-F621-43E0-A01A-A4CD04648D8B}"/>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1219D033-70B5-4BE3-9AFD-9E3B2EC98814}"/>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BB9F5DED-A92C-4389-A702-39355C04EBBA}"/>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510535D-087F-40B3-9E55-BD043D358E4A}"/>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E6493952-372C-4316-B40D-30E09BA9C5A9}"/>
                  </a:ext>
                </a:extLst>
              </p:cNvPr>
              <p:cNvGrpSpPr/>
              <p:nvPr/>
            </p:nvGrpSpPr>
            <p:grpSpPr>
              <a:xfrm>
                <a:off x="843117" y="1558412"/>
                <a:ext cx="6845718" cy="3498829"/>
                <a:chOff x="808704" y="1597741"/>
                <a:chExt cx="6845718" cy="3498829"/>
              </a:xfrm>
            </p:grpSpPr>
            <p:grpSp>
              <p:nvGrpSpPr>
                <p:cNvPr id="8" name="Group 7">
                  <a:extLst>
                    <a:ext uri="{FF2B5EF4-FFF2-40B4-BE49-F238E27FC236}">
                      <a16:creationId xmlns:a16="http://schemas.microsoft.com/office/drawing/2014/main" id="{DFBCC107-F4A7-48CC-A724-51979B70BDED}"/>
                    </a:ext>
                  </a:extLst>
                </p:cNvPr>
                <p:cNvGrpSpPr/>
                <p:nvPr/>
              </p:nvGrpSpPr>
              <p:grpSpPr>
                <a:xfrm>
                  <a:off x="1496962" y="1597741"/>
                  <a:ext cx="1514168" cy="2669257"/>
                  <a:chOff x="3421626" y="1700981"/>
                  <a:chExt cx="1514168" cy="2669257"/>
                </a:xfrm>
              </p:grpSpPr>
              <p:sp>
                <p:nvSpPr>
                  <p:cNvPr id="9" name="Rectangle 8">
                    <a:extLst>
                      <a:ext uri="{FF2B5EF4-FFF2-40B4-BE49-F238E27FC236}">
                        <a16:creationId xmlns:a16="http://schemas.microsoft.com/office/drawing/2014/main" id="{F236C10D-B3D7-47EC-B01D-9A6BCFE88AB2}"/>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B1BE30F0-EB09-43B8-A8F1-68E9BC0EAEFF}"/>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0290179-7A0C-4612-B92C-6B1760E6EEEF}"/>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3CD8F5-9B80-40D2-9EBB-C2208AADA732}"/>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AF9874E-8343-46A6-BFE3-EF20FF6A2C58}"/>
                    </a:ext>
                  </a:extLst>
                </p:cNvPr>
                <p:cNvGrpSpPr/>
                <p:nvPr/>
              </p:nvGrpSpPr>
              <p:grpSpPr>
                <a:xfrm>
                  <a:off x="808704" y="2316675"/>
                  <a:ext cx="1514168" cy="2669257"/>
                  <a:chOff x="3421626" y="1700981"/>
                  <a:chExt cx="1514168" cy="2669257"/>
                </a:xfrm>
              </p:grpSpPr>
              <p:sp>
                <p:nvSpPr>
                  <p:cNvPr id="14" name="Rectangle 13">
                    <a:extLst>
                      <a:ext uri="{FF2B5EF4-FFF2-40B4-BE49-F238E27FC236}">
                        <a16:creationId xmlns:a16="http://schemas.microsoft.com/office/drawing/2014/main" id="{C59C8802-C4C0-4943-86BF-BD2D72092E35}"/>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C24432A6-8940-4DF5-9520-EE3D9B654D21}"/>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CC8F379-5D40-4E71-8EF6-EC96D98E3145}"/>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FDDBFB89-F988-4259-9BFB-39686556B361}"/>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E53DB7E-5952-4FB5-BBFE-9DB6390380EA}"/>
                    </a:ext>
                  </a:extLst>
                </p:cNvPr>
                <p:cNvGrpSpPr/>
                <p:nvPr/>
              </p:nvGrpSpPr>
              <p:grpSpPr>
                <a:xfrm>
                  <a:off x="2101646" y="2158181"/>
                  <a:ext cx="1514168" cy="2669257"/>
                  <a:chOff x="3421626" y="1700981"/>
                  <a:chExt cx="1514168" cy="2669257"/>
                </a:xfrm>
              </p:grpSpPr>
              <p:sp>
                <p:nvSpPr>
                  <p:cNvPr id="19" name="Rectangle 18">
                    <a:extLst>
                      <a:ext uri="{FF2B5EF4-FFF2-40B4-BE49-F238E27FC236}">
                        <a16:creationId xmlns:a16="http://schemas.microsoft.com/office/drawing/2014/main" id="{16FDCCA2-2A27-473B-AC03-B04B82E9BD9F}"/>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21E9DE96-58D7-41D4-A7C5-2B1A4603B288}"/>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291D247-3F5B-4EE3-BD1A-F646A4722ADE}"/>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E6EFB103-F559-4D08-A6CF-AFDB03F6E9F2}"/>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CF70BB34-547F-4611-926B-249C1C490328}"/>
                    </a:ext>
                  </a:extLst>
                </p:cNvPr>
                <p:cNvGrpSpPr/>
                <p:nvPr/>
              </p:nvGrpSpPr>
              <p:grpSpPr>
                <a:xfrm>
                  <a:off x="3067668" y="1879037"/>
                  <a:ext cx="1514168" cy="2669257"/>
                  <a:chOff x="3421626" y="1700981"/>
                  <a:chExt cx="1514168" cy="2669257"/>
                </a:xfrm>
              </p:grpSpPr>
              <p:sp>
                <p:nvSpPr>
                  <p:cNvPr id="24" name="Rectangle 23">
                    <a:extLst>
                      <a:ext uri="{FF2B5EF4-FFF2-40B4-BE49-F238E27FC236}">
                        <a16:creationId xmlns:a16="http://schemas.microsoft.com/office/drawing/2014/main" id="{4CBCF5CB-38F7-4895-8E08-F1160A6DD358}"/>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0AE2614-FB15-4A79-BFD3-B2754D78C627}"/>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24B1A6F-6E8C-4A6A-AE5A-AC19B859E73C}"/>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52C605FD-7E18-4BE5-B354-D1D716F9E516}"/>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D874260-F6D7-49E8-B247-02449395AA53}"/>
                    </a:ext>
                  </a:extLst>
                </p:cNvPr>
                <p:cNvGrpSpPr/>
                <p:nvPr/>
              </p:nvGrpSpPr>
              <p:grpSpPr>
                <a:xfrm>
                  <a:off x="2750576" y="2332601"/>
                  <a:ext cx="1514168" cy="2669257"/>
                  <a:chOff x="3421626" y="1700981"/>
                  <a:chExt cx="1514168" cy="2669257"/>
                </a:xfrm>
              </p:grpSpPr>
              <p:sp>
                <p:nvSpPr>
                  <p:cNvPr id="29" name="Rectangle 28">
                    <a:extLst>
                      <a:ext uri="{FF2B5EF4-FFF2-40B4-BE49-F238E27FC236}">
                        <a16:creationId xmlns:a16="http://schemas.microsoft.com/office/drawing/2014/main" id="{2900F2A5-EBB3-4276-B699-B770ED9FC604}"/>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6EF55021-4DDE-4A15-9917-45DE3B9FD1BC}"/>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8738B8E3-1369-44D9-99AB-0D8DEC2A011B}"/>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525B0709-2EF2-4256-AB7F-6D5B2A4204CF}"/>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E165168-FAE3-4AEE-8C21-42B4A30539AD}"/>
                    </a:ext>
                  </a:extLst>
                </p:cNvPr>
                <p:cNvGrpSpPr/>
                <p:nvPr/>
              </p:nvGrpSpPr>
              <p:grpSpPr>
                <a:xfrm>
                  <a:off x="3881290" y="2239246"/>
                  <a:ext cx="1514168" cy="2669257"/>
                  <a:chOff x="3421626" y="1700981"/>
                  <a:chExt cx="1514168" cy="2669257"/>
                </a:xfrm>
              </p:grpSpPr>
              <p:sp>
                <p:nvSpPr>
                  <p:cNvPr id="34" name="Rectangle 33">
                    <a:extLst>
                      <a:ext uri="{FF2B5EF4-FFF2-40B4-BE49-F238E27FC236}">
                        <a16:creationId xmlns:a16="http://schemas.microsoft.com/office/drawing/2014/main" id="{887CECB1-847B-4EE7-9009-376545E96831}"/>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7A83AB5-592C-4370-B7BE-A6DEB4443056}"/>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C46F70A9-26FD-442D-921C-00006AB72BC9}"/>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9F5F21E4-9C9B-4FF1-A630-57E3597FEBB1}"/>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4E9FC81-2EC2-4A74-A3AC-84170AAC7F35}"/>
                    </a:ext>
                  </a:extLst>
                </p:cNvPr>
                <p:cNvGrpSpPr/>
                <p:nvPr/>
              </p:nvGrpSpPr>
              <p:grpSpPr>
                <a:xfrm>
                  <a:off x="5174232" y="2080752"/>
                  <a:ext cx="1514168" cy="2669257"/>
                  <a:chOff x="3421626" y="1700981"/>
                  <a:chExt cx="1514168" cy="2669257"/>
                </a:xfrm>
              </p:grpSpPr>
              <p:sp>
                <p:nvSpPr>
                  <p:cNvPr id="39" name="Rectangle 38">
                    <a:extLst>
                      <a:ext uri="{FF2B5EF4-FFF2-40B4-BE49-F238E27FC236}">
                        <a16:creationId xmlns:a16="http://schemas.microsoft.com/office/drawing/2014/main" id="{86497404-39C2-4CDC-ABFE-82A24EB3156E}"/>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4A5CD5-098C-4DD9-9823-1494035B3993}"/>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79D001E-8A16-47A7-9E14-563CD08368E8}"/>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78BE9116-D4AA-486D-BB3D-63206E1634CB}"/>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942F7753-229B-4831-8E22-BFAE28AA896E}"/>
                    </a:ext>
                  </a:extLst>
                </p:cNvPr>
                <p:cNvGrpSpPr/>
                <p:nvPr/>
              </p:nvGrpSpPr>
              <p:grpSpPr>
                <a:xfrm>
                  <a:off x="6140254" y="1801608"/>
                  <a:ext cx="1514168" cy="2669257"/>
                  <a:chOff x="3421626" y="1700981"/>
                  <a:chExt cx="1514168" cy="2669257"/>
                </a:xfrm>
              </p:grpSpPr>
              <p:sp>
                <p:nvSpPr>
                  <p:cNvPr id="44" name="Rectangle 43">
                    <a:extLst>
                      <a:ext uri="{FF2B5EF4-FFF2-40B4-BE49-F238E27FC236}">
                        <a16:creationId xmlns:a16="http://schemas.microsoft.com/office/drawing/2014/main" id="{D1E24FA7-C53F-4967-8699-7719D91C2D00}"/>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1A59500-3B37-4F9F-9E03-6E27B73FDACC}"/>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ED78D2DD-FD72-4E6E-8E83-24C52C695765}"/>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C1149DC1-224E-4BA6-99B8-DF59F85D30F2}"/>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940ECE04-3CC2-4C52-AFEB-D16F74E2FD9F}"/>
                    </a:ext>
                  </a:extLst>
                </p:cNvPr>
                <p:cNvGrpSpPr/>
                <p:nvPr/>
              </p:nvGrpSpPr>
              <p:grpSpPr>
                <a:xfrm>
                  <a:off x="5823162" y="2255172"/>
                  <a:ext cx="1514168" cy="2669257"/>
                  <a:chOff x="3421626" y="1700981"/>
                  <a:chExt cx="1514168" cy="2669257"/>
                </a:xfrm>
              </p:grpSpPr>
              <p:sp>
                <p:nvSpPr>
                  <p:cNvPr id="49" name="Rectangle 48">
                    <a:extLst>
                      <a:ext uri="{FF2B5EF4-FFF2-40B4-BE49-F238E27FC236}">
                        <a16:creationId xmlns:a16="http://schemas.microsoft.com/office/drawing/2014/main" id="{6A785541-852D-4A32-A33D-24A08FAEBD15}"/>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1E781FD9-7661-426A-94E8-9C9380C077AD}"/>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2249DDB1-26F0-4E72-B8E2-F743A4D6872E}"/>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8A9DB699-14E8-409A-ADCF-2F36252142B0}"/>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1B2226E4-524D-4933-AD10-AD70FC3EC72C}"/>
                    </a:ext>
                  </a:extLst>
                </p:cNvPr>
                <p:cNvGrpSpPr/>
                <p:nvPr/>
              </p:nvGrpSpPr>
              <p:grpSpPr>
                <a:xfrm>
                  <a:off x="4519165" y="2427313"/>
                  <a:ext cx="1514168" cy="2669257"/>
                  <a:chOff x="3421626" y="1700981"/>
                  <a:chExt cx="1514168" cy="2669257"/>
                </a:xfrm>
              </p:grpSpPr>
              <p:sp>
                <p:nvSpPr>
                  <p:cNvPr id="54" name="Rectangle 53">
                    <a:extLst>
                      <a:ext uri="{FF2B5EF4-FFF2-40B4-BE49-F238E27FC236}">
                        <a16:creationId xmlns:a16="http://schemas.microsoft.com/office/drawing/2014/main" id="{52A3AAB0-8D0D-4A5E-A820-C5FD84B8D35C}"/>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086B01A2-A9EA-42A0-818E-4C606B2E51BA}"/>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EB6ECD3F-FB2C-4812-AC16-2F747927B829}"/>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B2E3B442-C4CA-408B-B7E8-DDC4E5D55E36}"/>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3" name="Group 62">
              <a:extLst>
                <a:ext uri="{FF2B5EF4-FFF2-40B4-BE49-F238E27FC236}">
                  <a16:creationId xmlns:a16="http://schemas.microsoft.com/office/drawing/2014/main" id="{03EF50C0-36EA-43B0-9B2F-6743529BE598}"/>
                </a:ext>
              </a:extLst>
            </p:cNvPr>
            <p:cNvGrpSpPr/>
            <p:nvPr/>
          </p:nvGrpSpPr>
          <p:grpSpPr>
            <a:xfrm rot="21440887">
              <a:off x="3877150" y="1691964"/>
              <a:ext cx="4499363" cy="4211753"/>
              <a:chOff x="3198240" y="3593653"/>
              <a:chExt cx="3026564" cy="2612415"/>
            </a:xfrm>
          </p:grpSpPr>
          <p:sp>
            <p:nvSpPr>
              <p:cNvPr id="60" name="Chord 59">
                <a:extLst>
                  <a:ext uri="{FF2B5EF4-FFF2-40B4-BE49-F238E27FC236}">
                    <a16:creationId xmlns:a16="http://schemas.microsoft.com/office/drawing/2014/main" id="{E228E9D7-E7A5-4736-B2E2-1F54B7EBD838}"/>
                  </a:ext>
                </a:extLst>
              </p:cNvPr>
              <p:cNvSpPr/>
              <p:nvPr/>
            </p:nvSpPr>
            <p:spPr>
              <a:xfrm rot="5818584">
                <a:off x="3198240" y="4430408"/>
                <a:ext cx="914400" cy="914400"/>
              </a:xfrm>
              <a:prstGeom prst="chord">
                <a:avLst>
                  <a:gd name="adj1" fmla="val 4787990"/>
                  <a:gd name="adj2" fmla="val 1620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hord 60">
                <a:extLst>
                  <a:ext uri="{FF2B5EF4-FFF2-40B4-BE49-F238E27FC236}">
                    <a16:creationId xmlns:a16="http://schemas.microsoft.com/office/drawing/2014/main" id="{47472543-E320-43A4-907B-F125862B38E1}"/>
                  </a:ext>
                </a:extLst>
              </p:cNvPr>
              <p:cNvSpPr/>
              <p:nvPr/>
            </p:nvSpPr>
            <p:spPr>
              <a:xfrm rot="5818584">
                <a:off x="3360123" y="4446126"/>
                <a:ext cx="1446798" cy="914400"/>
              </a:xfrm>
              <a:prstGeom prst="chord">
                <a:avLst>
                  <a:gd name="adj1" fmla="val 4787990"/>
                  <a:gd name="adj2" fmla="val 1620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hord 61">
                <a:extLst>
                  <a:ext uri="{FF2B5EF4-FFF2-40B4-BE49-F238E27FC236}">
                    <a16:creationId xmlns:a16="http://schemas.microsoft.com/office/drawing/2014/main" id="{53A64A34-3871-4636-A778-3756AC14683F}"/>
                  </a:ext>
                </a:extLst>
              </p:cNvPr>
              <p:cNvSpPr/>
              <p:nvPr/>
            </p:nvSpPr>
            <p:spPr>
              <a:xfrm rot="5865307">
                <a:off x="3885865" y="3867129"/>
                <a:ext cx="2612415" cy="2065463"/>
              </a:xfrm>
              <a:prstGeom prst="chord">
                <a:avLst>
                  <a:gd name="adj1" fmla="val 4787990"/>
                  <a:gd name="adj2" fmla="val 1620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E6FC5757-EAA0-4E9D-B1B1-8B989829E9BB}"/>
                </a:ext>
              </a:extLst>
            </p:cNvPr>
            <p:cNvGrpSpPr/>
            <p:nvPr/>
          </p:nvGrpSpPr>
          <p:grpSpPr>
            <a:xfrm>
              <a:off x="47015" y="2325589"/>
              <a:ext cx="3365037" cy="2301958"/>
              <a:chOff x="2404166" y="1180521"/>
              <a:chExt cx="1536462" cy="1121363"/>
            </a:xfrm>
          </p:grpSpPr>
          <p:grpSp>
            <p:nvGrpSpPr>
              <p:cNvPr id="65" name="Group 64">
                <a:extLst>
                  <a:ext uri="{FF2B5EF4-FFF2-40B4-BE49-F238E27FC236}">
                    <a16:creationId xmlns:a16="http://schemas.microsoft.com/office/drawing/2014/main" id="{40DA6012-AE94-46C6-A5F3-01C70A5E5E0B}"/>
                  </a:ext>
                </a:extLst>
              </p:cNvPr>
              <p:cNvGrpSpPr/>
              <p:nvPr/>
            </p:nvGrpSpPr>
            <p:grpSpPr>
              <a:xfrm>
                <a:off x="2404166" y="1425455"/>
                <a:ext cx="1536462" cy="876429"/>
                <a:chOff x="2404166" y="1425455"/>
                <a:chExt cx="1536462" cy="876429"/>
              </a:xfrm>
            </p:grpSpPr>
            <p:sp>
              <p:nvSpPr>
                <p:cNvPr id="67" name="Chord 66">
                  <a:extLst>
                    <a:ext uri="{FF2B5EF4-FFF2-40B4-BE49-F238E27FC236}">
                      <a16:creationId xmlns:a16="http://schemas.microsoft.com/office/drawing/2014/main" id="{3607B6BC-768C-4665-8192-3EEECD0D4376}"/>
                    </a:ext>
                  </a:extLst>
                </p:cNvPr>
                <p:cNvSpPr/>
                <p:nvPr/>
              </p:nvSpPr>
              <p:spPr>
                <a:xfrm rot="5400000">
                  <a:off x="3247728"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a:extLst>
                    <a:ext uri="{FF2B5EF4-FFF2-40B4-BE49-F238E27FC236}">
                      <a16:creationId xmlns:a16="http://schemas.microsoft.com/office/drawing/2014/main" id="{C3B31857-06C2-4E0B-9179-CB781125A717}"/>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Chord 65">
                <a:extLst>
                  <a:ext uri="{FF2B5EF4-FFF2-40B4-BE49-F238E27FC236}">
                    <a16:creationId xmlns:a16="http://schemas.microsoft.com/office/drawing/2014/main" id="{5928C50A-D60A-4342-B44A-9154BFD1709D}"/>
                  </a:ext>
                </a:extLst>
              </p:cNvPr>
              <p:cNvSpPr/>
              <p:nvPr/>
            </p:nvSpPr>
            <p:spPr>
              <a:xfrm rot="5400000">
                <a:off x="2780254" y="1214723"/>
                <a:ext cx="1031526"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5D32CA55-F32E-4C42-B9A2-FD1F8E451C89}"/>
                </a:ext>
              </a:extLst>
            </p:cNvPr>
            <p:cNvGrpSpPr/>
            <p:nvPr/>
          </p:nvGrpSpPr>
          <p:grpSpPr>
            <a:xfrm>
              <a:off x="1828563" y="1036536"/>
              <a:ext cx="1444683" cy="876429"/>
              <a:chOff x="1922605" y="1425455"/>
              <a:chExt cx="1444683" cy="876429"/>
            </a:xfrm>
          </p:grpSpPr>
          <p:sp>
            <p:nvSpPr>
              <p:cNvPr id="70" name="Chord 69">
                <a:extLst>
                  <a:ext uri="{FF2B5EF4-FFF2-40B4-BE49-F238E27FC236}">
                    <a16:creationId xmlns:a16="http://schemas.microsoft.com/office/drawing/2014/main" id="{5A821EB0-A9BF-4841-B2DA-F5E53AFE050B}"/>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hord 70">
                <a:extLst>
                  <a:ext uri="{FF2B5EF4-FFF2-40B4-BE49-F238E27FC236}">
                    <a16:creationId xmlns:a16="http://schemas.microsoft.com/office/drawing/2014/main" id="{837A742A-661D-47B1-9D55-F4CA6FAA7976}"/>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17D0A4FE-75FC-4C0D-8F2D-FC61A8393426}"/>
                </a:ext>
              </a:extLst>
            </p:cNvPr>
            <p:cNvGrpSpPr/>
            <p:nvPr/>
          </p:nvGrpSpPr>
          <p:grpSpPr>
            <a:xfrm>
              <a:off x="4134457" y="1769292"/>
              <a:ext cx="1444683" cy="876429"/>
              <a:chOff x="1922605" y="1425455"/>
              <a:chExt cx="1444683" cy="876429"/>
            </a:xfrm>
          </p:grpSpPr>
          <p:sp>
            <p:nvSpPr>
              <p:cNvPr id="73" name="Chord 72">
                <a:extLst>
                  <a:ext uri="{FF2B5EF4-FFF2-40B4-BE49-F238E27FC236}">
                    <a16:creationId xmlns:a16="http://schemas.microsoft.com/office/drawing/2014/main" id="{7E000457-FBD1-4CB1-988E-2DDB2B3CAF63}"/>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hord 73">
                <a:extLst>
                  <a:ext uri="{FF2B5EF4-FFF2-40B4-BE49-F238E27FC236}">
                    <a16:creationId xmlns:a16="http://schemas.microsoft.com/office/drawing/2014/main" id="{45596292-F5A3-4D47-835D-AD3436BA3B7E}"/>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D9BB6577-C20D-4DF5-BA48-F93C9CD5C520}"/>
                </a:ext>
              </a:extLst>
            </p:cNvPr>
            <p:cNvGrpSpPr/>
            <p:nvPr/>
          </p:nvGrpSpPr>
          <p:grpSpPr>
            <a:xfrm>
              <a:off x="5137366" y="579778"/>
              <a:ext cx="1444683" cy="876429"/>
              <a:chOff x="1922605" y="1425455"/>
              <a:chExt cx="1444683" cy="876429"/>
            </a:xfrm>
          </p:grpSpPr>
          <p:sp>
            <p:nvSpPr>
              <p:cNvPr id="76" name="Chord 75">
                <a:extLst>
                  <a:ext uri="{FF2B5EF4-FFF2-40B4-BE49-F238E27FC236}">
                    <a16:creationId xmlns:a16="http://schemas.microsoft.com/office/drawing/2014/main" id="{7036894C-9D6F-409F-AD1D-8E598C95AA2F}"/>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hord 76">
                <a:extLst>
                  <a:ext uri="{FF2B5EF4-FFF2-40B4-BE49-F238E27FC236}">
                    <a16:creationId xmlns:a16="http://schemas.microsoft.com/office/drawing/2014/main" id="{6A44A4E6-75E3-437B-B54F-34A4BED629D9}"/>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0CBEC826-8EC1-4D8D-AEDE-DCBA0FA8D22C}"/>
                </a:ext>
              </a:extLst>
            </p:cNvPr>
            <p:cNvGrpSpPr/>
            <p:nvPr/>
          </p:nvGrpSpPr>
          <p:grpSpPr>
            <a:xfrm>
              <a:off x="219411" y="247496"/>
              <a:ext cx="1444683" cy="876429"/>
              <a:chOff x="1922605" y="1425455"/>
              <a:chExt cx="1444683" cy="876429"/>
            </a:xfrm>
          </p:grpSpPr>
          <p:sp>
            <p:nvSpPr>
              <p:cNvPr id="79" name="Chord 78">
                <a:extLst>
                  <a:ext uri="{FF2B5EF4-FFF2-40B4-BE49-F238E27FC236}">
                    <a16:creationId xmlns:a16="http://schemas.microsoft.com/office/drawing/2014/main" id="{E1D9A836-6881-4DF1-82B4-6914959FB381}"/>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hord 79">
                <a:extLst>
                  <a:ext uri="{FF2B5EF4-FFF2-40B4-BE49-F238E27FC236}">
                    <a16:creationId xmlns:a16="http://schemas.microsoft.com/office/drawing/2014/main" id="{9646A1E2-3FC4-43DD-B105-1880E02E4A23}"/>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1" name="Group 130">
            <a:extLst>
              <a:ext uri="{FF2B5EF4-FFF2-40B4-BE49-F238E27FC236}">
                <a16:creationId xmlns:a16="http://schemas.microsoft.com/office/drawing/2014/main" id="{D0AE510D-DD34-4290-8A59-FED4759E0A58}"/>
              </a:ext>
            </a:extLst>
          </p:cNvPr>
          <p:cNvGrpSpPr/>
          <p:nvPr/>
        </p:nvGrpSpPr>
        <p:grpSpPr>
          <a:xfrm>
            <a:off x="8044412" y="1671946"/>
            <a:ext cx="3187779" cy="4288373"/>
            <a:chOff x="7907164" y="1772775"/>
            <a:chExt cx="3187779" cy="4288373"/>
          </a:xfrm>
        </p:grpSpPr>
        <p:grpSp>
          <p:nvGrpSpPr>
            <p:cNvPr id="130" name="Group 129">
              <a:extLst>
                <a:ext uri="{FF2B5EF4-FFF2-40B4-BE49-F238E27FC236}">
                  <a16:creationId xmlns:a16="http://schemas.microsoft.com/office/drawing/2014/main" id="{5966D53C-7A38-4856-A318-EE7538C6570D}"/>
                </a:ext>
              </a:extLst>
            </p:cNvPr>
            <p:cNvGrpSpPr/>
            <p:nvPr/>
          </p:nvGrpSpPr>
          <p:grpSpPr>
            <a:xfrm>
              <a:off x="7907164" y="1772775"/>
              <a:ext cx="3026742" cy="4288373"/>
              <a:chOff x="7835879" y="1789098"/>
              <a:chExt cx="3026742" cy="4288373"/>
            </a:xfrm>
          </p:grpSpPr>
          <p:sp>
            <p:nvSpPr>
              <p:cNvPr id="128" name="Flowchart: Manual Operation 127">
                <a:extLst>
                  <a:ext uri="{FF2B5EF4-FFF2-40B4-BE49-F238E27FC236}">
                    <a16:creationId xmlns:a16="http://schemas.microsoft.com/office/drawing/2014/main" id="{2BB75247-DA89-4B15-9552-01FC07CD43D0}"/>
                  </a:ext>
                </a:extLst>
              </p:cNvPr>
              <p:cNvSpPr/>
              <p:nvPr/>
            </p:nvSpPr>
            <p:spPr>
              <a:xfrm rot="10800000">
                <a:off x="8526547" y="3784088"/>
                <a:ext cx="2133212" cy="2118385"/>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id="{CB43D4BD-864D-463A-A18C-18E481F53DC5}"/>
                  </a:ext>
                </a:extLst>
              </p:cNvPr>
              <p:cNvGrpSpPr/>
              <p:nvPr/>
            </p:nvGrpSpPr>
            <p:grpSpPr>
              <a:xfrm flipH="1">
                <a:off x="7835879" y="3474761"/>
                <a:ext cx="1129597" cy="1127948"/>
                <a:chOff x="9737739" y="3706806"/>
                <a:chExt cx="1311122" cy="1127948"/>
              </a:xfrm>
            </p:grpSpPr>
            <p:sp>
              <p:nvSpPr>
                <p:cNvPr id="119" name="Flowchart: Card 118">
                  <a:extLst>
                    <a:ext uri="{FF2B5EF4-FFF2-40B4-BE49-F238E27FC236}">
                      <a16:creationId xmlns:a16="http://schemas.microsoft.com/office/drawing/2014/main" id="{71BAC819-E182-4E12-B702-CFB66669E053}"/>
                    </a:ext>
                  </a:extLst>
                </p:cNvPr>
                <p:cNvSpPr/>
                <p:nvPr/>
              </p:nvSpPr>
              <p:spPr>
                <a:xfrm rot="2472762" flipH="1">
                  <a:off x="9737739" y="3954212"/>
                  <a:ext cx="1231915" cy="880542"/>
                </a:xfrm>
                <a:prstGeom prst="flowChartPunchedCard">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ata 119">
                  <a:extLst>
                    <a:ext uri="{FF2B5EF4-FFF2-40B4-BE49-F238E27FC236}">
                      <a16:creationId xmlns:a16="http://schemas.microsoft.com/office/drawing/2014/main" id="{FA3C6AF3-5EBF-4AA5-A763-77C3346F5C9F}"/>
                    </a:ext>
                  </a:extLst>
                </p:cNvPr>
                <p:cNvSpPr/>
                <p:nvPr/>
              </p:nvSpPr>
              <p:spPr>
                <a:xfrm rot="5066068">
                  <a:off x="10202453" y="3644837"/>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Data 120">
                  <a:extLst>
                    <a:ext uri="{FF2B5EF4-FFF2-40B4-BE49-F238E27FC236}">
                      <a16:creationId xmlns:a16="http://schemas.microsoft.com/office/drawing/2014/main" id="{4851EC07-359C-4191-9539-5F2EBA437959}"/>
                    </a:ext>
                  </a:extLst>
                </p:cNvPr>
                <p:cNvSpPr/>
                <p:nvPr/>
              </p:nvSpPr>
              <p:spPr>
                <a:xfrm rot="5046643">
                  <a:off x="10498182" y="4147340"/>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Flowchart: Manual Operation 111">
                <a:extLst>
                  <a:ext uri="{FF2B5EF4-FFF2-40B4-BE49-F238E27FC236}">
                    <a16:creationId xmlns:a16="http://schemas.microsoft.com/office/drawing/2014/main" id="{C7A592C2-F297-45F3-A717-B1031AE02F0B}"/>
                  </a:ext>
                </a:extLst>
              </p:cNvPr>
              <p:cNvSpPr/>
              <p:nvPr/>
            </p:nvSpPr>
            <p:spPr>
              <a:xfrm rot="10800000">
                <a:off x="8330829" y="3959086"/>
                <a:ext cx="2018868" cy="2118385"/>
              </a:xfrm>
              <a:prstGeom prst="flowChartManualOperati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79BE5FEB-E98C-4ED4-B11A-48267EEDA9DE}"/>
                  </a:ext>
                </a:extLst>
              </p:cNvPr>
              <p:cNvGrpSpPr/>
              <p:nvPr/>
            </p:nvGrpSpPr>
            <p:grpSpPr>
              <a:xfrm rot="562452">
                <a:off x="8097850" y="1789098"/>
                <a:ext cx="2328380" cy="2532313"/>
                <a:chOff x="8054141" y="2026888"/>
                <a:chExt cx="2328380" cy="2532313"/>
              </a:xfrm>
            </p:grpSpPr>
            <p:sp>
              <p:nvSpPr>
                <p:cNvPr id="86" name="Flowchart: Off-page Connector 85">
                  <a:extLst>
                    <a:ext uri="{FF2B5EF4-FFF2-40B4-BE49-F238E27FC236}">
                      <a16:creationId xmlns:a16="http://schemas.microsoft.com/office/drawing/2014/main" id="{7A0CD5A9-9126-4399-A21F-F912E11BE0BC}"/>
                    </a:ext>
                  </a:extLst>
                </p:cNvPr>
                <p:cNvSpPr/>
                <p:nvPr/>
              </p:nvSpPr>
              <p:spPr>
                <a:xfrm>
                  <a:off x="8603226" y="2867361"/>
                  <a:ext cx="1445341" cy="1691840"/>
                </a:xfrm>
                <a:prstGeom prst="flowChartOffpage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C4FD80BE-54F8-466C-9C4E-F1D1740E852D}"/>
                    </a:ext>
                  </a:extLst>
                </p:cNvPr>
                <p:cNvGrpSpPr/>
                <p:nvPr/>
              </p:nvGrpSpPr>
              <p:grpSpPr>
                <a:xfrm>
                  <a:off x="8416069" y="2112791"/>
                  <a:ext cx="1966452" cy="2424852"/>
                  <a:chOff x="8573729" y="2805909"/>
                  <a:chExt cx="1966452" cy="2424852"/>
                </a:xfrm>
              </p:grpSpPr>
              <p:sp>
                <p:nvSpPr>
                  <p:cNvPr id="82" name="Oval 81">
                    <a:extLst>
                      <a:ext uri="{FF2B5EF4-FFF2-40B4-BE49-F238E27FC236}">
                        <a16:creationId xmlns:a16="http://schemas.microsoft.com/office/drawing/2014/main" id="{53E6A69A-7D93-42D0-B89F-6F8E9EEB9459}"/>
                      </a:ext>
                    </a:extLst>
                  </p:cNvPr>
                  <p:cNvSpPr/>
                  <p:nvPr/>
                </p:nvSpPr>
                <p:spPr>
                  <a:xfrm>
                    <a:off x="8573729" y="2805909"/>
                    <a:ext cx="1966452" cy="88051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0B37791-FAB4-4F66-B2D5-ECD8A5D8701F}"/>
                      </a:ext>
                    </a:extLst>
                  </p:cNvPr>
                  <p:cNvSpPr/>
                  <p:nvPr/>
                </p:nvSpPr>
                <p:spPr>
                  <a:xfrm>
                    <a:off x="8573729" y="3193108"/>
                    <a:ext cx="1966452" cy="493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AA12E36E-4E01-4009-BD36-A698605FB2B2}"/>
                      </a:ext>
                    </a:extLst>
                  </p:cNvPr>
                  <p:cNvSpPr/>
                  <p:nvPr/>
                </p:nvSpPr>
                <p:spPr>
                  <a:xfrm>
                    <a:off x="8573729" y="3569110"/>
                    <a:ext cx="1966452" cy="1661651"/>
                  </a:xfrm>
                  <a:custGeom>
                    <a:avLst/>
                    <a:gdLst>
                      <a:gd name="connsiteX0" fmla="*/ 9833 w 1917291"/>
                      <a:gd name="connsiteY0" fmla="*/ 0 h 1661651"/>
                      <a:gd name="connsiteX1" fmla="*/ 0 w 1917291"/>
                      <a:gd name="connsiteY1" fmla="*/ 1258529 h 1661651"/>
                      <a:gd name="connsiteX2" fmla="*/ 688258 w 1917291"/>
                      <a:gd name="connsiteY2" fmla="*/ 1661651 h 1661651"/>
                      <a:gd name="connsiteX3" fmla="*/ 688258 w 1917291"/>
                      <a:gd name="connsiteY3" fmla="*/ 658761 h 1661651"/>
                      <a:gd name="connsiteX4" fmla="*/ 353962 w 1917291"/>
                      <a:gd name="connsiteY4" fmla="*/ 648929 h 1661651"/>
                      <a:gd name="connsiteX5" fmla="*/ 363794 w 1917291"/>
                      <a:gd name="connsiteY5" fmla="*/ 324464 h 1661651"/>
                      <a:gd name="connsiteX6" fmla="*/ 1415845 w 1917291"/>
                      <a:gd name="connsiteY6" fmla="*/ 344129 h 1661651"/>
                      <a:gd name="connsiteX7" fmla="*/ 1406013 w 1917291"/>
                      <a:gd name="connsiteY7" fmla="*/ 639096 h 1661651"/>
                      <a:gd name="connsiteX8" fmla="*/ 1130710 w 1917291"/>
                      <a:gd name="connsiteY8" fmla="*/ 658761 h 1661651"/>
                      <a:gd name="connsiteX9" fmla="*/ 1120878 w 1917291"/>
                      <a:gd name="connsiteY9" fmla="*/ 1612490 h 1661651"/>
                      <a:gd name="connsiteX10" fmla="*/ 1868129 w 1917291"/>
                      <a:gd name="connsiteY10" fmla="*/ 1288025 h 1661651"/>
                      <a:gd name="connsiteX11" fmla="*/ 1917291 w 1917291"/>
                      <a:gd name="connsiteY11" fmla="*/ 19664 h 1661651"/>
                      <a:gd name="connsiteX12" fmla="*/ 9833 w 1917291"/>
                      <a:gd name="connsiteY12" fmla="*/ 0 h 166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7291" h="1661651">
                        <a:moveTo>
                          <a:pt x="9833" y="0"/>
                        </a:moveTo>
                        <a:cubicBezTo>
                          <a:pt x="6555" y="419510"/>
                          <a:pt x="3278" y="839019"/>
                          <a:pt x="0" y="1258529"/>
                        </a:cubicBezTo>
                        <a:lnTo>
                          <a:pt x="688258" y="1661651"/>
                        </a:lnTo>
                        <a:lnTo>
                          <a:pt x="688258" y="658761"/>
                        </a:lnTo>
                        <a:lnTo>
                          <a:pt x="353962" y="648929"/>
                        </a:lnTo>
                        <a:lnTo>
                          <a:pt x="363794" y="324464"/>
                        </a:lnTo>
                        <a:lnTo>
                          <a:pt x="1415845" y="344129"/>
                        </a:lnTo>
                        <a:lnTo>
                          <a:pt x="1406013" y="639096"/>
                        </a:lnTo>
                        <a:lnTo>
                          <a:pt x="1130710" y="658761"/>
                        </a:lnTo>
                        <a:lnTo>
                          <a:pt x="1120878" y="1612490"/>
                        </a:lnTo>
                        <a:lnTo>
                          <a:pt x="1868129" y="1288025"/>
                        </a:lnTo>
                        <a:lnTo>
                          <a:pt x="1917291" y="19664"/>
                        </a:lnTo>
                        <a:lnTo>
                          <a:pt x="9833"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F0108D2-CB4A-4A71-B4ED-BFFEE7853187}"/>
                    </a:ext>
                  </a:extLst>
                </p:cNvPr>
                <p:cNvGrpSpPr/>
                <p:nvPr/>
              </p:nvGrpSpPr>
              <p:grpSpPr>
                <a:xfrm flipH="1">
                  <a:off x="8054141" y="2026888"/>
                  <a:ext cx="2328380" cy="878034"/>
                  <a:chOff x="4531638" y="3862873"/>
                  <a:chExt cx="4664284" cy="2015413"/>
                </a:xfrm>
                <a:solidFill>
                  <a:srgbClr val="FFC000"/>
                </a:solidFill>
              </p:grpSpPr>
              <p:sp>
                <p:nvSpPr>
                  <p:cNvPr id="90" name="Isosceles Triangle 89">
                    <a:extLst>
                      <a:ext uri="{FF2B5EF4-FFF2-40B4-BE49-F238E27FC236}">
                        <a16:creationId xmlns:a16="http://schemas.microsoft.com/office/drawing/2014/main" id="{94D076AA-F46D-41E7-97C9-D6D36C3666A6}"/>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Manual Operation 90">
                    <a:extLst>
                      <a:ext uri="{FF2B5EF4-FFF2-40B4-BE49-F238E27FC236}">
                        <a16:creationId xmlns:a16="http://schemas.microsoft.com/office/drawing/2014/main" id="{795C4FE5-B0F7-470B-9428-D8B02AFCEE88}"/>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Data 91">
                    <a:extLst>
                      <a:ext uri="{FF2B5EF4-FFF2-40B4-BE49-F238E27FC236}">
                        <a16:creationId xmlns:a16="http://schemas.microsoft.com/office/drawing/2014/main" id="{81DA7CE2-007A-462F-8CD3-0B0789EBDC35}"/>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Data 92">
                    <a:extLst>
                      <a:ext uri="{FF2B5EF4-FFF2-40B4-BE49-F238E27FC236}">
                        <a16:creationId xmlns:a16="http://schemas.microsoft.com/office/drawing/2014/main" id="{AB55C7C4-753C-4BDD-B979-FDC8E0BB6544}"/>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ata 93">
                    <a:extLst>
                      <a:ext uri="{FF2B5EF4-FFF2-40B4-BE49-F238E27FC236}">
                        <a16:creationId xmlns:a16="http://schemas.microsoft.com/office/drawing/2014/main" id="{EB459ADF-2754-4A65-B203-2BE386FEF199}"/>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Data 94">
                    <a:extLst>
                      <a:ext uri="{FF2B5EF4-FFF2-40B4-BE49-F238E27FC236}">
                        <a16:creationId xmlns:a16="http://schemas.microsoft.com/office/drawing/2014/main" id="{E44F0EDA-0959-4D31-B262-A3B4716C8414}"/>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7D437C50-8FFA-493B-B992-6370F5B37AB7}"/>
                      </a:ext>
                    </a:extLst>
                  </p:cNvPr>
                  <p:cNvGrpSpPr/>
                  <p:nvPr/>
                </p:nvGrpSpPr>
                <p:grpSpPr>
                  <a:xfrm flipH="1">
                    <a:off x="6341434" y="4039129"/>
                    <a:ext cx="2854488" cy="1349923"/>
                    <a:chOff x="4684038" y="4224577"/>
                    <a:chExt cx="2529205" cy="1349923"/>
                  </a:xfrm>
                  <a:grpFill/>
                </p:grpSpPr>
                <p:sp>
                  <p:nvSpPr>
                    <p:cNvPr id="97" name="Flowchart: Data 96">
                      <a:extLst>
                        <a:ext uri="{FF2B5EF4-FFF2-40B4-BE49-F238E27FC236}">
                          <a16:creationId xmlns:a16="http://schemas.microsoft.com/office/drawing/2014/main" id="{F91B502B-7033-4EDB-9DB7-0717C2A103F0}"/>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Data 97">
                      <a:extLst>
                        <a:ext uri="{FF2B5EF4-FFF2-40B4-BE49-F238E27FC236}">
                          <a16:creationId xmlns:a16="http://schemas.microsoft.com/office/drawing/2014/main" id="{4E28F6FE-FCB7-4AA6-93E4-DC187B378B64}"/>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Data 98">
                      <a:extLst>
                        <a:ext uri="{FF2B5EF4-FFF2-40B4-BE49-F238E27FC236}">
                          <a16:creationId xmlns:a16="http://schemas.microsoft.com/office/drawing/2014/main" id="{59F9AAEB-B68F-41A1-8F30-6C3ABE99EFE8}"/>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Data 99">
                      <a:extLst>
                        <a:ext uri="{FF2B5EF4-FFF2-40B4-BE49-F238E27FC236}">
                          <a16:creationId xmlns:a16="http://schemas.microsoft.com/office/drawing/2014/main" id="{8BC07BD4-7DE0-4136-B372-CB212E6E9835}"/>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1" name="Freeform: Shape 100">
                  <a:extLst>
                    <a:ext uri="{FF2B5EF4-FFF2-40B4-BE49-F238E27FC236}">
                      <a16:creationId xmlns:a16="http://schemas.microsoft.com/office/drawing/2014/main" id="{7A391903-6666-4F70-BC50-FFC0A866BCDF}"/>
                    </a:ext>
                  </a:extLst>
                </p:cNvPr>
                <p:cNvSpPr/>
                <p:nvPr/>
              </p:nvSpPr>
              <p:spPr>
                <a:xfrm>
                  <a:off x="10002771" y="2775667"/>
                  <a:ext cx="126227" cy="642377"/>
                </a:xfrm>
                <a:custGeom>
                  <a:avLst/>
                  <a:gdLst>
                    <a:gd name="connsiteX0" fmla="*/ 7052 w 242283"/>
                    <a:gd name="connsiteY0" fmla="*/ 265471 h 642377"/>
                    <a:gd name="connsiteX1" fmla="*/ 26716 w 242283"/>
                    <a:gd name="connsiteY1" fmla="*/ 619433 h 642377"/>
                    <a:gd name="connsiteX2" fmla="*/ 223361 w 242283"/>
                    <a:gd name="connsiteY2" fmla="*/ 540774 h 642377"/>
                    <a:gd name="connsiteX3" fmla="*/ 223361 w 242283"/>
                    <a:gd name="connsiteY3" fmla="*/ 0 h 642377"/>
                  </a:gdLst>
                  <a:ahLst/>
                  <a:cxnLst>
                    <a:cxn ang="0">
                      <a:pos x="connsiteX0" y="connsiteY0"/>
                    </a:cxn>
                    <a:cxn ang="0">
                      <a:pos x="connsiteX1" y="connsiteY1"/>
                    </a:cxn>
                    <a:cxn ang="0">
                      <a:pos x="connsiteX2" y="connsiteY2"/>
                    </a:cxn>
                    <a:cxn ang="0">
                      <a:pos x="connsiteX3" y="connsiteY3"/>
                    </a:cxn>
                  </a:cxnLst>
                  <a:rect l="l" t="t" r="r" b="b"/>
                  <a:pathLst>
                    <a:path w="242283" h="642377">
                      <a:moveTo>
                        <a:pt x="7052" y="265471"/>
                      </a:moveTo>
                      <a:cubicBezTo>
                        <a:pt x="-1142" y="419510"/>
                        <a:pt x="-9336" y="573549"/>
                        <a:pt x="26716" y="619433"/>
                      </a:cubicBezTo>
                      <a:cubicBezTo>
                        <a:pt x="62768" y="665317"/>
                        <a:pt x="190587" y="644013"/>
                        <a:pt x="223361" y="540774"/>
                      </a:cubicBezTo>
                      <a:cubicBezTo>
                        <a:pt x="256135" y="437535"/>
                        <a:pt x="239748" y="218767"/>
                        <a:pt x="223361"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D949F57-C09E-4050-B138-A85E5D62200E}"/>
                    </a:ext>
                  </a:extLst>
                </p:cNvPr>
                <p:cNvSpPr/>
                <p:nvPr/>
              </p:nvSpPr>
              <p:spPr>
                <a:xfrm>
                  <a:off x="8949970" y="3231859"/>
                  <a:ext cx="98087" cy="2604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2274A71-A11B-42A7-B66D-1B41CDB51C10}"/>
                    </a:ext>
                  </a:extLst>
                </p:cNvPr>
                <p:cNvSpPr/>
                <p:nvPr/>
              </p:nvSpPr>
              <p:spPr>
                <a:xfrm>
                  <a:off x="9585997" y="3239090"/>
                  <a:ext cx="98087" cy="2604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D0C4D759-FC66-44E3-A0E9-50F98F4430E4}"/>
                  </a:ext>
                </a:extLst>
              </p:cNvPr>
              <p:cNvGrpSpPr/>
              <p:nvPr/>
            </p:nvGrpSpPr>
            <p:grpSpPr>
              <a:xfrm>
                <a:off x="9757267" y="3566142"/>
                <a:ext cx="1105354" cy="1118354"/>
                <a:chOff x="9737739" y="3706806"/>
                <a:chExt cx="1311122" cy="1127948"/>
              </a:xfrm>
            </p:grpSpPr>
            <p:sp>
              <p:nvSpPr>
                <p:cNvPr id="114" name="Flowchart: Card 113">
                  <a:extLst>
                    <a:ext uri="{FF2B5EF4-FFF2-40B4-BE49-F238E27FC236}">
                      <a16:creationId xmlns:a16="http://schemas.microsoft.com/office/drawing/2014/main" id="{26BF71BD-5F24-47E9-89C3-BC960109E738}"/>
                    </a:ext>
                  </a:extLst>
                </p:cNvPr>
                <p:cNvSpPr/>
                <p:nvPr/>
              </p:nvSpPr>
              <p:spPr>
                <a:xfrm rot="2472762" flipH="1">
                  <a:off x="9737739" y="3954212"/>
                  <a:ext cx="1231915" cy="880542"/>
                </a:xfrm>
                <a:prstGeom prst="flowChartPunchedCard">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Data 114">
                  <a:extLst>
                    <a:ext uri="{FF2B5EF4-FFF2-40B4-BE49-F238E27FC236}">
                      <a16:creationId xmlns:a16="http://schemas.microsoft.com/office/drawing/2014/main" id="{4E9136DE-3585-49AC-B5FF-D719F9A17CA5}"/>
                    </a:ext>
                  </a:extLst>
                </p:cNvPr>
                <p:cNvSpPr/>
                <p:nvPr/>
              </p:nvSpPr>
              <p:spPr>
                <a:xfrm rot="5066068">
                  <a:off x="10202453" y="3644837"/>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Data 115">
                  <a:extLst>
                    <a:ext uri="{FF2B5EF4-FFF2-40B4-BE49-F238E27FC236}">
                      <a16:creationId xmlns:a16="http://schemas.microsoft.com/office/drawing/2014/main" id="{0FCFCBFF-0CEC-4C89-9AB1-4F3BE9C8D424}"/>
                    </a:ext>
                  </a:extLst>
                </p:cNvPr>
                <p:cNvSpPr/>
                <p:nvPr/>
              </p:nvSpPr>
              <p:spPr>
                <a:xfrm rot="5046643">
                  <a:off x="10498182" y="4147340"/>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709F4CC9-7750-4D90-B82C-1F5BBC38EBE8}"/>
                  </a:ext>
                </a:extLst>
              </p:cNvPr>
              <p:cNvSpPr/>
              <p:nvPr/>
            </p:nvSpPr>
            <p:spPr>
              <a:xfrm>
                <a:off x="8421280" y="5219092"/>
                <a:ext cx="1823537" cy="326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612600F6-9215-4B2E-A42A-37035560502E}"/>
                </a:ext>
              </a:extLst>
            </p:cNvPr>
            <p:cNvGrpSpPr/>
            <p:nvPr/>
          </p:nvGrpSpPr>
          <p:grpSpPr>
            <a:xfrm rot="7013995">
              <a:off x="9778254" y="4545505"/>
              <a:ext cx="562988" cy="2070390"/>
              <a:chOff x="2969110" y="1658331"/>
              <a:chExt cx="914400" cy="3882645"/>
            </a:xfrm>
          </p:grpSpPr>
          <p:sp>
            <p:nvSpPr>
              <p:cNvPr id="125" name="Flowchart: Manual Operation 124">
                <a:extLst>
                  <a:ext uri="{FF2B5EF4-FFF2-40B4-BE49-F238E27FC236}">
                    <a16:creationId xmlns:a16="http://schemas.microsoft.com/office/drawing/2014/main" id="{822798A3-BD0F-42C3-A929-4AB166A5B086}"/>
                  </a:ext>
                </a:extLst>
              </p:cNvPr>
              <p:cNvSpPr/>
              <p:nvPr/>
            </p:nvSpPr>
            <p:spPr>
              <a:xfrm>
                <a:off x="3283571" y="4632167"/>
                <a:ext cx="274993" cy="908809"/>
              </a:xfrm>
              <a:prstGeom prst="flowChartManualOperati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Off-page Connector 122">
                <a:extLst>
                  <a:ext uri="{FF2B5EF4-FFF2-40B4-BE49-F238E27FC236}">
                    <a16:creationId xmlns:a16="http://schemas.microsoft.com/office/drawing/2014/main" id="{82B6C4E8-C680-4CE9-92E1-261D1B1336B4}"/>
                  </a:ext>
                </a:extLst>
              </p:cNvPr>
              <p:cNvSpPr/>
              <p:nvPr/>
            </p:nvSpPr>
            <p:spPr>
              <a:xfrm rot="10800000">
                <a:off x="3251242" y="1658331"/>
                <a:ext cx="370190" cy="2987690"/>
              </a:xfrm>
              <a:prstGeom prst="flowChartOffpage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36C5733A-7ABB-4808-9D21-C1022F4C5DD8}"/>
                  </a:ext>
                </a:extLst>
              </p:cNvPr>
              <p:cNvSpPr/>
              <p:nvPr/>
            </p:nvSpPr>
            <p:spPr>
              <a:xfrm>
                <a:off x="2969110" y="4454457"/>
                <a:ext cx="914400" cy="294161"/>
              </a:xfrm>
              <a:prstGeom prst="trapezoid">
                <a:avLst>
                  <a:gd name="adj" fmla="val 57424"/>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4" name="Group 133">
            <a:extLst>
              <a:ext uri="{FF2B5EF4-FFF2-40B4-BE49-F238E27FC236}">
                <a16:creationId xmlns:a16="http://schemas.microsoft.com/office/drawing/2014/main" id="{A0624292-2765-4117-9650-3B1914DD8B7F}"/>
              </a:ext>
            </a:extLst>
          </p:cNvPr>
          <p:cNvGrpSpPr/>
          <p:nvPr/>
        </p:nvGrpSpPr>
        <p:grpSpPr>
          <a:xfrm>
            <a:off x="10473460" y="581831"/>
            <a:ext cx="1337028" cy="1165172"/>
            <a:chOff x="10505891" y="755476"/>
            <a:chExt cx="1337028" cy="1165172"/>
          </a:xfrm>
        </p:grpSpPr>
        <p:sp>
          <p:nvSpPr>
            <p:cNvPr id="132" name="Speech Bubble: Oval 131">
              <a:extLst>
                <a:ext uri="{FF2B5EF4-FFF2-40B4-BE49-F238E27FC236}">
                  <a16:creationId xmlns:a16="http://schemas.microsoft.com/office/drawing/2014/main" id="{967254B0-6234-4C0C-9635-5C97702D9B75}"/>
                </a:ext>
              </a:extLst>
            </p:cNvPr>
            <p:cNvSpPr/>
            <p:nvPr/>
          </p:nvSpPr>
          <p:spPr>
            <a:xfrm>
              <a:off x="10505891" y="755476"/>
              <a:ext cx="1337028" cy="1165172"/>
            </a:xfrm>
            <a:prstGeom prst="wedgeEllipseCallou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28B8C5C5-36D0-44E1-89AB-AA55A3140D5B}"/>
                </a:ext>
              </a:extLst>
            </p:cNvPr>
            <p:cNvSpPr/>
            <p:nvPr/>
          </p:nvSpPr>
          <p:spPr>
            <a:xfrm>
              <a:off x="10736826" y="983226"/>
              <a:ext cx="904568" cy="747251"/>
            </a:xfrm>
            <a:custGeom>
              <a:avLst/>
              <a:gdLst>
                <a:gd name="connsiteX0" fmla="*/ 0 w 904568"/>
                <a:gd name="connsiteY0" fmla="*/ 49161 h 747251"/>
                <a:gd name="connsiteX1" fmla="*/ 226142 w 904568"/>
                <a:gd name="connsiteY1" fmla="*/ 19664 h 747251"/>
                <a:gd name="connsiteX2" fmla="*/ 393290 w 904568"/>
                <a:gd name="connsiteY2" fmla="*/ 0 h 747251"/>
                <a:gd name="connsiteX3" fmla="*/ 619432 w 904568"/>
                <a:gd name="connsiteY3" fmla="*/ 9832 h 747251"/>
                <a:gd name="connsiteX4" fmla="*/ 648929 w 904568"/>
                <a:gd name="connsiteY4" fmla="*/ 19664 h 747251"/>
                <a:gd name="connsiteX5" fmla="*/ 678426 w 904568"/>
                <a:gd name="connsiteY5" fmla="*/ 49161 h 747251"/>
                <a:gd name="connsiteX6" fmla="*/ 727587 w 904568"/>
                <a:gd name="connsiteY6" fmla="*/ 88490 h 747251"/>
                <a:gd name="connsiteX7" fmla="*/ 776748 w 904568"/>
                <a:gd name="connsiteY7" fmla="*/ 147484 h 747251"/>
                <a:gd name="connsiteX8" fmla="*/ 855406 w 904568"/>
                <a:gd name="connsiteY8" fmla="*/ 226142 h 747251"/>
                <a:gd name="connsiteX9" fmla="*/ 865239 w 904568"/>
                <a:gd name="connsiteY9" fmla="*/ 265471 h 747251"/>
                <a:gd name="connsiteX10" fmla="*/ 884903 w 904568"/>
                <a:gd name="connsiteY10" fmla="*/ 304800 h 747251"/>
                <a:gd name="connsiteX11" fmla="*/ 904568 w 904568"/>
                <a:gd name="connsiteY11" fmla="*/ 403122 h 747251"/>
                <a:gd name="connsiteX12" fmla="*/ 894735 w 904568"/>
                <a:gd name="connsiteY12" fmla="*/ 521109 h 747251"/>
                <a:gd name="connsiteX13" fmla="*/ 825909 w 904568"/>
                <a:gd name="connsiteY13" fmla="*/ 648929 h 747251"/>
                <a:gd name="connsiteX14" fmla="*/ 766916 w 904568"/>
                <a:gd name="connsiteY14" fmla="*/ 688258 h 747251"/>
                <a:gd name="connsiteX15" fmla="*/ 737419 w 904568"/>
                <a:gd name="connsiteY15" fmla="*/ 698090 h 747251"/>
                <a:gd name="connsiteX16" fmla="*/ 639097 w 904568"/>
                <a:gd name="connsiteY16" fmla="*/ 747251 h 747251"/>
                <a:gd name="connsiteX17" fmla="*/ 285135 w 904568"/>
                <a:gd name="connsiteY17" fmla="*/ 727587 h 747251"/>
                <a:gd name="connsiteX18" fmla="*/ 226142 w 904568"/>
                <a:gd name="connsiteY18" fmla="*/ 707922 h 747251"/>
                <a:gd name="connsiteX19" fmla="*/ 157316 w 904568"/>
                <a:gd name="connsiteY19" fmla="*/ 688258 h 747251"/>
                <a:gd name="connsiteX20" fmla="*/ 137651 w 904568"/>
                <a:gd name="connsiteY20" fmla="*/ 658761 h 747251"/>
                <a:gd name="connsiteX21" fmla="*/ 137651 w 904568"/>
                <a:gd name="connsiteY21" fmla="*/ 521109 h 747251"/>
                <a:gd name="connsiteX22" fmla="*/ 196645 w 904568"/>
                <a:gd name="connsiteY22" fmla="*/ 383458 h 747251"/>
                <a:gd name="connsiteX23" fmla="*/ 226142 w 904568"/>
                <a:gd name="connsiteY23" fmla="*/ 363793 h 747251"/>
                <a:gd name="connsiteX24" fmla="*/ 255639 w 904568"/>
                <a:gd name="connsiteY24" fmla="*/ 334297 h 747251"/>
                <a:gd name="connsiteX25" fmla="*/ 294968 w 904568"/>
                <a:gd name="connsiteY25" fmla="*/ 314632 h 747251"/>
                <a:gd name="connsiteX26" fmla="*/ 324464 w 904568"/>
                <a:gd name="connsiteY26" fmla="*/ 294968 h 747251"/>
                <a:gd name="connsiteX27" fmla="*/ 412955 w 904568"/>
                <a:gd name="connsiteY27" fmla="*/ 275303 h 747251"/>
                <a:gd name="connsiteX28" fmla="*/ 580103 w 904568"/>
                <a:gd name="connsiteY28" fmla="*/ 285135 h 747251"/>
                <a:gd name="connsiteX29" fmla="*/ 609600 w 904568"/>
                <a:gd name="connsiteY29" fmla="*/ 304800 h 747251"/>
                <a:gd name="connsiteX30" fmla="*/ 629264 w 904568"/>
                <a:gd name="connsiteY30" fmla="*/ 363793 h 747251"/>
                <a:gd name="connsiteX31" fmla="*/ 648929 w 904568"/>
                <a:gd name="connsiteY31" fmla="*/ 471948 h 747251"/>
                <a:gd name="connsiteX32" fmla="*/ 639097 w 904568"/>
                <a:gd name="connsiteY32" fmla="*/ 540774 h 747251"/>
                <a:gd name="connsiteX33" fmla="*/ 580103 w 904568"/>
                <a:gd name="connsiteY33" fmla="*/ 599768 h 747251"/>
                <a:gd name="connsiteX34" fmla="*/ 521109 w 904568"/>
                <a:gd name="connsiteY34" fmla="*/ 639097 h 747251"/>
                <a:gd name="connsiteX35" fmla="*/ 462116 w 904568"/>
                <a:gd name="connsiteY35" fmla="*/ 658761 h 747251"/>
                <a:gd name="connsiteX36" fmla="*/ 363793 w 904568"/>
                <a:gd name="connsiteY36" fmla="*/ 648929 h 747251"/>
                <a:gd name="connsiteX37" fmla="*/ 344129 w 904568"/>
                <a:gd name="connsiteY37" fmla="*/ 619432 h 747251"/>
                <a:gd name="connsiteX38" fmla="*/ 353961 w 904568"/>
                <a:gd name="connsiteY38" fmla="*/ 481780 h 747251"/>
                <a:gd name="connsiteX39" fmla="*/ 393290 w 904568"/>
                <a:gd name="connsiteY39" fmla="*/ 442451 h 747251"/>
                <a:gd name="connsiteX40" fmla="*/ 452284 w 904568"/>
                <a:gd name="connsiteY40" fmla="*/ 403122 h 747251"/>
                <a:gd name="connsiteX41" fmla="*/ 570271 w 904568"/>
                <a:gd name="connsiteY41" fmla="*/ 412955 h 747251"/>
                <a:gd name="connsiteX42" fmla="*/ 560439 w 904568"/>
                <a:gd name="connsiteY42" fmla="*/ 442451 h 747251"/>
                <a:gd name="connsiteX43" fmla="*/ 540774 w 904568"/>
                <a:gd name="connsiteY43" fmla="*/ 471948 h 747251"/>
                <a:gd name="connsiteX44" fmla="*/ 511277 w 904568"/>
                <a:gd name="connsiteY44" fmla="*/ 491613 h 74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04568" h="747251">
                  <a:moveTo>
                    <a:pt x="0" y="49161"/>
                  </a:moveTo>
                  <a:cubicBezTo>
                    <a:pt x="107364" y="27689"/>
                    <a:pt x="32555" y="41174"/>
                    <a:pt x="226142" y="19664"/>
                  </a:cubicBezTo>
                  <a:cubicBezTo>
                    <a:pt x="340921" y="6911"/>
                    <a:pt x="285158" y="13516"/>
                    <a:pt x="393290" y="0"/>
                  </a:cubicBezTo>
                  <a:cubicBezTo>
                    <a:pt x="468671" y="3277"/>
                    <a:pt x="544202" y="4045"/>
                    <a:pt x="619432" y="9832"/>
                  </a:cubicBezTo>
                  <a:cubicBezTo>
                    <a:pt x="629766" y="10627"/>
                    <a:pt x="640305" y="13915"/>
                    <a:pt x="648929" y="19664"/>
                  </a:cubicBezTo>
                  <a:cubicBezTo>
                    <a:pt x="660499" y="27377"/>
                    <a:pt x="667961" y="40004"/>
                    <a:pt x="678426" y="49161"/>
                  </a:cubicBezTo>
                  <a:cubicBezTo>
                    <a:pt x="694219" y="62980"/>
                    <a:pt x="712748" y="73651"/>
                    <a:pt x="727587" y="88490"/>
                  </a:cubicBezTo>
                  <a:cubicBezTo>
                    <a:pt x="745687" y="106590"/>
                    <a:pt x="759330" y="128726"/>
                    <a:pt x="776748" y="147484"/>
                  </a:cubicBezTo>
                  <a:cubicBezTo>
                    <a:pt x="801979" y="174656"/>
                    <a:pt x="855406" y="226142"/>
                    <a:pt x="855406" y="226142"/>
                  </a:cubicBezTo>
                  <a:cubicBezTo>
                    <a:pt x="858684" y="239252"/>
                    <a:pt x="860494" y="252818"/>
                    <a:pt x="865239" y="265471"/>
                  </a:cubicBezTo>
                  <a:cubicBezTo>
                    <a:pt x="870385" y="279195"/>
                    <a:pt x="880876" y="290707"/>
                    <a:pt x="884903" y="304800"/>
                  </a:cubicBezTo>
                  <a:cubicBezTo>
                    <a:pt x="894085" y="336937"/>
                    <a:pt x="904568" y="403122"/>
                    <a:pt x="904568" y="403122"/>
                  </a:cubicBezTo>
                  <a:cubicBezTo>
                    <a:pt x="901290" y="442451"/>
                    <a:pt x="903481" y="482625"/>
                    <a:pt x="894735" y="521109"/>
                  </a:cubicBezTo>
                  <a:cubicBezTo>
                    <a:pt x="882061" y="576874"/>
                    <a:pt x="867832" y="616322"/>
                    <a:pt x="825909" y="648929"/>
                  </a:cubicBezTo>
                  <a:cubicBezTo>
                    <a:pt x="807254" y="663439"/>
                    <a:pt x="789337" y="680785"/>
                    <a:pt x="766916" y="688258"/>
                  </a:cubicBezTo>
                  <a:lnTo>
                    <a:pt x="737419" y="698090"/>
                  </a:lnTo>
                  <a:cubicBezTo>
                    <a:pt x="667182" y="744915"/>
                    <a:pt x="701354" y="731687"/>
                    <a:pt x="639097" y="747251"/>
                  </a:cubicBezTo>
                  <a:cubicBezTo>
                    <a:pt x="630348" y="746949"/>
                    <a:pt x="375112" y="748351"/>
                    <a:pt x="285135" y="727587"/>
                  </a:cubicBezTo>
                  <a:cubicBezTo>
                    <a:pt x="264938" y="722926"/>
                    <a:pt x="246251" y="712949"/>
                    <a:pt x="226142" y="707922"/>
                  </a:cubicBezTo>
                  <a:cubicBezTo>
                    <a:pt x="176758" y="695576"/>
                    <a:pt x="199633" y="702363"/>
                    <a:pt x="157316" y="688258"/>
                  </a:cubicBezTo>
                  <a:cubicBezTo>
                    <a:pt x="150761" y="678426"/>
                    <a:pt x="142936" y="669330"/>
                    <a:pt x="137651" y="658761"/>
                  </a:cubicBezTo>
                  <a:cubicBezTo>
                    <a:pt x="115169" y="613797"/>
                    <a:pt x="131082" y="573657"/>
                    <a:pt x="137651" y="521109"/>
                  </a:cubicBezTo>
                  <a:cubicBezTo>
                    <a:pt x="143906" y="471071"/>
                    <a:pt x="160083" y="420020"/>
                    <a:pt x="196645" y="383458"/>
                  </a:cubicBezTo>
                  <a:cubicBezTo>
                    <a:pt x="205001" y="375102"/>
                    <a:pt x="217064" y="371358"/>
                    <a:pt x="226142" y="363793"/>
                  </a:cubicBezTo>
                  <a:cubicBezTo>
                    <a:pt x="236824" y="354891"/>
                    <a:pt x="244324" y="342379"/>
                    <a:pt x="255639" y="334297"/>
                  </a:cubicBezTo>
                  <a:cubicBezTo>
                    <a:pt x="267566" y="325778"/>
                    <a:pt x="282242" y="321904"/>
                    <a:pt x="294968" y="314632"/>
                  </a:cubicBezTo>
                  <a:cubicBezTo>
                    <a:pt x="305228" y="308769"/>
                    <a:pt x="313603" y="299623"/>
                    <a:pt x="324464" y="294968"/>
                  </a:cubicBezTo>
                  <a:cubicBezTo>
                    <a:pt x="336620" y="289758"/>
                    <a:pt x="404198" y="277054"/>
                    <a:pt x="412955" y="275303"/>
                  </a:cubicBezTo>
                  <a:cubicBezTo>
                    <a:pt x="468671" y="278580"/>
                    <a:pt x="524908" y="276856"/>
                    <a:pt x="580103" y="285135"/>
                  </a:cubicBezTo>
                  <a:cubicBezTo>
                    <a:pt x="591789" y="286888"/>
                    <a:pt x="603337" y="294779"/>
                    <a:pt x="609600" y="304800"/>
                  </a:cubicBezTo>
                  <a:cubicBezTo>
                    <a:pt x="620586" y="322377"/>
                    <a:pt x="625199" y="343468"/>
                    <a:pt x="629264" y="363793"/>
                  </a:cubicBezTo>
                  <a:cubicBezTo>
                    <a:pt x="643007" y="432503"/>
                    <a:pt x="636350" y="396470"/>
                    <a:pt x="648929" y="471948"/>
                  </a:cubicBezTo>
                  <a:cubicBezTo>
                    <a:pt x="645652" y="494890"/>
                    <a:pt x="645756" y="518576"/>
                    <a:pt x="639097" y="540774"/>
                  </a:cubicBezTo>
                  <a:cubicBezTo>
                    <a:pt x="631030" y="567665"/>
                    <a:pt x="600197" y="585702"/>
                    <a:pt x="580103" y="599768"/>
                  </a:cubicBezTo>
                  <a:cubicBezTo>
                    <a:pt x="560741" y="613321"/>
                    <a:pt x="543530" y="631623"/>
                    <a:pt x="521109" y="639097"/>
                  </a:cubicBezTo>
                  <a:lnTo>
                    <a:pt x="462116" y="658761"/>
                  </a:lnTo>
                  <a:cubicBezTo>
                    <a:pt x="429342" y="655484"/>
                    <a:pt x="395041" y="659345"/>
                    <a:pt x="363793" y="648929"/>
                  </a:cubicBezTo>
                  <a:cubicBezTo>
                    <a:pt x="352583" y="645192"/>
                    <a:pt x="344823" y="631228"/>
                    <a:pt x="344129" y="619432"/>
                  </a:cubicBezTo>
                  <a:cubicBezTo>
                    <a:pt x="341428" y="573510"/>
                    <a:pt x="348586" y="527466"/>
                    <a:pt x="353961" y="481780"/>
                  </a:cubicBezTo>
                  <a:cubicBezTo>
                    <a:pt x="359095" y="438144"/>
                    <a:pt x="361937" y="459869"/>
                    <a:pt x="393290" y="442451"/>
                  </a:cubicBezTo>
                  <a:cubicBezTo>
                    <a:pt x="413950" y="430973"/>
                    <a:pt x="452284" y="403122"/>
                    <a:pt x="452284" y="403122"/>
                  </a:cubicBezTo>
                  <a:cubicBezTo>
                    <a:pt x="491613" y="406400"/>
                    <a:pt x="533182" y="399468"/>
                    <a:pt x="570271" y="412955"/>
                  </a:cubicBezTo>
                  <a:cubicBezTo>
                    <a:pt x="580011" y="416497"/>
                    <a:pt x="565074" y="433181"/>
                    <a:pt x="560439" y="442451"/>
                  </a:cubicBezTo>
                  <a:cubicBezTo>
                    <a:pt x="555154" y="453020"/>
                    <a:pt x="549130" y="463592"/>
                    <a:pt x="540774" y="471948"/>
                  </a:cubicBezTo>
                  <a:cubicBezTo>
                    <a:pt x="532418" y="480304"/>
                    <a:pt x="511277" y="491613"/>
                    <a:pt x="511277" y="491613"/>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026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F4571-5ECD-4D4D-B890-ACAC1D10C760}"/>
              </a:ext>
            </a:extLst>
          </p:cNvPr>
          <p:cNvSpPr txBox="1"/>
          <p:nvPr/>
        </p:nvSpPr>
        <p:spPr>
          <a:xfrm>
            <a:off x="2542517" y="6251586"/>
            <a:ext cx="7123425"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everyone knows humans are not so easy to surrender.</a:t>
            </a:r>
          </a:p>
        </p:txBody>
      </p:sp>
      <p:grpSp>
        <p:nvGrpSpPr>
          <p:cNvPr id="1002" name="Group 1001">
            <a:extLst>
              <a:ext uri="{FF2B5EF4-FFF2-40B4-BE49-F238E27FC236}">
                <a16:creationId xmlns:a16="http://schemas.microsoft.com/office/drawing/2014/main" id="{F254FE36-4704-4701-9B1E-80BE3093B897}"/>
              </a:ext>
            </a:extLst>
          </p:cNvPr>
          <p:cNvGrpSpPr/>
          <p:nvPr/>
        </p:nvGrpSpPr>
        <p:grpSpPr>
          <a:xfrm>
            <a:off x="-939083" y="169984"/>
            <a:ext cx="14218413" cy="5900312"/>
            <a:chOff x="-939083" y="123331"/>
            <a:chExt cx="14218413" cy="5900312"/>
          </a:xfrm>
        </p:grpSpPr>
        <p:grpSp>
          <p:nvGrpSpPr>
            <p:cNvPr id="989" name="Group 988">
              <a:extLst>
                <a:ext uri="{FF2B5EF4-FFF2-40B4-BE49-F238E27FC236}">
                  <a16:creationId xmlns:a16="http://schemas.microsoft.com/office/drawing/2014/main" id="{93521807-3F91-4E6B-ADD9-C98E3FA4BB77}"/>
                </a:ext>
              </a:extLst>
            </p:cNvPr>
            <p:cNvGrpSpPr/>
            <p:nvPr/>
          </p:nvGrpSpPr>
          <p:grpSpPr>
            <a:xfrm>
              <a:off x="3134072" y="123331"/>
              <a:ext cx="1763869" cy="2736640"/>
              <a:chOff x="6448876" y="274842"/>
              <a:chExt cx="2270597" cy="2838313"/>
            </a:xfrm>
          </p:grpSpPr>
          <p:grpSp>
            <p:nvGrpSpPr>
              <p:cNvPr id="990" name="Group 989">
                <a:extLst>
                  <a:ext uri="{FF2B5EF4-FFF2-40B4-BE49-F238E27FC236}">
                    <a16:creationId xmlns:a16="http://schemas.microsoft.com/office/drawing/2014/main" id="{3C7E6819-9692-45B8-AF2C-F17E14940CA9}"/>
                  </a:ext>
                </a:extLst>
              </p:cNvPr>
              <p:cNvGrpSpPr/>
              <p:nvPr/>
            </p:nvGrpSpPr>
            <p:grpSpPr>
              <a:xfrm>
                <a:off x="7735601" y="810661"/>
                <a:ext cx="932769" cy="1739959"/>
                <a:chOff x="6509462" y="798842"/>
                <a:chExt cx="932769" cy="1739959"/>
              </a:xfrm>
            </p:grpSpPr>
            <p:sp>
              <p:nvSpPr>
                <p:cNvPr id="999" name="Flowchart: Off-page Connector 998">
                  <a:extLst>
                    <a:ext uri="{FF2B5EF4-FFF2-40B4-BE49-F238E27FC236}">
                      <a16:creationId xmlns:a16="http://schemas.microsoft.com/office/drawing/2014/main" id="{4893DB51-FD04-4D23-9CE9-30883042C086}"/>
                    </a:ext>
                  </a:extLst>
                </p:cNvPr>
                <p:cNvSpPr/>
                <p:nvPr/>
              </p:nvSpPr>
              <p:spPr>
                <a:xfrm>
                  <a:off x="6509462" y="824915"/>
                  <a:ext cx="932769" cy="1713886"/>
                </a:xfrm>
                <a:prstGeom prst="flowChartOffpage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Flowchart: Off-page Connector 999">
                  <a:extLst>
                    <a:ext uri="{FF2B5EF4-FFF2-40B4-BE49-F238E27FC236}">
                      <a16:creationId xmlns:a16="http://schemas.microsoft.com/office/drawing/2014/main" id="{F07317E7-FC41-4872-AB0D-AF75E67B07A3}"/>
                    </a:ext>
                  </a:extLst>
                </p:cNvPr>
                <p:cNvSpPr/>
                <p:nvPr/>
              </p:nvSpPr>
              <p:spPr>
                <a:xfrm>
                  <a:off x="6617883" y="798842"/>
                  <a:ext cx="746139" cy="1601947"/>
                </a:xfrm>
                <a:prstGeom prst="flowChartOffpage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1" name="Picture 1000">
                  <a:extLst>
                    <a:ext uri="{FF2B5EF4-FFF2-40B4-BE49-F238E27FC236}">
                      <a16:creationId xmlns:a16="http://schemas.microsoft.com/office/drawing/2014/main" id="{45976FCC-280A-40B6-AC0C-113FA9E33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495" y="1356474"/>
                  <a:ext cx="665408" cy="329474"/>
                </a:xfrm>
                <a:prstGeom prst="rect">
                  <a:avLst/>
                </a:prstGeom>
              </p:spPr>
            </p:pic>
          </p:grpSp>
          <p:grpSp>
            <p:nvGrpSpPr>
              <p:cNvPr id="991" name="Group 990">
                <a:extLst>
                  <a:ext uri="{FF2B5EF4-FFF2-40B4-BE49-F238E27FC236}">
                    <a16:creationId xmlns:a16="http://schemas.microsoft.com/office/drawing/2014/main" id="{3CCDD9AC-E66F-4EF9-93A8-6BD10519C6A4}"/>
                  </a:ext>
                </a:extLst>
              </p:cNvPr>
              <p:cNvGrpSpPr/>
              <p:nvPr/>
            </p:nvGrpSpPr>
            <p:grpSpPr>
              <a:xfrm>
                <a:off x="6509462" y="798842"/>
                <a:ext cx="932769" cy="1739959"/>
                <a:chOff x="6509462" y="798842"/>
                <a:chExt cx="932769" cy="1739959"/>
              </a:xfrm>
            </p:grpSpPr>
            <p:sp>
              <p:nvSpPr>
                <p:cNvPr id="996" name="Flowchart: Off-page Connector 995">
                  <a:extLst>
                    <a:ext uri="{FF2B5EF4-FFF2-40B4-BE49-F238E27FC236}">
                      <a16:creationId xmlns:a16="http://schemas.microsoft.com/office/drawing/2014/main" id="{23D740B6-DD15-4800-8727-8B3B755BAA28}"/>
                    </a:ext>
                  </a:extLst>
                </p:cNvPr>
                <p:cNvSpPr/>
                <p:nvPr/>
              </p:nvSpPr>
              <p:spPr>
                <a:xfrm>
                  <a:off x="6509462" y="824915"/>
                  <a:ext cx="932769" cy="1713886"/>
                </a:xfrm>
                <a:prstGeom prst="flowChartOffpage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Flowchart: Off-page Connector 996">
                  <a:extLst>
                    <a:ext uri="{FF2B5EF4-FFF2-40B4-BE49-F238E27FC236}">
                      <a16:creationId xmlns:a16="http://schemas.microsoft.com/office/drawing/2014/main" id="{AA5981C7-53A8-400F-BF8F-188FE6D5934A}"/>
                    </a:ext>
                  </a:extLst>
                </p:cNvPr>
                <p:cNvSpPr/>
                <p:nvPr/>
              </p:nvSpPr>
              <p:spPr>
                <a:xfrm>
                  <a:off x="6617883" y="798842"/>
                  <a:ext cx="746139" cy="1601947"/>
                </a:xfrm>
                <a:prstGeom prst="flowChartOffpage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8" name="Picture 997">
                  <a:extLst>
                    <a:ext uri="{FF2B5EF4-FFF2-40B4-BE49-F238E27FC236}">
                      <a16:creationId xmlns:a16="http://schemas.microsoft.com/office/drawing/2014/main" id="{6E0BF8A4-47DD-4BED-92A3-895447DA9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495" y="1356474"/>
                  <a:ext cx="665408" cy="329474"/>
                </a:xfrm>
                <a:prstGeom prst="rect">
                  <a:avLst/>
                </a:prstGeom>
              </p:spPr>
            </p:pic>
          </p:grpSp>
          <p:grpSp>
            <p:nvGrpSpPr>
              <p:cNvPr id="992" name="Group 991">
                <a:extLst>
                  <a:ext uri="{FF2B5EF4-FFF2-40B4-BE49-F238E27FC236}">
                    <a16:creationId xmlns:a16="http://schemas.microsoft.com/office/drawing/2014/main" id="{18FCF127-34D2-469E-B171-EB7EFD87B272}"/>
                  </a:ext>
                </a:extLst>
              </p:cNvPr>
              <p:cNvGrpSpPr/>
              <p:nvPr/>
            </p:nvGrpSpPr>
            <p:grpSpPr>
              <a:xfrm>
                <a:off x="6448876" y="274842"/>
                <a:ext cx="2270597" cy="2838313"/>
                <a:chOff x="6448876" y="274842"/>
                <a:chExt cx="2270597" cy="2838313"/>
              </a:xfrm>
            </p:grpSpPr>
            <p:sp>
              <p:nvSpPr>
                <p:cNvPr id="993" name="Trapezoid 992">
                  <a:extLst>
                    <a:ext uri="{FF2B5EF4-FFF2-40B4-BE49-F238E27FC236}">
                      <a16:creationId xmlns:a16="http://schemas.microsoft.com/office/drawing/2014/main" id="{EEF4791E-8960-463A-9D5A-D0EF9BADC433}"/>
                    </a:ext>
                  </a:extLst>
                </p:cNvPr>
                <p:cNvSpPr/>
                <p:nvPr/>
              </p:nvSpPr>
              <p:spPr>
                <a:xfrm>
                  <a:off x="7129850" y="2823287"/>
                  <a:ext cx="914400" cy="289868"/>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4" name="Cylinder 993">
                  <a:extLst>
                    <a:ext uri="{FF2B5EF4-FFF2-40B4-BE49-F238E27FC236}">
                      <a16:creationId xmlns:a16="http://schemas.microsoft.com/office/drawing/2014/main" id="{3378035C-79C2-4246-BEDC-9C85493B4BEC}"/>
                    </a:ext>
                  </a:extLst>
                </p:cNvPr>
                <p:cNvSpPr/>
                <p:nvPr/>
              </p:nvSpPr>
              <p:spPr>
                <a:xfrm rot="5400000">
                  <a:off x="7494781" y="-403227"/>
                  <a:ext cx="178788" cy="2270597"/>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Cylinder 994">
                  <a:extLst>
                    <a:ext uri="{FF2B5EF4-FFF2-40B4-BE49-F238E27FC236}">
                      <a16:creationId xmlns:a16="http://schemas.microsoft.com/office/drawing/2014/main" id="{4F4DB7A2-C395-4AAD-8A3E-043FEE8F1AE2}"/>
                    </a:ext>
                  </a:extLst>
                </p:cNvPr>
                <p:cNvSpPr/>
                <p:nvPr/>
              </p:nvSpPr>
              <p:spPr>
                <a:xfrm>
                  <a:off x="7489066" y="274842"/>
                  <a:ext cx="183574" cy="2656076"/>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88" name="Group 987">
              <a:extLst>
                <a:ext uri="{FF2B5EF4-FFF2-40B4-BE49-F238E27FC236}">
                  <a16:creationId xmlns:a16="http://schemas.microsoft.com/office/drawing/2014/main" id="{DC4967CD-60CE-41CD-9BCB-40D777A7F73D}"/>
                </a:ext>
              </a:extLst>
            </p:cNvPr>
            <p:cNvGrpSpPr/>
            <p:nvPr/>
          </p:nvGrpSpPr>
          <p:grpSpPr>
            <a:xfrm>
              <a:off x="6990403" y="149199"/>
              <a:ext cx="1763869" cy="2736640"/>
              <a:chOff x="6448876" y="274842"/>
              <a:chExt cx="2270597" cy="2838313"/>
            </a:xfrm>
          </p:grpSpPr>
          <p:grpSp>
            <p:nvGrpSpPr>
              <p:cNvPr id="984" name="Group 983">
                <a:extLst>
                  <a:ext uri="{FF2B5EF4-FFF2-40B4-BE49-F238E27FC236}">
                    <a16:creationId xmlns:a16="http://schemas.microsoft.com/office/drawing/2014/main" id="{CC6FA1E4-7D04-4DBA-8974-7A8F5ACA56C3}"/>
                  </a:ext>
                </a:extLst>
              </p:cNvPr>
              <p:cNvGrpSpPr/>
              <p:nvPr/>
            </p:nvGrpSpPr>
            <p:grpSpPr>
              <a:xfrm>
                <a:off x="7735601" y="810661"/>
                <a:ext cx="932769" cy="1739959"/>
                <a:chOff x="6509462" y="798842"/>
                <a:chExt cx="932769" cy="1739959"/>
              </a:xfrm>
            </p:grpSpPr>
            <p:sp>
              <p:nvSpPr>
                <p:cNvPr id="985" name="Flowchart: Off-page Connector 984">
                  <a:extLst>
                    <a:ext uri="{FF2B5EF4-FFF2-40B4-BE49-F238E27FC236}">
                      <a16:creationId xmlns:a16="http://schemas.microsoft.com/office/drawing/2014/main" id="{810C3D19-D97E-4277-A6F8-C37E64E6B8FC}"/>
                    </a:ext>
                  </a:extLst>
                </p:cNvPr>
                <p:cNvSpPr/>
                <p:nvPr/>
              </p:nvSpPr>
              <p:spPr>
                <a:xfrm>
                  <a:off x="6509462" y="824915"/>
                  <a:ext cx="932769" cy="1713886"/>
                </a:xfrm>
                <a:prstGeom prst="flowChartOffpage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Flowchart: Off-page Connector 985">
                  <a:extLst>
                    <a:ext uri="{FF2B5EF4-FFF2-40B4-BE49-F238E27FC236}">
                      <a16:creationId xmlns:a16="http://schemas.microsoft.com/office/drawing/2014/main" id="{37E5AD80-83A8-4113-B866-B25B39495B84}"/>
                    </a:ext>
                  </a:extLst>
                </p:cNvPr>
                <p:cNvSpPr/>
                <p:nvPr/>
              </p:nvSpPr>
              <p:spPr>
                <a:xfrm>
                  <a:off x="6617883" y="798842"/>
                  <a:ext cx="746139" cy="1601947"/>
                </a:xfrm>
                <a:prstGeom prst="flowChartOffpage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7" name="Picture 986">
                  <a:extLst>
                    <a:ext uri="{FF2B5EF4-FFF2-40B4-BE49-F238E27FC236}">
                      <a16:creationId xmlns:a16="http://schemas.microsoft.com/office/drawing/2014/main" id="{40E340BB-14E4-409E-90E8-8DBAE5EE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495" y="1356474"/>
                  <a:ext cx="665408" cy="329474"/>
                </a:xfrm>
                <a:prstGeom prst="rect">
                  <a:avLst/>
                </a:prstGeom>
              </p:spPr>
            </p:pic>
          </p:grpSp>
          <p:grpSp>
            <p:nvGrpSpPr>
              <p:cNvPr id="983" name="Group 982">
                <a:extLst>
                  <a:ext uri="{FF2B5EF4-FFF2-40B4-BE49-F238E27FC236}">
                    <a16:creationId xmlns:a16="http://schemas.microsoft.com/office/drawing/2014/main" id="{51D4ECB3-F6E9-4525-9F74-CFE710A7153B}"/>
                  </a:ext>
                </a:extLst>
              </p:cNvPr>
              <p:cNvGrpSpPr/>
              <p:nvPr/>
            </p:nvGrpSpPr>
            <p:grpSpPr>
              <a:xfrm>
                <a:off x="6509462" y="798842"/>
                <a:ext cx="932769" cy="1739959"/>
                <a:chOff x="6509462" y="798842"/>
                <a:chExt cx="932769" cy="1739959"/>
              </a:xfrm>
            </p:grpSpPr>
            <p:sp>
              <p:nvSpPr>
                <p:cNvPr id="959" name="Flowchart: Off-page Connector 958">
                  <a:extLst>
                    <a:ext uri="{FF2B5EF4-FFF2-40B4-BE49-F238E27FC236}">
                      <a16:creationId xmlns:a16="http://schemas.microsoft.com/office/drawing/2014/main" id="{ABBEF6A3-5B9C-4107-88A3-6DB06CC9F5F7}"/>
                    </a:ext>
                  </a:extLst>
                </p:cNvPr>
                <p:cNvSpPr/>
                <p:nvPr/>
              </p:nvSpPr>
              <p:spPr>
                <a:xfrm>
                  <a:off x="6509462" y="824915"/>
                  <a:ext cx="932769" cy="1713886"/>
                </a:xfrm>
                <a:prstGeom prst="flowChartOffpage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Flowchart: Off-page Connector 981">
                  <a:extLst>
                    <a:ext uri="{FF2B5EF4-FFF2-40B4-BE49-F238E27FC236}">
                      <a16:creationId xmlns:a16="http://schemas.microsoft.com/office/drawing/2014/main" id="{3C677051-EB60-4840-AEFC-D109F426A1A4}"/>
                    </a:ext>
                  </a:extLst>
                </p:cNvPr>
                <p:cNvSpPr/>
                <p:nvPr/>
              </p:nvSpPr>
              <p:spPr>
                <a:xfrm>
                  <a:off x="6617883" y="798842"/>
                  <a:ext cx="746139" cy="1601947"/>
                </a:xfrm>
                <a:prstGeom prst="flowChartOffpage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3" name="Picture 972">
                  <a:extLst>
                    <a:ext uri="{FF2B5EF4-FFF2-40B4-BE49-F238E27FC236}">
                      <a16:creationId xmlns:a16="http://schemas.microsoft.com/office/drawing/2014/main" id="{64397349-E7E0-44CC-8C6F-19A1D94D9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495" y="1356474"/>
                  <a:ext cx="665408" cy="329474"/>
                </a:xfrm>
                <a:prstGeom prst="rect">
                  <a:avLst/>
                </a:prstGeom>
              </p:spPr>
            </p:pic>
          </p:grpSp>
          <p:grpSp>
            <p:nvGrpSpPr>
              <p:cNvPr id="981" name="Group 980">
                <a:extLst>
                  <a:ext uri="{FF2B5EF4-FFF2-40B4-BE49-F238E27FC236}">
                    <a16:creationId xmlns:a16="http://schemas.microsoft.com/office/drawing/2014/main" id="{E24A1A48-5A5E-4F16-B4D7-42925418E0F5}"/>
                  </a:ext>
                </a:extLst>
              </p:cNvPr>
              <p:cNvGrpSpPr/>
              <p:nvPr/>
            </p:nvGrpSpPr>
            <p:grpSpPr>
              <a:xfrm>
                <a:off x="6448876" y="274842"/>
                <a:ext cx="2270597" cy="2838313"/>
                <a:chOff x="6448876" y="274842"/>
                <a:chExt cx="2270597" cy="2838313"/>
              </a:xfrm>
            </p:grpSpPr>
            <p:sp>
              <p:nvSpPr>
                <p:cNvPr id="975" name="Trapezoid 974">
                  <a:extLst>
                    <a:ext uri="{FF2B5EF4-FFF2-40B4-BE49-F238E27FC236}">
                      <a16:creationId xmlns:a16="http://schemas.microsoft.com/office/drawing/2014/main" id="{472E7C59-DDC9-4C88-BC27-3CE4CEFAA46B}"/>
                    </a:ext>
                  </a:extLst>
                </p:cNvPr>
                <p:cNvSpPr/>
                <p:nvPr/>
              </p:nvSpPr>
              <p:spPr>
                <a:xfrm>
                  <a:off x="7129850" y="2823287"/>
                  <a:ext cx="914400" cy="289868"/>
                </a:xfrm>
                <a:prstGeom prst="trapezoi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9" name="Cylinder 978">
                  <a:extLst>
                    <a:ext uri="{FF2B5EF4-FFF2-40B4-BE49-F238E27FC236}">
                      <a16:creationId xmlns:a16="http://schemas.microsoft.com/office/drawing/2014/main" id="{A7C4E983-DF73-4D40-8AAB-7E9B343AD6D8}"/>
                    </a:ext>
                  </a:extLst>
                </p:cNvPr>
                <p:cNvSpPr/>
                <p:nvPr/>
              </p:nvSpPr>
              <p:spPr>
                <a:xfrm rot="5400000">
                  <a:off x="7494781" y="-403227"/>
                  <a:ext cx="178788" cy="2270597"/>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Cylinder 979">
                  <a:extLst>
                    <a:ext uri="{FF2B5EF4-FFF2-40B4-BE49-F238E27FC236}">
                      <a16:creationId xmlns:a16="http://schemas.microsoft.com/office/drawing/2014/main" id="{5F9AC1D4-C0C0-4B29-9C37-A7A2111D2750}"/>
                    </a:ext>
                  </a:extLst>
                </p:cNvPr>
                <p:cNvSpPr/>
                <p:nvPr/>
              </p:nvSpPr>
              <p:spPr>
                <a:xfrm>
                  <a:off x="7489066" y="274842"/>
                  <a:ext cx="183574" cy="2656076"/>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57" name="Group 956">
              <a:extLst>
                <a:ext uri="{FF2B5EF4-FFF2-40B4-BE49-F238E27FC236}">
                  <a16:creationId xmlns:a16="http://schemas.microsoft.com/office/drawing/2014/main" id="{BA62CCAC-3079-4B65-8DE6-38F84473069B}"/>
                </a:ext>
              </a:extLst>
            </p:cNvPr>
            <p:cNvGrpSpPr/>
            <p:nvPr/>
          </p:nvGrpSpPr>
          <p:grpSpPr>
            <a:xfrm>
              <a:off x="5363436" y="142894"/>
              <a:ext cx="1108850" cy="1889418"/>
              <a:chOff x="5386378" y="111372"/>
              <a:chExt cx="1108850" cy="1889418"/>
            </a:xfrm>
          </p:grpSpPr>
          <p:grpSp>
            <p:nvGrpSpPr>
              <p:cNvPr id="949" name="Group 948">
                <a:extLst>
                  <a:ext uri="{FF2B5EF4-FFF2-40B4-BE49-F238E27FC236}">
                    <a16:creationId xmlns:a16="http://schemas.microsoft.com/office/drawing/2014/main" id="{B25976D5-B02C-4BFD-9C05-0BDC55CDE793}"/>
                  </a:ext>
                </a:extLst>
              </p:cNvPr>
              <p:cNvGrpSpPr/>
              <p:nvPr/>
            </p:nvGrpSpPr>
            <p:grpSpPr>
              <a:xfrm>
                <a:off x="5469596" y="494646"/>
                <a:ext cx="1025632" cy="1506144"/>
                <a:chOff x="5232181" y="98062"/>
                <a:chExt cx="1415745" cy="1901464"/>
              </a:xfrm>
            </p:grpSpPr>
            <p:grpSp>
              <p:nvGrpSpPr>
                <p:cNvPr id="936" name="Group 935">
                  <a:extLst>
                    <a:ext uri="{FF2B5EF4-FFF2-40B4-BE49-F238E27FC236}">
                      <a16:creationId xmlns:a16="http://schemas.microsoft.com/office/drawing/2014/main" id="{A6405C1D-19BF-4281-B87E-CD942E844518}"/>
                    </a:ext>
                  </a:extLst>
                </p:cNvPr>
                <p:cNvGrpSpPr/>
                <p:nvPr/>
              </p:nvGrpSpPr>
              <p:grpSpPr>
                <a:xfrm>
                  <a:off x="5562568" y="98062"/>
                  <a:ext cx="1085358" cy="1898907"/>
                  <a:chOff x="7632292" y="-544725"/>
                  <a:chExt cx="2902065" cy="5052241"/>
                </a:xfrm>
              </p:grpSpPr>
              <p:sp>
                <p:nvSpPr>
                  <p:cNvPr id="935" name="Trapezoid 934">
                    <a:extLst>
                      <a:ext uri="{FF2B5EF4-FFF2-40B4-BE49-F238E27FC236}">
                        <a16:creationId xmlns:a16="http://schemas.microsoft.com/office/drawing/2014/main" id="{84FCC5F2-50CA-4066-AA48-4AB8D625C7D7}"/>
                      </a:ext>
                    </a:extLst>
                  </p:cNvPr>
                  <p:cNvSpPr/>
                  <p:nvPr/>
                </p:nvSpPr>
                <p:spPr>
                  <a:xfrm>
                    <a:off x="7632292" y="1689437"/>
                    <a:ext cx="2038022" cy="2818079"/>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3" name="Group 932">
                    <a:extLst>
                      <a:ext uri="{FF2B5EF4-FFF2-40B4-BE49-F238E27FC236}">
                        <a16:creationId xmlns:a16="http://schemas.microsoft.com/office/drawing/2014/main" id="{8E6BF550-FFD5-46C3-9181-EAACECD878E2}"/>
                      </a:ext>
                    </a:extLst>
                  </p:cNvPr>
                  <p:cNvGrpSpPr/>
                  <p:nvPr/>
                </p:nvGrpSpPr>
                <p:grpSpPr>
                  <a:xfrm>
                    <a:off x="7828770" y="-544725"/>
                    <a:ext cx="2705587" cy="5052241"/>
                    <a:chOff x="2967134" y="185450"/>
                    <a:chExt cx="2705587" cy="5052241"/>
                  </a:xfrm>
                </p:grpSpPr>
                <p:grpSp>
                  <p:nvGrpSpPr>
                    <p:cNvPr id="928" name="Group 927">
                      <a:extLst>
                        <a:ext uri="{FF2B5EF4-FFF2-40B4-BE49-F238E27FC236}">
                          <a16:creationId xmlns:a16="http://schemas.microsoft.com/office/drawing/2014/main" id="{DC6EA33C-15A2-4137-A451-D6500FE72B64}"/>
                        </a:ext>
                      </a:extLst>
                    </p:cNvPr>
                    <p:cNvGrpSpPr/>
                    <p:nvPr/>
                  </p:nvGrpSpPr>
                  <p:grpSpPr>
                    <a:xfrm flipH="1">
                      <a:off x="2967134" y="185450"/>
                      <a:ext cx="2705587" cy="5052241"/>
                      <a:chOff x="7643720" y="532777"/>
                      <a:chExt cx="2518999" cy="5052241"/>
                    </a:xfrm>
                  </p:grpSpPr>
                  <p:sp>
                    <p:nvSpPr>
                      <p:cNvPr id="913" name="Flowchart: Off-page Connector 912">
                        <a:extLst>
                          <a:ext uri="{FF2B5EF4-FFF2-40B4-BE49-F238E27FC236}">
                            <a16:creationId xmlns:a16="http://schemas.microsoft.com/office/drawing/2014/main" id="{2FF151C0-5D35-4A3D-8D1F-35E349A7BF3C}"/>
                          </a:ext>
                        </a:extLst>
                      </p:cNvPr>
                      <p:cNvSpPr/>
                      <p:nvPr/>
                    </p:nvSpPr>
                    <p:spPr>
                      <a:xfrm>
                        <a:off x="8716409" y="730683"/>
                        <a:ext cx="1378092" cy="2558801"/>
                      </a:xfrm>
                      <a:prstGeom prst="flowChartOffpageConnec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Rectangle 913">
                        <a:extLst>
                          <a:ext uri="{FF2B5EF4-FFF2-40B4-BE49-F238E27FC236}">
                            <a16:creationId xmlns:a16="http://schemas.microsoft.com/office/drawing/2014/main" id="{97EFCA01-58C0-45E5-81DB-91628E5DDC47}"/>
                          </a:ext>
                        </a:extLst>
                      </p:cNvPr>
                      <p:cNvSpPr/>
                      <p:nvPr/>
                    </p:nvSpPr>
                    <p:spPr>
                      <a:xfrm>
                        <a:off x="9046965" y="2358641"/>
                        <a:ext cx="716981" cy="26405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50975CE4-A657-42C7-B74D-399B5D49A0E0}"/>
                          </a:ext>
                        </a:extLst>
                      </p:cNvPr>
                      <p:cNvSpPr/>
                      <p:nvPr/>
                    </p:nvSpPr>
                    <p:spPr>
                      <a:xfrm rot="7494393">
                        <a:off x="8746829" y="2527933"/>
                        <a:ext cx="502275" cy="22684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Rectangle 915">
                        <a:extLst>
                          <a:ext uri="{FF2B5EF4-FFF2-40B4-BE49-F238E27FC236}">
                            <a16:creationId xmlns:a16="http://schemas.microsoft.com/office/drawing/2014/main" id="{64B9540F-F525-4074-AD90-23B8BAAD2DF3}"/>
                          </a:ext>
                        </a:extLst>
                      </p:cNvPr>
                      <p:cNvSpPr/>
                      <p:nvPr/>
                    </p:nvSpPr>
                    <p:spPr>
                      <a:xfrm flipH="1">
                        <a:off x="8575270" y="1510966"/>
                        <a:ext cx="148982" cy="38340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Rectangle 916">
                        <a:extLst>
                          <a:ext uri="{FF2B5EF4-FFF2-40B4-BE49-F238E27FC236}">
                            <a16:creationId xmlns:a16="http://schemas.microsoft.com/office/drawing/2014/main" id="{89D7E42C-14DC-408B-B86B-DA8B8748381C}"/>
                          </a:ext>
                        </a:extLst>
                      </p:cNvPr>
                      <p:cNvSpPr/>
                      <p:nvPr/>
                    </p:nvSpPr>
                    <p:spPr>
                      <a:xfrm>
                        <a:off x="8632606" y="825992"/>
                        <a:ext cx="1530113" cy="3697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Flowchart: Decision 917">
                        <a:extLst>
                          <a:ext uri="{FF2B5EF4-FFF2-40B4-BE49-F238E27FC236}">
                            <a16:creationId xmlns:a16="http://schemas.microsoft.com/office/drawing/2014/main" id="{6F1B6558-8C34-45C8-BEE8-24D757D38E62}"/>
                          </a:ext>
                        </a:extLst>
                      </p:cNvPr>
                      <p:cNvSpPr/>
                      <p:nvPr/>
                    </p:nvSpPr>
                    <p:spPr>
                      <a:xfrm>
                        <a:off x="9046965" y="532777"/>
                        <a:ext cx="716980" cy="662966"/>
                      </a:xfrm>
                      <a:prstGeom prst="flowChartDecisi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Rectangle 918">
                        <a:extLst>
                          <a:ext uri="{FF2B5EF4-FFF2-40B4-BE49-F238E27FC236}">
                            <a16:creationId xmlns:a16="http://schemas.microsoft.com/office/drawing/2014/main" id="{ED42FA22-D5FD-43AF-96EF-BDD93E1A0DA2}"/>
                          </a:ext>
                        </a:extLst>
                      </p:cNvPr>
                      <p:cNvSpPr/>
                      <p:nvPr/>
                    </p:nvSpPr>
                    <p:spPr>
                      <a:xfrm rot="711943">
                        <a:off x="8760318" y="1369060"/>
                        <a:ext cx="562214" cy="15340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a:extLst>
                          <a:ext uri="{FF2B5EF4-FFF2-40B4-BE49-F238E27FC236}">
                            <a16:creationId xmlns:a16="http://schemas.microsoft.com/office/drawing/2014/main" id="{4E68859D-EA0F-4EFB-AC4A-CC00F858E5F4}"/>
                          </a:ext>
                        </a:extLst>
                      </p:cNvPr>
                      <p:cNvSpPr/>
                      <p:nvPr/>
                    </p:nvSpPr>
                    <p:spPr>
                      <a:xfrm>
                        <a:off x="8282031" y="3149032"/>
                        <a:ext cx="806410" cy="24359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Rectangle: Single Corner Snipped 920">
                        <a:extLst>
                          <a:ext uri="{FF2B5EF4-FFF2-40B4-BE49-F238E27FC236}">
                            <a16:creationId xmlns:a16="http://schemas.microsoft.com/office/drawing/2014/main" id="{6FE11104-9C11-47B4-99D1-4688F12894B8}"/>
                          </a:ext>
                        </a:extLst>
                      </p:cNvPr>
                      <p:cNvSpPr/>
                      <p:nvPr/>
                    </p:nvSpPr>
                    <p:spPr>
                      <a:xfrm rot="14453888">
                        <a:off x="7731125" y="2418947"/>
                        <a:ext cx="1172908" cy="1246265"/>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Flowchart: Off-page Connector 921">
                        <a:extLst>
                          <a:ext uri="{FF2B5EF4-FFF2-40B4-BE49-F238E27FC236}">
                            <a16:creationId xmlns:a16="http://schemas.microsoft.com/office/drawing/2014/main" id="{B28FFDE2-8011-408D-9063-7616A20037B6}"/>
                          </a:ext>
                        </a:extLst>
                      </p:cNvPr>
                      <p:cNvSpPr/>
                      <p:nvPr/>
                    </p:nvSpPr>
                    <p:spPr>
                      <a:xfrm rot="3653888">
                        <a:off x="7784956" y="3080683"/>
                        <a:ext cx="519777" cy="802250"/>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5FE452DC-925F-48E0-BFCF-9D2B88FBF56E}"/>
                          </a:ext>
                        </a:extLst>
                      </p:cNvPr>
                      <p:cNvSpPr/>
                      <p:nvPr/>
                    </p:nvSpPr>
                    <p:spPr>
                      <a:xfrm rot="19853888">
                        <a:off x="8070634" y="2340526"/>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1C66814A-3766-43B7-9422-38B2C14196AE}"/>
                          </a:ext>
                        </a:extLst>
                      </p:cNvPr>
                      <p:cNvSpPr/>
                      <p:nvPr/>
                    </p:nvSpPr>
                    <p:spPr>
                      <a:xfrm rot="19853888">
                        <a:off x="8250281" y="2245387"/>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CE465F91-9787-4713-BCD4-AD10508952C0}"/>
                          </a:ext>
                        </a:extLst>
                      </p:cNvPr>
                      <p:cNvSpPr/>
                      <p:nvPr/>
                    </p:nvSpPr>
                    <p:spPr>
                      <a:xfrm rot="19853888">
                        <a:off x="8423025" y="2153903"/>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Isosceles Triangle 925">
                        <a:extLst>
                          <a:ext uri="{FF2B5EF4-FFF2-40B4-BE49-F238E27FC236}">
                            <a16:creationId xmlns:a16="http://schemas.microsoft.com/office/drawing/2014/main" id="{FFB737AB-61DD-4CF1-A58A-11565435994E}"/>
                          </a:ext>
                        </a:extLst>
                      </p:cNvPr>
                      <p:cNvSpPr/>
                      <p:nvPr/>
                    </p:nvSpPr>
                    <p:spPr>
                      <a:xfrm rot="6373928">
                        <a:off x="8170369" y="2406042"/>
                        <a:ext cx="599054" cy="1310817"/>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a:extLst>
                          <a:ext uri="{FF2B5EF4-FFF2-40B4-BE49-F238E27FC236}">
                            <a16:creationId xmlns:a16="http://schemas.microsoft.com/office/drawing/2014/main" id="{512E12E9-6681-4A0B-AA13-BB45681EE5EF}"/>
                          </a:ext>
                        </a:extLst>
                      </p:cNvPr>
                      <p:cNvSpPr/>
                      <p:nvPr/>
                    </p:nvSpPr>
                    <p:spPr>
                      <a:xfrm rot="19853888">
                        <a:off x="8806053" y="3097258"/>
                        <a:ext cx="204851"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29" name="Rectangle 928">
                      <a:extLst>
                        <a:ext uri="{FF2B5EF4-FFF2-40B4-BE49-F238E27FC236}">
                          <a16:creationId xmlns:a16="http://schemas.microsoft.com/office/drawing/2014/main" id="{9549FCA9-7822-436A-B9D9-C0FC78674859}"/>
                        </a:ext>
                      </a:extLst>
                    </p:cNvPr>
                    <p:cNvSpPr/>
                    <p:nvPr/>
                  </p:nvSpPr>
                  <p:spPr>
                    <a:xfrm rot="18208384" flipH="1">
                      <a:off x="3116544" y="2163236"/>
                      <a:ext cx="502275" cy="2472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 name="Rectangle 929">
                      <a:extLst>
                        <a:ext uri="{FF2B5EF4-FFF2-40B4-BE49-F238E27FC236}">
                          <a16:creationId xmlns:a16="http://schemas.microsoft.com/office/drawing/2014/main" id="{78876B70-300B-4AC2-9B9C-6FBA4294947D}"/>
                        </a:ext>
                      </a:extLst>
                    </p:cNvPr>
                    <p:cNvSpPr/>
                    <p:nvPr/>
                  </p:nvSpPr>
                  <p:spPr>
                    <a:xfrm rot="777665" flipH="1">
                      <a:off x="3130673" y="1041359"/>
                      <a:ext cx="603858" cy="15340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Flowchart: Decision 930">
                      <a:extLst>
                        <a:ext uri="{FF2B5EF4-FFF2-40B4-BE49-F238E27FC236}">
                          <a16:creationId xmlns:a16="http://schemas.microsoft.com/office/drawing/2014/main" id="{76E02819-CA93-4506-9AF4-E4E86409AE46}"/>
                        </a:ext>
                      </a:extLst>
                    </p:cNvPr>
                    <p:cNvSpPr/>
                    <p:nvPr/>
                  </p:nvSpPr>
                  <p:spPr>
                    <a:xfrm flipH="1">
                      <a:off x="4193148" y="208591"/>
                      <a:ext cx="400717" cy="662966"/>
                    </a:xfrm>
                    <a:prstGeom prst="flowChartDecisi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Flowchart: Decision 931">
                      <a:extLst>
                        <a:ext uri="{FF2B5EF4-FFF2-40B4-BE49-F238E27FC236}">
                          <a16:creationId xmlns:a16="http://schemas.microsoft.com/office/drawing/2014/main" id="{1972C2F5-A006-42F8-9045-415FBA90C508}"/>
                        </a:ext>
                      </a:extLst>
                    </p:cNvPr>
                    <p:cNvSpPr/>
                    <p:nvPr/>
                  </p:nvSpPr>
                  <p:spPr>
                    <a:xfrm flipH="1">
                      <a:off x="2993176" y="192892"/>
                      <a:ext cx="400717" cy="662966"/>
                    </a:xfrm>
                    <a:prstGeom prst="flowChartDecisi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48" name="Rectangle 947">
                  <a:extLst>
                    <a:ext uri="{FF2B5EF4-FFF2-40B4-BE49-F238E27FC236}">
                      <a16:creationId xmlns:a16="http://schemas.microsoft.com/office/drawing/2014/main" id="{EAC89203-599C-49D7-B3D5-20AF2B1A663D}"/>
                    </a:ext>
                  </a:extLst>
                </p:cNvPr>
                <p:cNvSpPr/>
                <p:nvPr/>
              </p:nvSpPr>
              <p:spPr>
                <a:xfrm flipH="1">
                  <a:off x="5472044" y="1083950"/>
                  <a:ext cx="323933" cy="9155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4" name="Group 943">
                  <a:extLst>
                    <a:ext uri="{FF2B5EF4-FFF2-40B4-BE49-F238E27FC236}">
                      <a16:creationId xmlns:a16="http://schemas.microsoft.com/office/drawing/2014/main" id="{D36D84AC-694C-4086-B2E5-11587FF22FFB}"/>
                    </a:ext>
                  </a:extLst>
                </p:cNvPr>
                <p:cNvGrpSpPr/>
                <p:nvPr/>
              </p:nvGrpSpPr>
              <p:grpSpPr>
                <a:xfrm flipH="1">
                  <a:off x="5232181" y="701777"/>
                  <a:ext cx="580585" cy="596779"/>
                  <a:chOff x="6289416" y="1786206"/>
                  <a:chExt cx="1591330" cy="1587793"/>
                </a:xfrm>
              </p:grpSpPr>
              <p:sp>
                <p:nvSpPr>
                  <p:cNvPr id="937" name="Rectangle: Single Corner Snipped 936">
                    <a:extLst>
                      <a:ext uri="{FF2B5EF4-FFF2-40B4-BE49-F238E27FC236}">
                        <a16:creationId xmlns:a16="http://schemas.microsoft.com/office/drawing/2014/main" id="{756AEEDF-2491-49D9-961E-0C12CC7B1811}"/>
                      </a:ext>
                    </a:extLst>
                  </p:cNvPr>
                  <p:cNvSpPr/>
                  <p:nvPr/>
                </p:nvSpPr>
                <p:spPr>
                  <a:xfrm rot="7146112" flipH="1">
                    <a:off x="6570518" y="2005093"/>
                    <a:ext cx="1172908" cy="1338579"/>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Flowchart: Off-page Connector 937">
                    <a:extLst>
                      <a:ext uri="{FF2B5EF4-FFF2-40B4-BE49-F238E27FC236}">
                        <a16:creationId xmlns:a16="http://schemas.microsoft.com/office/drawing/2014/main" id="{AAE3F081-B8A0-4728-A1C4-7FC774DF26D1}"/>
                      </a:ext>
                    </a:extLst>
                  </p:cNvPr>
                  <p:cNvSpPr/>
                  <p:nvPr/>
                </p:nvSpPr>
                <p:spPr>
                  <a:xfrm rot="17946112" flipH="1">
                    <a:off x="7190020" y="2683274"/>
                    <a:ext cx="519777" cy="861674"/>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Rectangle 938">
                    <a:extLst>
                      <a:ext uri="{FF2B5EF4-FFF2-40B4-BE49-F238E27FC236}">
                        <a16:creationId xmlns:a16="http://schemas.microsoft.com/office/drawing/2014/main" id="{446291B3-E631-4423-9189-0C263B70A3D4}"/>
                      </a:ext>
                    </a:extLst>
                  </p:cNvPr>
                  <p:cNvSpPr/>
                  <p:nvPr/>
                </p:nvSpPr>
                <p:spPr>
                  <a:xfrm rot="1746112" flipH="1">
                    <a:off x="7272192" y="1972829"/>
                    <a:ext cx="150017"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Rectangle 939">
                    <a:extLst>
                      <a:ext uri="{FF2B5EF4-FFF2-40B4-BE49-F238E27FC236}">
                        <a16:creationId xmlns:a16="http://schemas.microsoft.com/office/drawing/2014/main" id="{B618C197-26E7-4A15-B7F6-BF8BB902A6B2}"/>
                      </a:ext>
                    </a:extLst>
                  </p:cNvPr>
                  <p:cNvSpPr/>
                  <p:nvPr/>
                </p:nvSpPr>
                <p:spPr>
                  <a:xfrm rot="1746112" flipH="1">
                    <a:off x="7079238" y="1877690"/>
                    <a:ext cx="150017"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Rectangle 940">
                    <a:extLst>
                      <a:ext uri="{FF2B5EF4-FFF2-40B4-BE49-F238E27FC236}">
                        <a16:creationId xmlns:a16="http://schemas.microsoft.com/office/drawing/2014/main" id="{C6F47B10-3B1B-480C-8E7D-01B7137E1642}"/>
                      </a:ext>
                    </a:extLst>
                  </p:cNvPr>
                  <p:cNvSpPr/>
                  <p:nvPr/>
                </p:nvSpPr>
                <p:spPr>
                  <a:xfrm rot="1746112" flipH="1">
                    <a:off x="6893698" y="1786206"/>
                    <a:ext cx="150017"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Isosceles Triangle 941">
                    <a:extLst>
                      <a:ext uri="{FF2B5EF4-FFF2-40B4-BE49-F238E27FC236}">
                        <a16:creationId xmlns:a16="http://schemas.microsoft.com/office/drawing/2014/main" id="{40182324-2775-43C7-968C-280072226D0D}"/>
                      </a:ext>
                    </a:extLst>
                  </p:cNvPr>
                  <p:cNvSpPr/>
                  <p:nvPr/>
                </p:nvSpPr>
                <p:spPr>
                  <a:xfrm rot="15226072" flipH="1">
                    <a:off x="6693845" y="1989797"/>
                    <a:ext cx="599054" cy="1407912"/>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09237428-F821-48A8-922A-B30A0576929F}"/>
                      </a:ext>
                    </a:extLst>
                  </p:cNvPr>
                  <p:cNvSpPr/>
                  <p:nvPr/>
                </p:nvSpPr>
                <p:spPr>
                  <a:xfrm rot="1746112" flipH="1">
                    <a:off x="6412291" y="2729561"/>
                    <a:ext cx="220025"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55" name="Group 954">
                <a:extLst>
                  <a:ext uri="{FF2B5EF4-FFF2-40B4-BE49-F238E27FC236}">
                    <a16:creationId xmlns:a16="http://schemas.microsoft.com/office/drawing/2014/main" id="{85CA2AEF-7C52-437C-86D1-4C34400FE09F}"/>
                  </a:ext>
                </a:extLst>
              </p:cNvPr>
              <p:cNvGrpSpPr/>
              <p:nvPr/>
            </p:nvGrpSpPr>
            <p:grpSpPr>
              <a:xfrm rot="10800000">
                <a:off x="5386378" y="111372"/>
                <a:ext cx="531388" cy="1536076"/>
                <a:chOff x="4618589" y="1040441"/>
                <a:chExt cx="1517248" cy="3363608"/>
              </a:xfrm>
            </p:grpSpPr>
            <p:sp>
              <p:nvSpPr>
                <p:cNvPr id="951" name="Arrow: Pentagon 950">
                  <a:extLst>
                    <a:ext uri="{FF2B5EF4-FFF2-40B4-BE49-F238E27FC236}">
                      <a16:creationId xmlns:a16="http://schemas.microsoft.com/office/drawing/2014/main" id="{AE1D54D1-0027-4483-9CBE-168E05E711A2}"/>
                    </a:ext>
                  </a:extLst>
                </p:cNvPr>
                <p:cNvSpPr/>
                <p:nvPr/>
              </p:nvSpPr>
              <p:spPr>
                <a:xfrm rot="5400000">
                  <a:off x="4308308" y="3093353"/>
                  <a:ext cx="2136760" cy="484632"/>
                </a:xfrm>
                <a:prstGeom prst="homePlat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Arrow: Up 951">
                  <a:extLst>
                    <a:ext uri="{FF2B5EF4-FFF2-40B4-BE49-F238E27FC236}">
                      <a16:creationId xmlns:a16="http://schemas.microsoft.com/office/drawing/2014/main" id="{BFF763BB-EFBC-4FF5-9C17-2E6564650BDD}"/>
                    </a:ext>
                  </a:extLst>
                </p:cNvPr>
                <p:cNvSpPr/>
                <p:nvPr/>
              </p:nvSpPr>
              <p:spPr>
                <a:xfrm>
                  <a:off x="5158098" y="1040441"/>
                  <a:ext cx="439315" cy="978408"/>
                </a:xfrm>
                <a:prstGeom prst="up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0" name="Plus Sign 949">
                  <a:extLst>
                    <a:ext uri="{FF2B5EF4-FFF2-40B4-BE49-F238E27FC236}">
                      <a16:creationId xmlns:a16="http://schemas.microsoft.com/office/drawing/2014/main" id="{133F8E50-A0AC-4400-A7B6-851A62523F59}"/>
                    </a:ext>
                  </a:extLst>
                </p:cNvPr>
                <p:cNvSpPr/>
                <p:nvPr/>
              </p:nvSpPr>
              <p:spPr>
                <a:xfrm>
                  <a:off x="4618589" y="1691681"/>
                  <a:ext cx="1517248"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Arrow: Up-Down 952">
                  <a:extLst>
                    <a:ext uri="{FF2B5EF4-FFF2-40B4-BE49-F238E27FC236}">
                      <a16:creationId xmlns:a16="http://schemas.microsoft.com/office/drawing/2014/main" id="{4B95127D-4DC9-4FB3-AB47-F82BBE07AF43}"/>
                    </a:ext>
                  </a:extLst>
                </p:cNvPr>
                <p:cNvSpPr/>
                <p:nvPr/>
              </p:nvSpPr>
              <p:spPr>
                <a:xfrm rot="5400000">
                  <a:off x="5276306" y="1433638"/>
                  <a:ext cx="231312" cy="1443632"/>
                </a:xfrm>
                <a:prstGeom prst="up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Star: 4 Points 953">
                  <a:extLst>
                    <a:ext uri="{FF2B5EF4-FFF2-40B4-BE49-F238E27FC236}">
                      <a16:creationId xmlns:a16="http://schemas.microsoft.com/office/drawing/2014/main" id="{BC8F5BFA-C87E-4313-BBEE-98E4A9E56FB1}"/>
                    </a:ext>
                  </a:extLst>
                </p:cNvPr>
                <p:cNvSpPr/>
                <p:nvPr/>
              </p:nvSpPr>
              <p:spPr>
                <a:xfrm>
                  <a:off x="4916213" y="1685937"/>
                  <a:ext cx="914400" cy="91440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6" name="Rectangle 945">
                <a:extLst>
                  <a:ext uri="{FF2B5EF4-FFF2-40B4-BE49-F238E27FC236}">
                    <a16:creationId xmlns:a16="http://schemas.microsoft.com/office/drawing/2014/main" id="{6683A71F-E84A-4FC6-96F4-ED5D6B0CE73D}"/>
                  </a:ext>
                </a:extLst>
              </p:cNvPr>
              <p:cNvSpPr/>
              <p:nvPr/>
            </p:nvSpPr>
            <p:spPr>
              <a:xfrm>
                <a:off x="5540065" y="1333392"/>
                <a:ext cx="216249" cy="1994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1" name="Group 910">
              <a:extLst>
                <a:ext uri="{FF2B5EF4-FFF2-40B4-BE49-F238E27FC236}">
                  <a16:creationId xmlns:a16="http://schemas.microsoft.com/office/drawing/2014/main" id="{D1F9E1B0-169E-4A6E-AA41-1D0244B55BC1}"/>
                </a:ext>
              </a:extLst>
            </p:cNvPr>
            <p:cNvGrpSpPr/>
            <p:nvPr/>
          </p:nvGrpSpPr>
          <p:grpSpPr>
            <a:xfrm>
              <a:off x="0" y="1487826"/>
              <a:ext cx="12192000" cy="4535817"/>
              <a:chOff x="0" y="1487826"/>
              <a:chExt cx="12192000" cy="4535817"/>
            </a:xfrm>
          </p:grpSpPr>
          <p:grpSp>
            <p:nvGrpSpPr>
              <p:cNvPr id="907" name="Group 906">
                <a:extLst>
                  <a:ext uri="{FF2B5EF4-FFF2-40B4-BE49-F238E27FC236}">
                    <a16:creationId xmlns:a16="http://schemas.microsoft.com/office/drawing/2014/main" id="{E695FC1A-81EE-4341-99A3-9A16041CC7BD}"/>
                  </a:ext>
                </a:extLst>
              </p:cNvPr>
              <p:cNvGrpSpPr/>
              <p:nvPr/>
            </p:nvGrpSpPr>
            <p:grpSpPr>
              <a:xfrm>
                <a:off x="0" y="1487826"/>
                <a:ext cx="12192000" cy="4535817"/>
                <a:chOff x="0" y="1441868"/>
                <a:chExt cx="12192000" cy="4535817"/>
              </a:xfrm>
            </p:grpSpPr>
            <p:grpSp>
              <p:nvGrpSpPr>
                <p:cNvPr id="19" name="Group 18">
                  <a:extLst>
                    <a:ext uri="{FF2B5EF4-FFF2-40B4-BE49-F238E27FC236}">
                      <a16:creationId xmlns:a16="http://schemas.microsoft.com/office/drawing/2014/main" id="{BEF41ABB-C65C-4FF4-8544-7A6D49D45DAF}"/>
                    </a:ext>
                  </a:extLst>
                </p:cNvPr>
                <p:cNvGrpSpPr/>
                <p:nvPr/>
              </p:nvGrpSpPr>
              <p:grpSpPr>
                <a:xfrm>
                  <a:off x="0" y="2818625"/>
                  <a:ext cx="12192000" cy="3159060"/>
                  <a:chOff x="0" y="2818625"/>
                  <a:chExt cx="12192000" cy="3159060"/>
                </a:xfrm>
              </p:grpSpPr>
              <p:sp>
                <p:nvSpPr>
                  <p:cNvPr id="16" name="Rectangle 15">
                    <a:extLst>
                      <a:ext uri="{FF2B5EF4-FFF2-40B4-BE49-F238E27FC236}">
                        <a16:creationId xmlns:a16="http://schemas.microsoft.com/office/drawing/2014/main" id="{A05F6B29-9A6A-4AEA-B823-4C99E63AFF86}"/>
                      </a:ext>
                    </a:extLst>
                  </p:cNvPr>
                  <p:cNvSpPr/>
                  <p:nvPr/>
                </p:nvSpPr>
                <p:spPr>
                  <a:xfrm>
                    <a:off x="0" y="2818626"/>
                    <a:ext cx="12192000" cy="31590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Manual Operation 14">
                    <a:extLst>
                      <a:ext uri="{FF2B5EF4-FFF2-40B4-BE49-F238E27FC236}">
                        <a16:creationId xmlns:a16="http://schemas.microsoft.com/office/drawing/2014/main" id="{82D73208-E08E-42A8-9F66-C6D1A174FF81}"/>
                      </a:ext>
                    </a:extLst>
                  </p:cNvPr>
                  <p:cNvSpPr/>
                  <p:nvPr/>
                </p:nvSpPr>
                <p:spPr>
                  <a:xfrm rot="10800000">
                    <a:off x="3648269" y="2818625"/>
                    <a:ext cx="4562669" cy="3154335"/>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logo&#10;&#10;Description generated with high confidence">
                  <a:extLst>
                    <a:ext uri="{FF2B5EF4-FFF2-40B4-BE49-F238E27FC236}">
                      <a16:creationId xmlns:a16="http://schemas.microsoft.com/office/drawing/2014/main" id="{0CFFA6C9-B321-4C30-BF5D-F79CFAB11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1868"/>
                  <a:ext cx="12192000" cy="4200870"/>
                </a:xfrm>
                <a:prstGeom prst="rect">
                  <a:avLst/>
                </a:prstGeom>
              </p:spPr>
            </p:pic>
          </p:grpSp>
          <p:sp>
            <p:nvSpPr>
              <p:cNvPr id="908" name="Trapezoid 907">
                <a:extLst>
                  <a:ext uri="{FF2B5EF4-FFF2-40B4-BE49-F238E27FC236}">
                    <a16:creationId xmlns:a16="http://schemas.microsoft.com/office/drawing/2014/main" id="{53F623B0-2099-451D-AC3F-60659BFFCAE7}"/>
                  </a:ext>
                </a:extLst>
              </p:cNvPr>
              <p:cNvSpPr/>
              <p:nvPr/>
            </p:nvSpPr>
            <p:spPr>
              <a:xfrm>
                <a:off x="4505156" y="2567413"/>
                <a:ext cx="2855160" cy="297170"/>
              </a:xfrm>
              <a:prstGeom prst="trapezoid">
                <a:avLst>
                  <a:gd name="adj" fmla="val 2398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Trapezoid 908">
                <a:extLst>
                  <a:ext uri="{FF2B5EF4-FFF2-40B4-BE49-F238E27FC236}">
                    <a16:creationId xmlns:a16="http://schemas.microsoft.com/office/drawing/2014/main" id="{4AC49FB4-AD6D-4F11-8B57-96F0CB96215D}"/>
                  </a:ext>
                </a:extLst>
              </p:cNvPr>
              <p:cNvSpPr/>
              <p:nvPr/>
            </p:nvSpPr>
            <p:spPr>
              <a:xfrm>
                <a:off x="4744458" y="2271110"/>
                <a:ext cx="2346807" cy="291579"/>
              </a:xfrm>
              <a:prstGeom prst="trapezoid">
                <a:avLst>
                  <a:gd name="adj" fmla="val 2398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Trapezoid 909">
                <a:extLst>
                  <a:ext uri="{FF2B5EF4-FFF2-40B4-BE49-F238E27FC236}">
                    <a16:creationId xmlns:a16="http://schemas.microsoft.com/office/drawing/2014/main" id="{27C6B6FD-8A5D-4E57-A852-61846C5DA46F}"/>
                  </a:ext>
                </a:extLst>
              </p:cNvPr>
              <p:cNvSpPr/>
              <p:nvPr/>
            </p:nvSpPr>
            <p:spPr>
              <a:xfrm>
                <a:off x="5050099" y="1983948"/>
                <a:ext cx="1779910" cy="289389"/>
              </a:xfrm>
              <a:prstGeom prst="trapezoid">
                <a:avLst>
                  <a:gd name="adj" fmla="val 2398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9" name="Group 808">
              <a:extLst>
                <a:ext uri="{FF2B5EF4-FFF2-40B4-BE49-F238E27FC236}">
                  <a16:creationId xmlns:a16="http://schemas.microsoft.com/office/drawing/2014/main" id="{574EDEC8-960A-4C70-AC74-2964CBD7E825}"/>
                </a:ext>
              </a:extLst>
            </p:cNvPr>
            <p:cNvGrpSpPr/>
            <p:nvPr/>
          </p:nvGrpSpPr>
          <p:grpSpPr>
            <a:xfrm>
              <a:off x="-939083" y="267143"/>
              <a:ext cx="3174710" cy="3486190"/>
              <a:chOff x="-939083" y="267143"/>
              <a:chExt cx="3174710" cy="3486190"/>
            </a:xfrm>
          </p:grpSpPr>
          <p:grpSp>
            <p:nvGrpSpPr>
              <p:cNvPr id="831" name="Group 830">
                <a:extLst>
                  <a:ext uri="{FF2B5EF4-FFF2-40B4-BE49-F238E27FC236}">
                    <a16:creationId xmlns:a16="http://schemas.microsoft.com/office/drawing/2014/main" id="{9DB4854D-33BA-4EC6-821C-77A6386BC13A}"/>
                  </a:ext>
                </a:extLst>
              </p:cNvPr>
              <p:cNvGrpSpPr/>
              <p:nvPr/>
            </p:nvGrpSpPr>
            <p:grpSpPr>
              <a:xfrm>
                <a:off x="-395844" y="267143"/>
                <a:ext cx="2631471" cy="2360645"/>
                <a:chOff x="503615" y="587829"/>
                <a:chExt cx="2865347" cy="3051110"/>
              </a:xfrm>
            </p:grpSpPr>
            <p:sp>
              <p:nvSpPr>
                <p:cNvPr id="832" name="Freeform: Shape 831">
                  <a:extLst>
                    <a:ext uri="{FF2B5EF4-FFF2-40B4-BE49-F238E27FC236}">
                      <a16:creationId xmlns:a16="http://schemas.microsoft.com/office/drawing/2014/main" id="{29547485-EE49-4CBF-8598-EF3B6071A70C}"/>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3" name="Group 832">
                  <a:extLst>
                    <a:ext uri="{FF2B5EF4-FFF2-40B4-BE49-F238E27FC236}">
                      <a16:creationId xmlns:a16="http://schemas.microsoft.com/office/drawing/2014/main" id="{E498D3FE-55FF-4767-8D29-C400AC8CAAB6}"/>
                    </a:ext>
                  </a:extLst>
                </p:cNvPr>
                <p:cNvGrpSpPr/>
                <p:nvPr/>
              </p:nvGrpSpPr>
              <p:grpSpPr>
                <a:xfrm>
                  <a:off x="503615" y="613047"/>
                  <a:ext cx="2865347" cy="2628617"/>
                  <a:chOff x="503615" y="613047"/>
                  <a:chExt cx="2865347" cy="2628617"/>
                </a:xfrm>
              </p:grpSpPr>
              <p:sp>
                <p:nvSpPr>
                  <p:cNvPr id="834" name="Rectangle 833">
                    <a:extLst>
                      <a:ext uri="{FF2B5EF4-FFF2-40B4-BE49-F238E27FC236}">
                        <a16:creationId xmlns:a16="http://schemas.microsoft.com/office/drawing/2014/main" id="{5EA429D0-99C3-4A52-97B3-B08B954F126E}"/>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5" name="Rectangle 834">
                    <a:extLst>
                      <a:ext uri="{FF2B5EF4-FFF2-40B4-BE49-F238E27FC236}">
                        <a16:creationId xmlns:a16="http://schemas.microsoft.com/office/drawing/2014/main" id="{63B98251-C484-4DA4-9619-5789F76BB64E}"/>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5DF255E5-30B8-43DA-B0F7-0C286AE5CA84}"/>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Freeform: Shape 836">
                    <a:extLst>
                      <a:ext uri="{FF2B5EF4-FFF2-40B4-BE49-F238E27FC236}">
                        <a16:creationId xmlns:a16="http://schemas.microsoft.com/office/drawing/2014/main" id="{132548EC-0048-4F69-83E8-DB66D606CC3D}"/>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8" name="Group 837">
                    <a:extLst>
                      <a:ext uri="{FF2B5EF4-FFF2-40B4-BE49-F238E27FC236}">
                        <a16:creationId xmlns:a16="http://schemas.microsoft.com/office/drawing/2014/main" id="{4C0FCCCE-3662-476B-A24B-DE9078843F2F}"/>
                      </a:ext>
                    </a:extLst>
                  </p:cNvPr>
                  <p:cNvGrpSpPr/>
                  <p:nvPr/>
                </p:nvGrpSpPr>
                <p:grpSpPr>
                  <a:xfrm>
                    <a:off x="2230331" y="2032189"/>
                    <a:ext cx="735569" cy="339669"/>
                    <a:chOff x="4531638" y="3862873"/>
                    <a:chExt cx="4664284" cy="2015413"/>
                  </a:xfrm>
                  <a:solidFill>
                    <a:srgbClr val="FFC000"/>
                  </a:solidFill>
                </p:grpSpPr>
                <p:sp>
                  <p:nvSpPr>
                    <p:cNvPr id="839" name="Isosceles Triangle 838">
                      <a:extLst>
                        <a:ext uri="{FF2B5EF4-FFF2-40B4-BE49-F238E27FC236}">
                          <a16:creationId xmlns:a16="http://schemas.microsoft.com/office/drawing/2014/main" id="{2BDF2703-120F-4A44-8455-5967F64AA466}"/>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Flowchart: Manual Operation 839">
                      <a:extLst>
                        <a:ext uri="{FF2B5EF4-FFF2-40B4-BE49-F238E27FC236}">
                          <a16:creationId xmlns:a16="http://schemas.microsoft.com/office/drawing/2014/main" id="{8E8A0AF7-B9A0-451A-A781-3436F3D66631}"/>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Flowchart: Data 840">
                      <a:extLst>
                        <a:ext uri="{FF2B5EF4-FFF2-40B4-BE49-F238E27FC236}">
                          <a16:creationId xmlns:a16="http://schemas.microsoft.com/office/drawing/2014/main" id="{238901D5-765A-4B05-8FE3-E8FFC9007438}"/>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Flowchart: Data 841">
                      <a:extLst>
                        <a:ext uri="{FF2B5EF4-FFF2-40B4-BE49-F238E27FC236}">
                          <a16:creationId xmlns:a16="http://schemas.microsoft.com/office/drawing/2014/main" id="{B7F68B33-5BE5-4E8D-B5B5-A4DDE5C15FC5}"/>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Flowchart: Data 842">
                      <a:extLst>
                        <a:ext uri="{FF2B5EF4-FFF2-40B4-BE49-F238E27FC236}">
                          <a16:creationId xmlns:a16="http://schemas.microsoft.com/office/drawing/2014/main" id="{040DAB78-BC67-448D-A9C2-2A874FC575CB}"/>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Flowchart: Data 843">
                      <a:extLst>
                        <a:ext uri="{FF2B5EF4-FFF2-40B4-BE49-F238E27FC236}">
                          <a16:creationId xmlns:a16="http://schemas.microsoft.com/office/drawing/2014/main" id="{38BAF0B7-93AD-48F7-8951-2B48C636A68D}"/>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5" name="Group 844">
                      <a:extLst>
                        <a:ext uri="{FF2B5EF4-FFF2-40B4-BE49-F238E27FC236}">
                          <a16:creationId xmlns:a16="http://schemas.microsoft.com/office/drawing/2014/main" id="{BBF02021-B8F4-4AC5-8F92-CD5C6A56C7A5}"/>
                        </a:ext>
                      </a:extLst>
                    </p:cNvPr>
                    <p:cNvGrpSpPr/>
                    <p:nvPr/>
                  </p:nvGrpSpPr>
                  <p:grpSpPr>
                    <a:xfrm flipH="1">
                      <a:off x="6341434" y="4039129"/>
                      <a:ext cx="2854488" cy="1349923"/>
                      <a:chOff x="4684038" y="4224577"/>
                      <a:chExt cx="2529205" cy="1349923"/>
                    </a:xfrm>
                    <a:grpFill/>
                  </p:grpSpPr>
                  <p:sp>
                    <p:nvSpPr>
                      <p:cNvPr id="846" name="Flowchart: Data 845">
                        <a:extLst>
                          <a:ext uri="{FF2B5EF4-FFF2-40B4-BE49-F238E27FC236}">
                            <a16:creationId xmlns:a16="http://schemas.microsoft.com/office/drawing/2014/main" id="{9E70A334-9769-454F-B53A-86C10A11035A}"/>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Flowchart: Data 846">
                        <a:extLst>
                          <a:ext uri="{FF2B5EF4-FFF2-40B4-BE49-F238E27FC236}">
                            <a16:creationId xmlns:a16="http://schemas.microsoft.com/office/drawing/2014/main" id="{746BFDDF-5CF0-4687-A88C-7829ADA3BFF0}"/>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Flowchart: Data 847">
                        <a:extLst>
                          <a:ext uri="{FF2B5EF4-FFF2-40B4-BE49-F238E27FC236}">
                            <a16:creationId xmlns:a16="http://schemas.microsoft.com/office/drawing/2014/main" id="{8090A9BB-C042-4AFE-93A1-BF7DEDE9183D}"/>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Flowchart: Data 848">
                        <a:extLst>
                          <a:ext uri="{FF2B5EF4-FFF2-40B4-BE49-F238E27FC236}">
                            <a16:creationId xmlns:a16="http://schemas.microsoft.com/office/drawing/2014/main" id="{5374F3AC-CDC2-428F-921E-C9DB302CF5F4}"/>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850" name="Group 849">
                <a:extLst>
                  <a:ext uri="{FF2B5EF4-FFF2-40B4-BE49-F238E27FC236}">
                    <a16:creationId xmlns:a16="http://schemas.microsoft.com/office/drawing/2014/main" id="{D40B6729-330A-41C1-86A3-3F06CA36CFBB}"/>
                  </a:ext>
                </a:extLst>
              </p:cNvPr>
              <p:cNvGrpSpPr/>
              <p:nvPr/>
            </p:nvGrpSpPr>
            <p:grpSpPr>
              <a:xfrm>
                <a:off x="-939083" y="1392688"/>
                <a:ext cx="2631471" cy="2360645"/>
                <a:chOff x="503615" y="587829"/>
                <a:chExt cx="2865347" cy="3051110"/>
              </a:xfrm>
            </p:grpSpPr>
            <p:sp>
              <p:nvSpPr>
                <p:cNvPr id="851" name="Freeform: Shape 850">
                  <a:extLst>
                    <a:ext uri="{FF2B5EF4-FFF2-40B4-BE49-F238E27FC236}">
                      <a16:creationId xmlns:a16="http://schemas.microsoft.com/office/drawing/2014/main" id="{8932E0D9-1EAE-472D-B54A-A3880C5B4E88}"/>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2" name="Group 851">
                  <a:extLst>
                    <a:ext uri="{FF2B5EF4-FFF2-40B4-BE49-F238E27FC236}">
                      <a16:creationId xmlns:a16="http://schemas.microsoft.com/office/drawing/2014/main" id="{CA437687-53AA-4105-B8F0-57801CD9BC74}"/>
                    </a:ext>
                  </a:extLst>
                </p:cNvPr>
                <p:cNvGrpSpPr/>
                <p:nvPr/>
              </p:nvGrpSpPr>
              <p:grpSpPr>
                <a:xfrm>
                  <a:off x="503615" y="613047"/>
                  <a:ext cx="2865347" cy="2628617"/>
                  <a:chOff x="503615" y="613047"/>
                  <a:chExt cx="2865347" cy="2628617"/>
                </a:xfrm>
              </p:grpSpPr>
              <p:sp>
                <p:nvSpPr>
                  <p:cNvPr id="853" name="Rectangle 852">
                    <a:extLst>
                      <a:ext uri="{FF2B5EF4-FFF2-40B4-BE49-F238E27FC236}">
                        <a16:creationId xmlns:a16="http://schemas.microsoft.com/office/drawing/2014/main" id="{C6819A10-4F9A-4787-A906-5FE93F52DF6E}"/>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4" name="Rectangle 853">
                    <a:extLst>
                      <a:ext uri="{FF2B5EF4-FFF2-40B4-BE49-F238E27FC236}">
                        <a16:creationId xmlns:a16="http://schemas.microsoft.com/office/drawing/2014/main" id="{248B7800-2ACB-4972-9BF0-B65C86184510}"/>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3546FE92-1DB9-421E-983F-B7E8E384B8E6}"/>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Freeform: Shape 855">
                    <a:extLst>
                      <a:ext uri="{FF2B5EF4-FFF2-40B4-BE49-F238E27FC236}">
                        <a16:creationId xmlns:a16="http://schemas.microsoft.com/office/drawing/2014/main" id="{CB6F3766-B67B-42EF-8DE0-0667A19074B7}"/>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7" name="Group 856">
                    <a:extLst>
                      <a:ext uri="{FF2B5EF4-FFF2-40B4-BE49-F238E27FC236}">
                        <a16:creationId xmlns:a16="http://schemas.microsoft.com/office/drawing/2014/main" id="{209201E9-BE93-4897-988F-BE53D0F8F67E}"/>
                      </a:ext>
                    </a:extLst>
                  </p:cNvPr>
                  <p:cNvGrpSpPr/>
                  <p:nvPr/>
                </p:nvGrpSpPr>
                <p:grpSpPr>
                  <a:xfrm>
                    <a:off x="2230331" y="2032189"/>
                    <a:ext cx="735569" cy="339669"/>
                    <a:chOff x="4531638" y="3862873"/>
                    <a:chExt cx="4664284" cy="2015413"/>
                  </a:xfrm>
                  <a:solidFill>
                    <a:srgbClr val="FFC000"/>
                  </a:solidFill>
                </p:grpSpPr>
                <p:sp>
                  <p:nvSpPr>
                    <p:cNvPr id="858" name="Isosceles Triangle 857">
                      <a:extLst>
                        <a:ext uri="{FF2B5EF4-FFF2-40B4-BE49-F238E27FC236}">
                          <a16:creationId xmlns:a16="http://schemas.microsoft.com/office/drawing/2014/main" id="{A5EFD0BE-C028-4C64-8A12-BA3FDD14CD5C}"/>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Flowchart: Manual Operation 858">
                      <a:extLst>
                        <a:ext uri="{FF2B5EF4-FFF2-40B4-BE49-F238E27FC236}">
                          <a16:creationId xmlns:a16="http://schemas.microsoft.com/office/drawing/2014/main" id="{921DE120-992F-45C2-A9C5-3CBE18127A08}"/>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Flowchart: Data 859">
                      <a:extLst>
                        <a:ext uri="{FF2B5EF4-FFF2-40B4-BE49-F238E27FC236}">
                          <a16:creationId xmlns:a16="http://schemas.microsoft.com/office/drawing/2014/main" id="{2F020B5D-CECA-4274-A9EF-940A3110102B}"/>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Flowchart: Data 860">
                      <a:extLst>
                        <a:ext uri="{FF2B5EF4-FFF2-40B4-BE49-F238E27FC236}">
                          <a16:creationId xmlns:a16="http://schemas.microsoft.com/office/drawing/2014/main" id="{34BAEEB8-C048-463E-91A3-DC76B7753307}"/>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Flowchart: Data 861">
                      <a:extLst>
                        <a:ext uri="{FF2B5EF4-FFF2-40B4-BE49-F238E27FC236}">
                          <a16:creationId xmlns:a16="http://schemas.microsoft.com/office/drawing/2014/main" id="{9C651E09-6D88-459D-8712-240964EC2328}"/>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Flowchart: Data 862">
                      <a:extLst>
                        <a:ext uri="{FF2B5EF4-FFF2-40B4-BE49-F238E27FC236}">
                          <a16:creationId xmlns:a16="http://schemas.microsoft.com/office/drawing/2014/main" id="{C266DA76-27F7-413E-A8F6-1D40A3BA3345}"/>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4" name="Group 863">
                      <a:extLst>
                        <a:ext uri="{FF2B5EF4-FFF2-40B4-BE49-F238E27FC236}">
                          <a16:creationId xmlns:a16="http://schemas.microsoft.com/office/drawing/2014/main" id="{C4E4BC4A-2015-4F65-BA4C-7C1E61E4EE1D}"/>
                        </a:ext>
                      </a:extLst>
                    </p:cNvPr>
                    <p:cNvGrpSpPr/>
                    <p:nvPr/>
                  </p:nvGrpSpPr>
                  <p:grpSpPr>
                    <a:xfrm flipH="1">
                      <a:off x="6341434" y="4039129"/>
                      <a:ext cx="2854488" cy="1349923"/>
                      <a:chOff x="4684038" y="4224577"/>
                      <a:chExt cx="2529205" cy="1349923"/>
                    </a:xfrm>
                    <a:grpFill/>
                  </p:grpSpPr>
                  <p:sp>
                    <p:nvSpPr>
                      <p:cNvPr id="865" name="Flowchart: Data 864">
                        <a:extLst>
                          <a:ext uri="{FF2B5EF4-FFF2-40B4-BE49-F238E27FC236}">
                            <a16:creationId xmlns:a16="http://schemas.microsoft.com/office/drawing/2014/main" id="{73785638-3A43-4D0E-9BD1-4039531FE140}"/>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Flowchart: Data 865">
                        <a:extLst>
                          <a:ext uri="{FF2B5EF4-FFF2-40B4-BE49-F238E27FC236}">
                            <a16:creationId xmlns:a16="http://schemas.microsoft.com/office/drawing/2014/main" id="{F132CABF-DA68-4B5B-89D3-CA977FADBCA1}"/>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Flowchart: Data 866">
                        <a:extLst>
                          <a:ext uri="{FF2B5EF4-FFF2-40B4-BE49-F238E27FC236}">
                            <a16:creationId xmlns:a16="http://schemas.microsoft.com/office/drawing/2014/main" id="{8E389506-980B-4E3E-8527-3FA6B3379C3C}"/>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Flowchart: Data 867">
                        <a:extLst>
                          <a:ext uri="{FF2B5EF4-FFF2-40B4-BE49-F238E27FC236}">
                            <a16:creationId xmlns:a16="http://schemas.microsoft.com/office/drawing/2014/main" id="{5FD520D7-F089-461F-94A8-084B2553275C}"/>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nvGrpSpPr>
            <p:cNvPr id="869" name="Group 868">
              <a:extLst>
                <a:ext uri="{FF2B5EF4-FFF2-40B4-BE49-F238E27FC236}">
                  <a16:creationId xmlns:a16="http://schemas.microsoft.com/office/drawing/2014/main" id="{872B7A6A-3A53-473D-AEA5-138CFA0ADCD8}"/>
                </a:ext>
              </a:extLst>
            </p:cNvPr>
            <p:cNvGrpSpPr/>
            <p:nvPr/>
          </p:nvGrpSpPr>
          <p:grpSpPr>
            <a:xfrm flipH="1">
              <a:off x="10184064" y="220064"/>
              <a:ext cx="2551175" cy="2360645"/>
              <a:chOff x="503615" y="587829"/>
              <a:chExt cx="2865347" cy="3051110"/>
            </a:xfrm>
          </p:grpSpPr>
          <p:sp>
            <p:nvSpPr>
              <p:cNvPr id="870" name="Freeform: Shape 869">
                <a:extLst>
                  <a:ext uri="{FF2B5EF4-FFF2-40B4-BE49-F238E27FC236}">
                    <a16:creationId xmlns:a16="http://schemas.microsoft.com/office/drawing/2014/main" id="{644820E4-362C-41E5-8D65-16B06F8A8408}"/>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1" name="Group 870">
                <a:extLst>
                  <a:ext uri="{FF2B5EF4-FFF2-40B4-BE49-F238E27FC236}">
                    <a16:creationId xmlns:a16="http://schemas.microsoft.com/office/drawing/2014/main" id="{3EA84573-F30B-4CF3-8937-188FFA0C9FE6}"/>
                  </a:ext>
                </a:extLst>
              </p:cNvPr>
              <p:cNvGrpSpPr/>
              <p:nvPr/>
            </p:nvGrpSpPr>
            <p:grpSpPr>
              <a:xfrm>
                <a:off x="503615" y="613047"/>
                <a:ext cx="2865347" cy="2628617"/>
                <a:chOff x="503614" y="613048"/>
                <a:chExt cx="2865350" cy="2628617"/>
              </a:xfrm>
            </p:grpSpPr>
            <p:sp>
              <p:nvSpPr>
                <p:cNvPr id="872" name="Rectangle 871">
                  <a:extLst>
                    <a:ext uri="{FF2B5EF4-FFF2-40B4-BE49-F238E27FC236}">
                      <a16:creationId xmlns:a16="http://schemas.microsoft.com/office/drawing/2014/main" id="{E7D87F21-2EEC-40A2-8D6E-C9D74963A7EC}"/>
                    </a:ext>
                  </a:extLst>
                </p:cNvPr>
                <p:cNvSpPr/>
                <p:nvPr/>
              </p:nvSpPr>
              <p:spPr>
                <a:xfrm rot="3059312">
                  <a:off x="1895658" y="29208"/>
                  <a:ext cx="81261" cy="28653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Rectangle 872">
                  <a:extLst>
                    <a:ext uri="{FF2B5EF4-FFF2-40B4-BE49-F238E27FC236}">
                      <a16:creationId xmlns:a16="http://schemas.microsoft.com/office/drawing/2014/main" id="{70D9F60D-9C20-432E-A8FD-9B27414CA7BD}"/>
                    </a:ext>
                  </a:extLst>
                </p:cNvPr>
                <p:cNvSpPr/>
                <p:nvPr/>
              </p:nvSpPr>
              <p:spPr>
                <a:xfrm rot="19020881">
                  <a:off x="2206311" y="1073021"/>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a:extLst>
                    <a:ext uri="{FF2B5EF4-FFF2-40B4-BE49-F238E27FC236}">
                      <a16:creationId xmlns:a16="http://schemas.microsoft.com/office/drawing/2014/main" id="{C1EB1A9F-F4A3-4B32-B768-7E6F336DA6DB}"/>
                    </a:ext>
                  </a:extLst>
                </p:cNvPr>
                <p:cNvSpPr/>
                <p:nvPr/>
              </p:nvSpPr>
              <p:spPr>
                <a:xfrm rot="19020881">
                  <a:off x="2688141" y="613048"/>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Freeform: Shape 874">
                  <a:extLst>
                    <a:ext uri="{FF2B5EF4-FFF2-40B4-BE49-F238E27FC236}">
                      <a16:creationId xmlns:a16="http://schemas.microsoft.com/office/drawing/2014/main" id="{97AC6EA2-E28C-404D-B5BF-4FDBCB8B3B52}"/>
                    </a:ext>
                  </a:extLst>
                </p:cNvPr>
                <p:cNvSpPr/>
                <p:nvPr/>
              </p:nvSpPr>
              <p:spPr>
                <a:xfrm>
                  <a:off x="2235714" y="782325"/>
                  <a:ext cx="725320" cy="245934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6" name="Group 875">
                  <a:extLst>
                    <a:ext uri="{FF2B5EF4-FFF2-40B4-BE49-F238E27FC236}">
                      <a16:creationId xmlns:a16="http://schemas.microsoft.com/office/drawing/2014/main" id="{E8453328-DF16-4DBE-8503-01B5B8CFD7B1}"/>
                    </a:ext>
                  </a:extLst>
                </p:cNvPr>
                <p:cNvGrpSpPr/>
                <p:nvPr/>
              </p:nvGrpSpPr>
              <p:grpSpPr>
                <a:xfrm>
                  <a:off x="2230331" y="2032189"/>
                  <a:ext cx="735569" cy="339669"/>
                  <a:chOff x="4531638" y="3862873"/>
                  <a:chExt cx="4664284" cy="2015413"/>
                </a:xfrm>
                <a:solidFill>
                  <a:srgbClr val="FFC000"/>
                </a:solidFill>
              </p:grpSpPr>
              <p:sp>
                <p:nvSpPr>
                  <p:cNvPr id="877" name="Isosceles Triangle 876">
                    <a:extLst>
                      <a:ext uri="{FF2B5EF4-FFF2-40B4-BE49-F238E27FC236}">
                        <a16:creationId xmlns:a16="http://schemas.microsoft.com/office/drawing/2014/main" id="{4023211E-1A23-4890-8137-7755B4C4D1F1}"/>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Flowchart: Manual Operation 877">
                    <a:extLst>
                      <a:ext uri="{FF2B5EF4-FFF2-40B4-BE49-F238E27FC236}">
                        <a16:creationId xmlns:a16="http://schemas.microsoft.com/office/drawing/2014/main" id="{7D1CDB2E-8E4D-484C-842C-7972C9EA6C76}"/>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Flowchart: Data 878">
                    <a:extLst>
                      <a:ext uri="{FF2B5EF4-FFF2-40B4-BE49-F238E27FC236}">
                        <a16:creationId xmlns:a16="http://schemas.microsoft.com/office/drawing/2014/main" id="{155EADAA-9C77-4194-9E66-B6645C4118A6}"/>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Flowchart: Data 879">
                    <a:extLst>
                      <a:ext uri="{FF2B5EF4-FFF2-40B4-BE49-F238E27FC236}">
                        <a16:creationId xmlns:a16="http://schemas.microsoft.com/office/drawing/2014/main" id="{4FAC2ACA-B8B5-4743-A397-9854B12BBE7E}"/>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Flowchart: Data 880">
                    <a:extLst>
                      <a:ext uri="{FF2B5EF4-FFF2-40B4-BE49-F238E27FC236}">
                        <a16:creationId xmlns:a16="http://schemas.microsoft.com/office/drawing/2014/main" id="{93AA7D77-2FB7-4B7C-A6DE-AB99F2ADE788}"/>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Flowchart: Data 881">
                    <a:extLst>
                      <a:ext uri="{FF2B5EF4-FFF2-40B4-BE49-F238E27FC236}">
                        <a16:creationId xmlns:a16="http://schemas.microsoft.com/office/drawing/2014/main" id="{D8872966-D4D8-40D9-BF86-6014D0294209}"/>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3" name="Group 882">
                    <a:extLst>
                      <a:ext uri="{FF2B5EF4-FFF2-40B4-BE49-F238E27FC236}">
                        <a16:creationId xmlns:a16="http://schemas.microsoft.com/office/drawing/2014/main" id="{419DC943-0858-4DE9-BC27-21EE42CADDD2}"/>
                      </a:ext>
                    </a:extLst>
                  </p:cNvPr>
                  <p:cNvGrpSpPr/>
                  <p:nvPr/>
                </p:nvGrpSpPr>
                <p:grpSpPr>
                  <a:xfrm flipH="1">
                    <a:off x="6341434" y="4039129"/>
                    <a:ext cx="2854488" cy="1349923"/>
                    <a:chOff x="4684038" y="4224577"/>
                    <a:chExt cx="2529205" cy="1349923"/>
                  </a:xfrm>
                  <a:grpFill/>
                </p:grpSpPr>
                <p:sp>
                  <p:nvSpPr>
                    <p:cNvPr id="884" name="Flowchart: Data 883">
                      <a:extLst>
                        <a:ext uri="{FF2B5EF4-FFF2-40B4-BE49-F238E27FC236}">
                          <a16:creationId xmlns:a16="http://schemas.microsoft.com/office/drawing/2014/main" id="{636A725A-8EE3-4D24-8523-CDD2DC47F686}"/>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Flowchart: Data 884">
                      <a:extLst>
                        <a:ext uri="{FF2B5EF4-FFF2-40B4-BE49-F238E27FC236}">
                          <a16:creationId xmlns:a16="http://schemas.microsoft.com/office/drawing/2014/main" id="{F97C5823-90D6-409D-89C9-A4F2743A0C90}"/>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Flowchart: Data 885">
                      <a:extLst>
                        <a:ext uri="{FF2B5EF4-FFF2-40B4-BE49-F238E27FC236}">
                          <a16:creationId xmlns:a16="http://schemas.microsoft.com/office/drawing/2014/main" id="{ADA8F37A-584A-409E-9518-BBCCBE50BBD4}"/>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Flowchart: Data 886">
                      <a:extLst>
                        <a:ext uri="{FF2B5EF4-FFF2-40B4-BE49-F238E27FC236}">
                          <a16:creationId xmlns:a16="http://schemas.microsoft.com/office/drawing/2014/main" id="{4588AB32-4A24-4E75-A551-B710FB2616CA}"/>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888" name="Group 887">
              <a:extLst>
                <a:ext uri="{FF2B5EF4-FFF2-40B4-BE49-F238E27FC236}">
                  <a16:creationId xmlns:a16="http://schemas.microsoft.com/office/drawing/2014/main" id="{A97399AF-2FEF-49F0-8029-A554B2FF7929}"/>
                </a:ext>
              </a:extLst>
            </p:cNvPr>
            <p:cNvGrpSpPr/>
            <p:nvPr/>
          </p:nvGrpSpPr>
          <p:grpSpPr>
            <a:xfrm flipH="1">
              <a:off x="10728155" y="1305142"/>
              <a:ext cx="2551175" cy="2360645"/>
              <a:chOff x="503615" y="587829"/>
              <a:chExt cx="2865347" cy="3051110"/>
            </a:xfrm>
          </p:grpSpPr>
          <p:sp>
            <p:nvSpPr>
              <p:cNvPr id="889" name="Freeform: Shape 888">
                <a:extLst>
                  <a:ext uri="{FF2B5EF4-FFF2-40B4-BE49-F238E27FC236}">
                    <a16:creationId xmlns:a16="http://schemas.microsoft.com/office/drawing/2014/main" id="{950FA2B0-E293-4AE8-900C-377A516BEFB6}"/>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0" name="Group 889">
                <a:extLst>
                  <a:ext uri="{FF2B5EF4-FFF2-40B4-BE49-F238E27FC236}">
                    <a16:creationId xmlns:a16="http://schemas.microsoft.com/office/drawing/2014/main" id="{9FA0CDDC-8DC2-411C-9FB0-7209CBDC0F6F}"/>
                  </a:ext>
                </a:extLst>
              </p:cNvPr>
              <p:cNvGrpSpPr/>
              <p:nvPr/>
            </p:nvGrpSpPr>
            <p:grpSpPr>
              <a:xfrm>
                <a:off x="503615" y="613047"/>
                <a:ext cx="2865347" cy="2628617"/>
                <a:chOff x="503614" y="613048"/>
                <a:chExt cx="2865350" cy="2628617"/>
              </a:xfrm>
            </p:grpSpPr>
            <p:sp>
              <p:nvSpPr>
                <p:cNvPr id="891" name="Rectangle 890">
                  <a:extLst>
                    <a:ext uri="{FF2B5EF4-FFF2-40B4-BE49-F238E27FC236}">
                      <a16:creationId xmlns:a16="http://schemas.microsoft.com/office/drawing/2014/main" id="{5E8B9A00-0DF4-48A5-8279-FBDB9F6E82FB}"/>
                    </a:ext>
                  </a:extLst>
                </p:cNvPr>
                <p:cNvSpPr/>
                <p:nvPr/>
              </p:nvSpPr>
              <p:spPr>
                <a:xfrm rot="3059312">
                  <a:off x="1895658" y="29208"/>
                  <a:ext cx="81261" cy="28653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Rectangle 891">
                  <a:extLst>
                    <a:ext uri="{FF2B5EF4-FFF2-40B4-BE49-F238E27FC236}">
                      <a16:creationId xmlns:a16="http://schemas.microsoft.com/office/drawing/2014/main" id="{A3E448DA-F08F-4E4F-9CBE-1453F9F0EA2C}"/>
                    </a:ext>
                  </a:extLst>
                </p:cNvPr>
                <p:cNvSpPr/>
                <p:nvPr/>
              </p:nvSpPr>
              <p:spPr>
                <a:xfrm rot="19020881">
                  <a:off x="2206311" y="1073021"/>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Rectangle 892">
                  <a:extLst>
                    <a:ext uri="{FF2B5EF4-FFF2-40B4-BE49-F238E27FC236}">
                      <a16:creationId xmlns:a16="http://schemas.microsoft.com/office/drawing/2014/main" id="{D2DC2897-87E8-4004-8444-31EFA8C087F8}"/>
                    </a:ext>
                  </a:extLst>
                </p:cNvPr>
                <p:cNvSpPr/>
                <p:nvPr/>
              </p:nvSpPr>
              <p:spPr>
                <a:xfrm rot="19020881">
                  <a:off x="2688141" y="613048"/>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Freeform: Shape 893">
                  <a:extLst>
                    <a:ext uri="{FF2B5EF4-FFF2-40B4-BE49-F238E27FC236}">
                      <a16:creationId xmlns:a16="http://schemas.microsoft.com/office/drawing/2014/main" id="{FBDA7FB1-8F7E-4FAA-A693-6F03F727C2D7}"/>
                    </a:ext>
                  </a:extLst>
                </p:cNvPr>
                <p:cNvSpPr/>
                <p:nvPr/>
              </p:nvSpPr>
              <p:spPr>
                <a:xfrm>
                  <a:off x="2235714" y="782325"/>
                  <a:ext cx="725320" cy="245934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5" name="Group 894">
                  <a:extLst>
                    <a:ext uri="{FF2B5EF4-FFF2-40B4-BE49-F238E27FC236}">
                      <a16:creationId xmlns:a16="http://schemas.microsoft.com/office/drawing/2014/main" id="{2F4568EB-AD86-4A81-9A6D-2D7293584CD3}"/>
                    </a:ext>
                  </a:extLst>
                </p:cNvPr>
                <p:cNvGrpSpPr/>
                <p:nvPr/>
              </p:nvGrpSpPr>
              <p:grpSpPr>
                <a:xfrm>
                  <a:off x="2230331" y="2032189"/>
                  <a:ext cx="735569" cy="339669"/>
                  <a:chOff x="4531638" y="3862873"/>
                  <a:chExt cx="4664284" cy="2015413"/>
                </a:xfrm>
                <a:solidFill>
                  <a:srgbClr val="FFC000"/>
                </a:solidFill>
              </p:grpSpPr>
              <p:sp>
                <p:nvSpPr>
                  <p:cNvPr id="896" name="Isosceles Triangle 895">
                    <a:extLst>
                      <a:ext uri="{FF2B5EF4-FFF2-40B4-BE49-F238E27FC236}">
                        <a16:creationId xmlns:a16="http://schemas.microsoft.com/office/drawing/2014/main" id="{E06BF9B0-FB51-4B9B-B137-7735D2B26E6F}"/>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Flowchart: Manual Operation 896">
                    <a:extLst>
                      <a:ext uri="{FF2B5EF4-FFF2-40B4-BE49-F238E27FC236}">
                        <a16:creationId xmlns:a16="http://schemas.microsoft.com/office/drawing/2014/main" id="{C5DB21C4-089C-472B-88D4-6CC56D45142D}"/>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Flowchart: Data 897">
                    <a:extLst>
                      <a:ext uri="{FF2B5EF4-FFF2-40B4-BE49-F238E27FC236}">
                        <a16:creationId xmlns:a16="http://schemas.microsoft.com/office/drawing/2014/main" id="{9287E6F4-494B-4043-B1DF-78140FC865BB}"/>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Flowchart: Data 898">
                    <a:extLst>
                      <a:ext uri="{FF2B5EF4-FFF2-40B4-BE49-F238E27FC236}">
                        <a16:creationId xmlns:a16="http://schemas.microsoft.com/office/drawing/2014/main" id="{BD1E4F74-78A2-48A6-939D-7BBEF1670B2E}"/>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Flowchart: Data 899">
                    <a:extLst>
                      <a:ext uri="{FF2B5EF4-FFF2-40B4-BE49-F238E27FC236}">
                        <a16:creationId xmlns:a16="http://schemas.microsoft.com/office/drawing/2014/main" id="{EE1CD8C9-2546-48E5-B336-D2653785F707}"/>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Flowchart: Data 900">
                    <a:extLst>
                      <a:ext uri="{FF2B5EF4-FFF2-40B4-BE49-F238E27FC236}">
                        <a16:creationId xmlns:a16="http://schemas.microsoft.com/office/drawing/2014/main" id="{477122D2-F4CD-40B7-900C-75D62ABF9152}"/>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2" name="Group 901">
                    <a:extLst>
                      <a:ext uri="{FF2B5EF4-FFF2-40B4-BE49-F238E27FC236}">
                        <a16:creationId xmlns:a16="http://schemas.microsoft.com/office/drawing/2014/main" id="{E401754E-F896-46F9-BF16-BDA304E43DFA}"/>
                      </a:ext>
                    </a:extLst>
                  </p:cNvPr>
                  <p:cNvGrpSpPr/>
                  <p:nvPr/>
                </p:nvGrpSpPr>
                <p:grpSpPr>
                  <a:xfrm flipH="1">
                    <a:off x="6341434" y="4039129"/>
                    <a:ext cx="2854488" cy="1349923"/>
                    <a:chOff x="4684038" y="4224577"/>
                    <a:chExt cx="2529205" cy="1349923"/>
                  </a:xfrm>
                  <a:grpFill/>
                </p:grpSpPr>
                <p:sp>
                  <p:nvSpPr>
                    <p:cNvPr id="903" name="Flowchart: Data 902">
                      <a:extLst>
                        <a:ext uri="{FF2B5EF4-FFF2-40B4-BE49-F238E27FC236}">
                          <a16:creationId xmlns:a16="http://schemas.microsoft.com/office/drawing/2014/main" id="{8E20A415-49CC-44BA-A3FF-316CDE06A90B}"/>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Flowchart: Data 903">
                      <a:extLst>
                        <a:ext uri="{FF2B5EF4-FFF2-40B4-BE49-F238E27FC236}">
                          <a16:creationId xmlns:a16="http://schemas.microsoft.com/office/drawing/2014/main" id="{4C164ED9-19DE-4DDF-A6DC-AF3547BB2864}"/>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Flowchart: Data 904">
                      <a:extLst>
                        <a:ext uri="{FF2B5EF4-FFF2-40B4-BE49-F238E27FC236}">
                          <a16:creationId xmlns:a16="http://schemas.microsoft.com/office/drawing/2014/main" id="{72964675-D2C7-4D0A-9E5D-906565413A18}"/>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Flowchart: Data 905">
                      <a:extLst>
                        <a:ext uri="{FF2B5EF4-FFF2-40B4-BE49-F238E27FC236}">
                          <a16:creationId xmlns:a16="http://schemas.microsoft.com/office/drawing/2014/main" id="{97BB317A-B10F-4085-9454-644F1ADAD37A}"/>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Tree>
    <p:extLst>
      <p:ext uri="{BB962C8B-B14F-4D97-AF65-F5344CB8AC3E}">
        <p14:creationId xmlns:p14="http://schemas.microsoft.com/office/powerpoint/2010/main" val="387880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C9A46A22-AB23-4E48-9375-850E7D479DEC}"/>
              </a:ext>
            </a:extLst>
          </p:cNvPr>
          <p:cNvGrpSpPr/>
          <p:nvPr/>
        </p:nvGrpSpPr>
        <p:grpSpPr>
          <a:xfrm rot="19864680">
            <a:off x="-88607" y="417137"/>
            <a:ext cx="3103306" cy="2573848"/>
            <a:chOff x="6109237" y="677890"/>
            <a:chExt cx="5214264" cy="4517680"/>
          </a:xfrm>
        </p:grpSpPr>
        <p:grpSp>
          <p:nvGrpSpPr>
            <p:cNvPr id="231" name="Group 230">
              <a:extLst>
                <a:ext uri="{FF2B5EF4-FFF2-40B4-BE49-F238E27FC236}">
                  <a16:creationId xmlns:a16="http://schemas.microsoft.com/office/drawing/2014/main" id="{C8E0E27E-A24E-4670-9847-C5FF91412849}"/>
                </a:ext>
              </a:extLst>
            </p:cNvPr>
            <p:cNvGrpSpPr/>
            <p:nvPr/>
          </p:nvGrpSpPr>
          <p:grpSpPr>
            <a:xfrm rot="21206279">
              <a:off x="6109237" y="1925831"/>
              <a:ext cx="3287863" cy="3019715"/>
              <a:chOff x="4976784" y="904895"/>
              <a:chExt cx="3287863" cy="3019715"/>
            </a:xfrm>
          </p:grpSpPr>
          <p:grpSp>
            <p:nvGrpSpPr>
              <p:cNvPr id="206" name="Group 205">
                <a:extLst>
                  <a:ext uri="{FF2B5EF4-FFF2-40B4-BE49-F238E27FC236}">
                    <a16:creationId xmlns:a16="http://schemas.microsoft.com/office/drawing/2014/main" id="{5D3EA2AC-A204-4C9E-8708-1EE231C23AEA}"/>
                  </a:ext>
                </a:extLst>
              </p:cNvPr>
              <p:cNvGrpSpPr/>
              <p:nvPr/>
            </p:nvGrpSpPr>
            <p:grpSpPr>
              <a:xfrm>
                <a:off x="5559867" y="904895"/>
                <a:ext cx="2585588" cy="1312638"/>
                <a:chOff x="4897709" y="997666"/>
                <a:chExt cx="2585588" cy="1312638"/>
              </a:xfrm>
            </p:grpSpPr>
            <p:grpSp>
              <p:nvGrpSpPr>
                <p:cNvPr id="207" name="Group 206">
                  <a:extLst>
                    <a:ext uri="{FF2B5EF4-FFF2-40B4-BE49-F238E27FC236}">
                      <a16:creationId xmlns:a16="http://schemas.microsoft.com/office/drawing/2014/main" id="{2A1DB764-E23E-4537-B3C9-74A5DCCD9CC2}"/>
                    </a:ext>
                  </a:extLst>
                </p:cNvPr>
                <p:cNvGrpSpPr/>
                <p:nvPr/>
              </p:nvGrpSpPr>
              <p:grpSpPr>
                <a:xfrm rot="2294048">
                  <a:off x="4897709" y="1924104"/>
                  <a:ext cx="2585588" cy="386200"/>
                  <a:chOff x="8605785" y="3512601"/>
                  <a:chExt cx="2585588" cy="386200"/>
                </a:xfrm>
              </p:grpSpPr>
              <p:sp>
                <p:nvSpPr>
                  <p:cNvPr id="210" name="Rectangle 209">
                    <a:extLst>
                      <a:ext uri="{FF2B5EF4-FFF2-40B4-BE49-F238E27FC236}">
                        <a16:creationId xmlns:a16="http://schemas.microsoft.com/office/drawing/2014/main" id="{2C4DC781-DB94-4734-BED7-94461B010301}"/>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a:extLst>
                      <a:ext uri="{FF2B5EF4-FFF2-40B4-BE49-F238E27FC236}">
                        <a16:creationId xmlns:a16="http://schemas.microsoft.com/office/drawing/2014/main" id="{9A1F4828-F04B-4900-BC1C-9A7475B42D42}"/>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Parallelogram 207">
                  <a:extLst>
                    <a:ext uri="{FF2B5EF4-FFF2-40B4-BE49-F238E27FC236}">
                      <a16:creationId xmlns:a16="http://schemas.microsoft.com/office/drawing/2014/main" id="{80727E1C-890B-45FC-9F19-97ED1A20B770}"/>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Parallelogram 208">
                  <a:extLst>
                    <a:ext uri="{FF2B5EF4-FFF2-40B4-BE49-F238E27FC236}">
                      <a16:creationId xmlns:a16="http://schemas.microsoft.com/office/drawing/2014/main" id="{6C854F88-4ED0-420C-A643-F638267CF391}"/>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B0446B7D-122C-4BB2-86A7-43E30A2C7333}"/>
                  </a:ext>
                </a:extLst>
              </p:cNvPr>
              <p:cNvGrpSpPr/>
              <p:nvPr/>
            </p:nvGrpSpPr>
            <p:grpSpPr>
              <a:xfrm>
                <a:off x="4976784" y="910915"/>
                <a:ext cx="3287863" cy="3013695"/>
                <a:chOff x="4897709" y="835144"/>
                <a:chExt cx="3287863" cy="3013695"/>
              </a:xfrm>
            </p:grpSpPr>
            <p:grpSp>
              <p:nvGrpSpPr>
                <p:cNvPr id="199" name="Group 198">
                  <a:extLst>
                    <a:ext uri="{FF2B5EF4-FFF2-40B4-BE49-F238E27FC236}">
                      <a16:creationId xmlns:a16="http://schemas.microsoft.com/office/drawing/2014/main" id="{99B6CFC5-53C7-4097-8AAA-FFBD703948C3}"/>
                    </a:ext>
                  </a:extLst>
                </p:cNvPr>
                <p:cNvGrpSpPr/>
                <p:nvPr/>
              </p:nvGrpSpPr>
              <p:grpSpPr>
                <a:xfrm>
                  <a:off x="4897709" y="997666"/>
                  <a:ext cx="2585588" cy="1312638"/>
                  <a:chOff x="4897709" y="997666"/>
                  <a:chExt cx="2585588" cy="1312638"/>
                </a:xfrm>
              </p:grpSpPr>
              <p:grpSp>
                <p:nvGrpSpPr>
                  <p:cNvPr id="194" name="Group 193">
                    <a:extLst>
                      <a:ext uri="{FF2B5EF4-FFF2-40B4-BE49-F238E27FC236}">
                        <a16:creationId xmlns:a16="http://schemas.microsoft.com/office/drawing/2014/main" id="{283C51B2-E82A-4513-A204-AB13D2914C30}"/>
                      </a:ext>
                    </a:extLst>
                  </p:cNvPr>
                  <p:cNvGrpSpPr/>
                  <p:nvPr/>
                </p:nvGrpSpPr>
                <p:grpSpPr>
                  <a:xfrm rot="2294048">
                    <a:off x="4897709" y="1924104"/>
                    <a:ext cx="2585588" cy="386200"/>
                    <a:chOff x="8605785" y="3512601"/>
                    <a:chExt cx="2585588" cy="386200"/>
                  </a:xfrm>
                </p:grpSpPr>
                <p:sp>
                  <p:nvSpPr>
                    <p:cNvPr id="195" name="Rectangle 194">
                      <a:extLst>
                        <a:ext uri="{FF2B5EF4-FFF2-40B4-BE49-F238E27FC236}">
                          <a16:creationId xmlns:a16="http://schemas.microsoft.com/office/drawing/2014/main" id="{31D9C3FD-15EB-4DC8-B529-13955F026386}"/>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95">
                      <a:extLst>
                        <a:ext uri="{FF2B5EF4-FFF2-40B4-BE49-F238E27FC236}">
                          <a16:creationId xmlns:a16="http://schemas.microsoft.com/office/drawing/2014/main" id="{E31C9505-AC94-41BD-B82A-CED382029545}"/>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Parallelogram 196">
                    <a:extLst>
                      <a:ext uri="{FF2B5EF4-FFF2-40B4-BE49-F238E27FC236}">
                        <a16:creationId xmlns:a16="http://schemas.microsoft.com/office/drawing/2014/main" id="{93F82DBF-43BF-44B4-AAC9-45090651ABAC}"/>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Parallelogram 197">
                    <a:extLst>
                      <a:ext uri="{FF2B5EF4-FFF2-40B4-BE49-F238E27FC236}">
                        <a16:creationId xmlns:a16="http://schemas.microsoft.com/office/drawing/2014/main" id="{EA4EC820-1339-4187-BDA1-DF6DC296E65F}"/>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3161C389-2D73-4B64-9817-0E164A54B923}"/>
                    </a:ext>
                  </a:extLst>
                </p:cNvPr>
                <p:cNvGrpSpPr/>
                <p:nvPr/>
              </p:nvGrpSpPr>
              <p:grpSpPr>
                <a:xfrm>
                  <a:off x="5137902" y="923826"/>
                  <a:ext cx="2585588" cy="1312638"/>
                  <a:chOff x="4897709" y="997666"/>
                  <a:chExt cx="2585588" cy="1312638"/>
                </a:xfrm>
              </p:grpSpPr>
              <p:grpSp>
                <p:nvGrpSpPr>
                  <p:cNvPr id="201" name="Group 200">
                    <a:extLst>
                      <a:ext uri="{FF2B5EF4-FFF2-40B4-BE49-F238E27FC236}">
                        <a16:creationId xmlns:a16="http://schemas.microsoft.com/office/drawing/2014/main" id="{2AA87056-825B-47A0-9872-CBAA83206A3E}"/>
                      </a:ext>
                    </a:extLst>
                  </p:cNvPr>
                  <p:cNvGrpSpPr/>
                  <p:nvPr/>
                </p:nvGrpSpPr>
                <p:grpSpPr>
                  <a:xfrm rot="2294048">
                    <a:off x="4897709" y="1924104"/>
                    <a:ext cx="2585588" cy="386200"/>
                    <a:chOff x="8605785" y="3512601"/>
                    <a:chExt cx="2585588" cy="386200"/>
                  </a:xfrm>
                </p:grpSpPr>
                <p:sp>
                  <p:nvSpPr>
                    <p:cNvPr id="204" name="Rectangle 203">
                      <a:extLst>
                        <a:ext uri="{FF2B5EF4-FFF2-40B4-BE49-F238E27FC236}">
                          <a16:creationId xmlns:a16="http://schemas.microsoft.com/office/drawing/2014/main" id="{09A8EBB2-A087-4D8C-B241-1A40E54D1A95}"/>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204">
                      <a:extLst>
                        <a:ext uri="{FF2B5EF4-FFF2-40B4-BE49-F238E27FC236}">
                          <a16:creationId xmlns:a16="http://schemas.microsoft.com/office/drawing/2014/main" id="{D62EAB97-347C-41AE-BEC3-E30E75B5F38C}"/>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Parallelogram 201">
                    <a:extLst>
                      <a:ext uri="{FF2B5EF4-FFF2-40B4-BE49-F238E27FC236}">
                        <a16:creationId xmlns:a16="http://schemas.microsoft.com/office/drawing/2014/main" id="{D89A25BC-68F6-421C-B120-6D48767715EE}"/>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Parallelogram 202">
                    <a:extLst>
                      <a:ext uri="{FF2B5EF4-FFF2-40B4-BE49-F238E27FC236}">
                        <a16:creationId xmlns:a16="http://schemas.microsoft.com/office/drawing/2014/main" id="{20DF7CF2-327F-410A-909F-F4815AAF8184}"/>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9E0BD78F-F6C0-4612-AAAA-F4133DE6E895}"/>
                    </a:ext>
                  </a:extLst>
                </p:cNvPr>
                <p:cNvGrpSpPr/>
                <p:nvPr/>
              </p:nvGrpSpPr>
              <p:grpSpPr>
                <a:xfrm rot="489100">
                  <a:off x="5599984" y="835144"/>
                  <a:ext cx="2585588" cy="1312638"/>
                  <a:chOff x="4897709" y="997666"/>
                  <a:chExt cx="2585588" cy="1312638"/>
                </a:xfrm>
              </p:grpSpPr>
              <p:grpSp>
                <p:nvGrpSpPr>
                  <p:cNvPr id="213" name="Group 212">
                    <a:extLst>
                      <a:ext uri="{FF2B5EF4-FFF2-40B4-BE49-F238E27FC236}">
                        <a16:creationId xmlns:a16="http://schemas.microsoft.com/office/drawing/2014/main" id="{933C5494-472A-4E2F-AA2B-4A133ABC2BF8}"/>
                      </a:ext>
                    </a:extLst>
                  </p:cNvPr>
                  <p:cNvGrpSpPr/>
                  <p:nvPr/>
                </p:nvGrpSpPr>
                <p:grpSpPr>
                  <a:xfrm rot="2294048">
                    <a:off x="4897709" y="1924104"/>
                    <a:ext cx="2585588" cy="386200"/>
                    <a:chOff x="8605785" y="3512601"/>
                    <a:chExt cx="2585588" cy="386200"/>
                  </a:xfrm>
                </p:grpSpPr>
                <p:sp>
                  <p:nvSpPr>
                    <p:cNvPr id="216" name="Rectangle 215">
                      <a:extLst>
                        <a:ext uri="{FF2B5EF4-FFF2-40B4-BE49-F238E27FC236}">
                          <a16:creationId xmlns:a16="http://schemas.microsoft.com/office/drawing/2014/main" id="{19951870-54F8-414A-904C-54D78E7E1D30}"/>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216">
                      <a:extLst>
                        <a:ext uri="{FF2B5EF4-FFF2-40B4-BE49-F238E27FC236}">
                          <a16:creationId xmlns:a16="http://schemas.microsoft.com/office/drawing/2014/main" id="{7FE1EDCB-1010-4425-8EA4-1EBDF72BAE73}"/>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4" name="Parallelogram 213">
                    <a:extLst>
                      <a:ext uri="{FF2B5EF4-FFF2-40B4-BE49-F238E27FC236}">
                        <a16:creationId xmlns:a16="http://schemas.microsoft.com/office/drawing/2014/main" id="{3CF4955F-C378-4441-8CDD-9A7E1AF85EF9}"/>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Parallelogram 214">
                    <a:extLst>
                      <a:ext uri="{FF2B5EF4-FFF2-40B4-BE49-F238E27FC236}">
                        <a16:creationId xmlns:a16="http://schemas.microsoft.com/office/drawing/2014/main" id="{4F2836EA-1038-4B5F-92DB-C531C7E9C3D0}"/>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B85B6484-DF84-46ED-A01C-8EB52A36A95B}"/>
                    </a:ext>
                  </a:extLst>
                </p:cNvPr>
                <p:cNvGrpSpPr/>
                <p:nvPr/>
              </p:nvGrpSpPr>
              <p:grpSpPr>
                <a:xfrm>
                  <a:off x="5069680" y="1003024"/>
                  <a:ext cx="2585588" cy="1312638"/>
                  <a:chOff x="4897709" y="997666"/>
                  <a:chExt cx="2585588" cy="1312638"/>
                </a:xfrm>
              </p:grpSpPr>
              <p:grpSp>
                <p:nvGrpSpPr>
                  <p:cNvPr id="219" name="Group 218">
                    <a:extLst>
                      <a:ext uri="{FF2B5EF4-FFF2-40B4-BE49-F238E27FC236}">
                        <a16:creationId xmlns:a16="http://schemas.microsoft.com/office/drawing/2014/main" id="{754FD6AC-D5DC-4465-B940-96599B88AFBD}"/>
                      </a:ext>
                    </a:extLst>
                  </p:cNvPr>
                  <p:cNvGrpSpPr/>
                  <p:nvPr/>
                </p:nvGrpSpPr>
                <p:grpSpPr>
                  <a:xfrm rot="2294048">
                    <a:off x="4897709" y="1924104"/>
                    <a:ext cx="2585588" cy="386200"/>
                    <a:chOff x="8605785" y="3512601"/>
                    <a:chExt cx="2585588" cy="386200"/>
                  </a:xfrm>
                </p:grpSpPr>
                <p:sp>
                  <p:nvSpPr>
                    <p:cNvPr id="222" name="Rectangle 221">
                      <a:extLst>
                        <a:ext uri="{FF2B5EF4-FFF2-40B4-BE49-F238E27FC236}">
                          <a16:creationId xmlns:a16="http://schemas.microsoft.com/office/drawing/2014/main" id="{1A57B054-8EB4-44B1-8CD3-269EEE9DEEB7}"/>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Isosceles Triangle 222">
                      <a:extLst>
                        <a:ext uri="{FF2B5EF4-FFF2-40B4-BE49-F238E27FC236}">
                          <a16:creationId xmlns:a16="http://schemas.microsoft.com/office/drawing/2014/main" id="{1D6DDBAE-0ECD-4AC2-9A3C-467BF7D1949D}"/>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Parallelogram 219">
                    <a:extLst>
                      <a:ext uri="{FF2B5EF4-FFF2-40B4-BE49-F238E27FC236}">
                        <a16:creationId xmlns:a16="http://schemas.microsoft.com/office/drawing/2014/main" id="{D03CD4CB-8A06-4ADF-A1FD-0C6EDB4F619D}"/>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Parallelogram 220">
                    <a:extLst>
                      <a:ext uri="{FF2B5EF4-FFF2-40B4-BE49-F238E27FC236}">
                        <a16:creationId xmlns:a16="http://schemas.microsoft.com/office/drawing/2014/main" id="{69B771CA-B6F9-4813-9E7A-38AB304874C8}"/>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a:extLst>
                    <a:ext uri="{FF2B5EF4-FFF2-40B4-BE49-F238E27FC236}">
                      <a16:creationId xmlns:a16="http://schemas.microsoft.com/office/drawing/2014/main" id="{9B7C30E7-ADE3-4FA8-A187-F0D9BD2595EA}"/>
                    </a:ext>
                  </a:extLst>
                </p:cNvPr>
                <p:cNvGrpSpPr/>
                <p:nvPr/>
              </p:nvGrpSpPr>
              <p:grpSpPr>
                <a:xfrm>
                  <a:off x="5432735" y="974093"/>
                  <a:ext cx="2585588" cy="1312638"/>
                  <a:chOff x="4897709" y="997666"/>
                  <a:chExt cx="2585588" cy="1312638"/>
                </a:xfrm>
              </p:grpSpPr>
              <p:grpSp>
                <p:nvGrpSpPr>
                  <p:cNvPr id="225" name="Group 224">
                    <a:extLst>
                      <a:ext uri="{FF2B5EF4-FFF2-40B4-BE49-F238E27FC236}">
                        <a16:creationId xmlns:a16="http://schemas.microsoft.com/office/drawing/2014/main" id="{D207E2CD-FF7C-4F71-9B77-2A7737047C4E}"/>
                      </a:ext>
                    </a:extLst>
                  </p:cNvPr>
                  <p:cNvGrpSpPr/>
                  <p:nvPr/>
                </p:nvGrpSpPr>
                <p:grpSpPr>
                  <a:xfrm rot="2294048">
                    <a:off x="4897709" y="1924104"/>
                    <a:ext cx="2585588" cy="386200"/>
                    <a:chOff x="8605785" y="3512601"/>
                    <a:chExt cx="2585588" cy="386200"/>
                  </a:xfrm>
                </p:grpSpPr>
                <p:sp>
                  <p:nvSpPr>
                    <p:cNvPr id="228" name="Rectangle 227">
                      <a:extLst>
                        <a:ext uri="{FF2B5EF4-FFF2-40B4-BE49-F238E27FC236}">
                          <a16:creationId xmlns:a16="http://schemas.microsoft.com/office/drawing/2014/main" id="{21BBDA1E-A119-457A-8CEB-9F19ECCF6504}"/>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Isosceles Triangle 228">
                      <a:extLst>
                        <a:ext uri="{FF2B5EF4-FFF2-40B4-BE49-F238E27FC236}">
                          <a16:creationId xmlns:a16="http://schemas.microsoft.com/office/drawing/2014/main" id="{CE37E769-C10F-4CD6-BDF9-D767639819D1}"/>
                        </a:ext>
                      </a:extLst>
                    </p:cNvPr>
                    <p:cNvSpPr/>
                    <p:nvPr/>
                  </p:nvSpPr>
                  <p:spPr>
                    <a:xfrm rot="6019498">
                      <a:off x="10732743" y="3440170"/>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Parallelogram 225">
                    <a:extLst>
                      <a:ext uri="{FF2B5EF4-FFF2-40B4-BE49-F238E27FC236}">
                        <a16:creationId xmlns:a16="http://schemas.microsoft.com/office/drawing/2014/main" id="{A8CED948-B23C-44DE-8FF3-23E9EF151967}"/>
                      </a:ext>
                    </a:extLst>
                  </p:cNvPr>
                  <p:cNvSpPr/>
                  <p:nvPr/>
                </p:nvSpPr>
                <p:spPr>
                  <a:xfrm rot="6732523">
                    <a:off x="5412460" y="946071"/>
                    <a:ext cx="455410"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a:extLst>
                      <a:ext uri="{FF2B5EF4-FFF2-40B4-BE49-F238E27FC236}">
                        <a16:creationId xmlns:a16="http://schemas.microsoft.com/office/drawing/2014/main" id="{EEE010ED-9A3F-481E-8A24-DB218D843EED}"/>
                      </a:ext>
                    </a:extLst>
                  </p:cNvPr>
                  <p:cNvSpPr/>
                  <p:nvPr/>
                </p:nvSpPr>
                <p:spPr>
                  <a:xfrm rot="9270066" flipH="1">
                    <a:off x="5282684" y="1137493"/>
                    <a:ext cx="397261" cy="558600"/>
                  </a:xfrm>
                  <a:prstGeom prst="parallelogram">
                    <a:avLst>
                      <a:gd name="adj" fmla="val 508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1" name="Flowchart: Stored Data 190">
                  <a:extLst>
                    <a:ext uri="{FF2B5EF4-FFF2-40B4-BE49-F238E27FC236}">
                      <a16:creationId xmlns:a16="http://schemas.microsoft.com/office/drawing/2014/main" id="{50E54EB9-8E48-45C1-AB04-4B708B03FD42}"/>
                    </a:ext>
                  </a:extLst>
                </p:cNvPr>
                <p:cNvSpPr/>
                <p:nvPr/>
              </p:nvSpPr>
              <p:spPr>
                <a:xfrm rot="13759237">
                  <a:off x="5708719" y="1945568"/>
                  <a:ext cx="2846682" cy="959859"/>
                </a:xfrm>
                <a:prstGeom prst="flowChartOnlineStorag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3" name="Group 232">
              <a:extLst>
                <a:ext uri="{FF2B5EF4-FFF2-40B4-BE49-F238E27FC236}">
                  <a16:creationId xmlns:a16="http://schemas.microsoft.com/office/drawing/2014/main" id="{1822A3C5-7961-46B4-8BD3-E3532C6E9DB6}"/>
                </a:ext>
              </a:extLst>
            </p:cNvPr>
            <p:cNvGrpSpPr/>
            <p:nvPr/>
          </p:nvGrpSpPr>
          <p:grpSpPr>
            <a:xfrm>
              <a:off x="7367857" y="677890"/>
              <a:ext cx="3955644" cy="4517680"/>
              <a:chOff x="7209603" y="667174"/>
              <a:chExt cx="3955644" cy="4517680"/>
            </a:xfrm>
          </p:grpSpPr>
          <p:grpSp>
            <p:nvGrpSpPr>
              <p:cNvPr id="173" name="Group 172">
                <a:extLst>
                  <a:ext uri="{FF2B5EF4-FFF2-40B4-BE49-F238E27FC236}">
                    <a16:creationId xmlns:a16="http://schemas.microsoft.com/office/drawing/2014/main" id="{38242846-9E1E-4A63-8645-D840A33FF511}"/>
                  </a:ext>
                </a:extLst>
              </p:cNvPr>
              <p:cNvGrpSpPr/>
              <p:nvPr/>
            </p:nvGrpSpPr>
            <p:grpSpPr>
              <a:xfrm>
                <a:off x="8051362" y="2952478"/>
                <a:ext cx="2014582" cy="2118385"/>
                <a:chOff x="8051362" y="2952478"/>
                <a:chExt cx="2014582" cy="2118385"/>
              </a:xfrm>
            </p:grpSpPr>
            <p:sp>
              <p:nvSpPr>
                <p:cNvPr id="143" name="Flowchart: Manual Operation 142">
                  <a:extLst>
                    <a:ext uri="{FF2B5EF4-FFF2-40B4-BE49-F238E27FC236}">
                      <a16:creationId xmlns:a16="http://schemas.microsoft.com/office/drawing/2014/main" id="{68AE084E-9948-4240-97EB-FA3BE07D36B5}"/>
                    </a:ext>
                  </a:extLst>
                </p:cNvPr>
                <p:cNvSpPr/>
                <p:nvPr/>
              </p:nvSpPr>
              <p:spPr>
                <a:xfrm rot="10800000" flipH="1">
                  <a:off x="8051362" y="2952478"/>
                  <a:ext cx="2014582" cy="2118385"/>
                </a:xfrm>
                <a:prstGeom prst="flowChartManualOperati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382FF68F-6384-472E-BD07-5F1B0D422E43}"/>
                    </a:ext>
                  </a:extLst>
                </p:cNvPr>
                <p:cNvSpPr/>
                <p:nvPr/>
              </p:nvSpPr>
              <p:spPr>
                <a:xfrm flipH="1">
                  <a:off x="8156020" y="4212484"/>
                  <a:ext cx="1819666" cy="326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681F03B4-F6B9-4333-8482-E9A7BE9DC0F0}"/>
                  </a:ext>
                </a:extLst>
              </p:cNvPr>
              <p:cNvGrpSpPr/>
              <p:nvPr/>
            </p:nvGrpSpPr>
            <p:grpSpPr>
              <a:xfrm rot="397760" flipH="1">
                <a:off x="8026727" y="667174"/>
                <a:ext cx="2323437" cy="2532313"/>
                <a:chOff x="8054141" y="2026888"/>
                <a:chExt cx="2328380" cy="2532313"/>
              </a:xfrm>
            </p:grpSpPr>
            <p:sp>
              <p:nvSpPr>
                <p:cNvPr id="150" name="Flowchart: Off-page Connector 149">
                  <a:extLst>
                    <a:ext uri="{FF2B5EF4-FFF2-40B4-BE49-F238E27FC236}">
                      <a16:creationId xmlns:a16="http://schemas.microsoft.com/office/drawing/2014/main" id="{47813813-799B-4947-AF1F-868690015D4E}"/>
                    </a:ext>
                  </a:extLst>
                </p:cNvPr>
                <p:cNvSpPr/>
                <p:nvPr/>
              </p:nvSpPr>
              <p:spPr>
                <a:xfrm>
                  <a:off x="8603226" y="2867361"/>
                  <a:ext cx="1445341" cy="1691840"/>
                </a:xfrm>
                <a:prstGeom prst="flowChartOffpage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E0AE4712-EC49-4A1B-9CF0-2D170602BB94}"/>
                    </a:ext>
                  </a:extLst>
                </p:cNvPr>
                <p:cNvGrpSpPr/>
                <p:nvPr/>
              </p:nvGrpSpPr>
              <p:grpSpPr>
                <a:xfrm>
                  <a:off x="8416069" y="2112791"/>
                  <a:ext cx="1966452" cy="2424852"/>
                  <a:chOff x="8573729" y="2805909"/>
                  <a:chExt cx="1966452" cy="2424852"/>
                </a:xfrm>
              </p:grpSpPr>
              <p:sp>
                <p:nvSpPr>
                  <p:cNvPr id="167" name="Oval 166">
                    <a:extLst>
                      <a:ext uri="{FF2B5EF4-FFF2-40B4-BE49-F238E27FC236}">
                        <a16:creationId xmlns:a16="http://schemas.microsoft.com/office/drawing/2014/main" id="{91F4BC7C-2126-46D0-A88B-6E728ED13417}"/>
                      </a:ext>
                    </a:extLst>
                  </p:cNvPr>
                  <p:cNvSpPr/>
                  <p:nvPr/>
                </p:nvSpPr>
                <p:spPr>
                  <a:xfrm>
                    <a:off x="8573729" y="2805909"/>
                    <a:ext cx="1966452" cy="88051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B1AFAF0-7862-4703-AF38-A1584FE03281}"/>
                      </a:ext>
                    </a:extLst>
                  </p:cNvPr>
                  <p:cNvSpPr/>
                  <p:nvPr/>
                </p:nvSpPr>
                <p:spPr>
                  <a:xfrm>
                    <a:off x="8573729" y="3193108"/>
                    <a:ext cx="1966452" cy="493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BA9083C3-3FD9-4FC1-A440-08580A47B630}"/>
                      </a:ext>
                    </a:extLst>
                  </p:cNvPr>
                  <p:cNvSpPr/>
                  <p:nvPr/>
                </p:nvSpPr>
                <p:spPr>
                  <a:xfrm>
                    <a:off x="8573729" y="3569110"/>
                    <a:ext cx="1966452" cy="1661651"/>
                  </a:xfrm>
                  <a:custGeom>
                    <a:avLst/>
                    <a:gdLst>
                      <a:gd name="connsiteX0" fmla="*/ 9833 w 1917291"/>
                      <a:gd name="connsiteY0" fmla="*/ 0 h 1661651"/>
                      <a:gd name="connsiteX1" fmla="*/ 0 w 1917291"/>
                      <a:gd name="connsiteY1" fmla="*/ 1258529 h 1661651"/>
                      <a:gd name="connsiteX2" fmla="*/ 688258 w 1917291"/>
                      <a:gd name="connsiteY2" fmla="*/ 1661651 h 1661651"/>
                      <a:gd name="connsiteX3" fmla="*/ 688258 w 1917291"/>
                      <a:gd name="connsiteY3" fmla="*/ 658761 h 1661651"/>
                      <a:gd name="connsiteX4" fmla="*/ 353962 w 1917291"/>
                      <a:gd name="connsiteY4" fmla="*/ 648929 h 1661651"/>
                      <a:gd name="connsiteX5" fmla="*/ 363794 w 1917291"/>
                      <a:gd name="connsiteY5" fmla="*/ 324464 h 1661651"/>
                      <a:gd name="connsiteX6" fmla="*/ 1415845 w 1917291"/>
                      <a:gd name="connsiteY6" fmla="*/ 344129 h 1661651"/>
                      <a:gd name="connsiteX7" fmla="*/ 1406013 w 1917291"/>
                      <a:gd name="connsiteY7" fmla="*/ 639096 h 1661651"/>
                      <a:gd name="connsiteX8" fmla="*/ 1130710 w 1917291"/>
                      <a:gd name="connsiteY8" fmla="*/ 658761 h 1661651"/>
                      <a:gd name="connsiteX9" fmla="*/ 1120878 w 1917291"/>
                      <a:gd name="connsiteY9" fmla="*/ 1612490 h 1661651"/>
                      <a:gd name="connsiteX10" fmla="*/ 1868129 w 1917291"/>
                      <a:gd name="connsiteY10" fmla="*/ 1288025 h 1661651"/>
                      <a:gd name="connsiteX11" fmla="*/ 1917291 w 1917291"/>
                      <a:gd name="connsiteY11" fmla="*/ 19664 h 1661651"/>
                      <a:gd name="connsiteX12" fmla="*/ 9833 w 1917291"/>
                      <a:gd name="connsiteY12" fmla="*/ 0 h 166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7291" h="1661651">
                        <a:moveTo>
                          <a:pt x="9833" y="0"/>
                        </a:moveTo>
                        <a:cubicBezTo>
                          <a:pt x="6555" y="419510"/>
                          <a:pt x="3278" y="839019"/>
                          <a:pt x="0" y="1258529"/>
                        </a:cubicBezTo>
                        <a:lnTo>
                          <a:pt x="688258" y="1661651"/>
                        </a:lnTo>
                        <a:lnTo>
                          <a:pt x="688258" y="658761"/>
                        </a:lnTo>
                        <a:lnTo>
                          <a:pt x="353962" y="648929"/>
                        </a:lnTo>
                        <a:lnTo>
                          <a:pt x="363794" y="324464"/>
                        </a:lnTo>
                        <a:lnTo>
                          <a:pt x="1415845" y="344129"/>
                        </a:lnTo>
                        <a:lnTo>
                          <a:pt x="1406013" y="639096"/>
                        </a:lnTo>
                        <a:lnTo>
                          <a:pt x="1130710" y="658761"/>
                        </a:lnTo>
                        <a:lnTo>
                          <a:pt x="1120878" y="1612490"/>
                        </a:lnTo>
                        <a:lnTo>
                          <a:pt x="1868129" y="1288025"/>
                        </a:lnTo>
                        <a:lnTo>
                          <a:pt x="1917291" y="19664"/>
                        </a:lnTo>
                        <a:lnTo>
                          <a:pt x="9833"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5545BA4F-62CE-465E-8C26-D6F85F6E02BD}"/>
                    </a:ext>
                  </a:extLst>
                </p:cNvPr>
                <p:cNvGrpSpPr/>
                <p:nvPr/>
              </p:nvGrpSpPr>
              <p:grpSpPr>
                <a:xfrm flipH="1">
                  <a:off x="8054141" y="2026888"/>
                  <a:ext cx="2328380" cy="878034"/>
                  <a:chOff x="4531638" y="3862873"/>
                  <a:chExt cx="4664284" cy="2015413"/>
                </a:xfrm>
                <a:solidFill>
                  <a:srgbClr val="FFC000"/>
                </a:solidFill>
              </p:grpSpPr>
              <p:sp>
                <p:nvSpPr>
                  <p:cNvPr id="156" name="Isosceles Triangle 155">
                    <a:extLst>
                      <a:ext uri="{FF2B5EF4-FFF2-40B4-BE49-F238E27FC236}">
                        <a16:creationId xmlns:a16="http://schemas.microsoft.com/office/drawing/2014/main" id="{C5A3773F-F133-432B-9D4D-19600B410DEF}"/>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Manual Operation 156">
                    <a:extLst>
                      <a:ext uri="{FF2B5EF4-FFF2-40B4-BE49-F238E27FC236}">
                        <a16:creationId xmlns:a16="http://schemas.microsoft.com/office/drawing/2014/main" id="{931CB747-F0A0-43F0-93AB-F2D336A2AA56}"/>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Data 157">
                    <a:extLst>
                      <a:ext uri="{FF2B5EF4-FFF2-40B4-BE49-F238E27FC236}">
                        <a16:creationId xmlns:a16="http://schemas.microsoft.com/office/drawing/2014/main" id="{97C163E1-2C6C-4E95-B10F-9B06E79AC7D5}"/>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Data 158">
                    <a:extLst>
                      <a:ext uri="{FF2B5EF4-FFF2-40B4-BE49-F238E27FC236}">
                        <a16:creationId xmlns:a16="http://schemas.microsoft.com/office/drawing/2014/main" id="{FBF7B88E-FBE7-4A80-9DD9-8BAF3E9A123C}"/>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Data 159">
                    <a:extLst>
                      <a:ext uri="{FF2B5EF4-FFF2-40B4-BE49-F238E27FC236}">
                        <a16:creationId xmlns:a16="http://schemas.microsoft.com/office/drawing/2014/main" id="{2A6AA8F3-3478-46F6-B633-40B4C0B67731}"/>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Data 160">
                    <a:extLst>
                      <a:ext uri="{FF2B5EF4-FFF2-40B4-BE49-F238E27FC236}">
                        <a16:creationId xmlns:a16="http://schemas.microsoft.com/office/drawing/2014/main" id="{C306EC25-0632-421D-9316-D780D29BAE05}"/>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a:extLst>
                      <a:ext uri="{FF2B5EF4-FFF2-40B4-BE49-F238E27FC236}">
                        <a16:creationId xmlns:a16="http://schemas.microsoft.com/office/drawing/2014/main" id="{5958458C-09F0-4F0D-BE2C-89FDEFD089BE}"/>
                      </a:ext>
                    </a:extLst>
                  </p:cNvPr>
                  <p:cNvGrpSpPr/>
                  <p:nvPr/>
                </p:nvGrpSpPr>
                <p:grpSpPr>
                  <a:xfrm flipH="1">
                    <a:off x="6341434" y="4039129"/>
                    <a:ext cx="2854488" cy="1349923"/>
                    <a:chOff x="4684038" y="4224577"/>
                    <a:chExt cx="2529205" cy="1349923"/>
                  </a:xfrm>
                  <a:grpFill/>
                </p:grpSpPr>
                <p:sp>
                  <p:nvSpPr>
                    <p:cNvPr id="163" name="Flowchart: Data 162">
                      <a:extLst>
                        <a:ext uri="{FF2B5EF4-FFF2-40B4-BE49-F238E27FC236}">
                          <a16:creationId xmlns:a16="http://schemas.microsoft.com/office/drawing/2014/main" id="{D5A9035A-6BFA-4D76-A937-F52C6553B7AD}"/>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Data 163">
                      <a:extLst>
                        <a:ext uri="{FF2B5EF4-FFF2-40B4-BE49-F238E27FC236}">
                          <a16:creationId xmlns:a16="http://schemas.microsoft.com/office/drawing/2014/main" id="{423F0988-FFED-4318-8CB3-64E82A371D15}"/>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Data 164">
                      <a:extLst>
                        <a:ext uri="{FF2B5EF4-FFF2-40B4-BE49-F238E27FC236}">
                          <a16:creationId xmlns:a16="http://schemas.microsoft.com/office/drawing/2014/main" id="{37D99D58-70B2-4CB3-8F7F-9597FB015643}"/>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Data 165">
                      <a:extLst>
                        <a:ext uri="{FF2B5EF4-FFF2-40B4-BE49-F238E27FC236}">
                          <a16:creationId xmlns:a16="http://schemas.microsoft.com/office/drawing/2014/main" id="{5FFD481D-CC55-4C0C-85D7-8A5CA8BDE034}"/>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75" name="Rectangle 174">
                <a:extLst>
                  <a:ext uri="{FF2B5EF4-FFF2-40B4-BE49-F238E27FC236}">
                    <a16:creationId xmlns:a16="http://schemas.microsoft.com/office/drawing/2014/main" id="{96241FF9-F198-415B-9BE3-74E1B6A21828}"/>
                  </a:ext>
                </a:extLst>
              </p:cNvPr>
              <p:cNvSpPr/>
              <p:nvPr/>
            </p:nvSpPr>
            <p:spPr>
              <a:xfrm rot="6006687">
                <a:off x="10245397" y="3504090"/>
                <a:ext cx="436592" cy="37878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Manual Operation 140">
                <a:extLst>
                  <a:ext uri="{FF2B5EF4-FFF2-40B4-BE49-F238E27FC236}">
                    <a16:creationId xmlns:a16="http://schemas.microsoft.com/office/drawing/2014/main" id="{D1823E53-457E-4F0E-AA79-7F766CA60857}"/>
                  </a:ext>
                </a:extLst>
              </p:cNvPr>
              <p:cNvSpPr/>
              <p:nvPr/>
            </p:nvSpPr>
            <p:spPr>
              <a:xfrm rot="11828076" flipH="1">
                <a:off x="7209603" y="2917236"/>
                <a:ext cx="1162009" cy="2267618"/>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Moon 175">
                <a:extLst>
                  <a:ext uri="{FF2B5EF4-FFF2-40B4-BE49-F238E27FC236}">
                    <a16:creationId xmlns:a16="http://schemas.microsoft.com/office/drawing/2014/main" id="{2A560283-3792-4525-BD48-B25FB1976EC7}"/>
                  </a:ext>
                </a:extLst>
              </p:cNvPr>
              <p:cNvSpPr/>
              <p:nvPr/>
            </p:nvSpPr>
            <p:spPr>
              <a:xfrm rot="11504116">
                <a:off x="10134633" y="2072453"/>
                <a:ext cx="429592" cy="3044201"/>
              </a:xfrm>
              <a:prstGeom prst="moon">
                <a:avLst>
                  <a:gd name="adj" fmla="val 0"/>
                </a:avLst>
              </a:prstGeom>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Connector 182">
                <a:extLst>
                  <a:ext uri="{FF2B5EF4-FFF2-40B4-BE49-F238E27FC236}">
                    <a16:creationId xmlns:a16="http://schemas.microsoft.com/office/drawing/2014/main" id="{23C0321C-5487-4FE0-8C6F-97A3A3470EB8}"/>
                  </a:ext>
                </a:extLst>
              </p:cNvPr>
              <p:cNvCxnSpPr>
                <a:cxnSpLocks/>
                <a:endCxn id="176" idx="2"/>
              </p:cNvCxnSpPr>
              <p:nvPr/>
            </p:nvCxnSpPr>
            <p:spPr>
              <a:xfrm flipV="1">
                <a:off x="8565395" y="2060582"/>
                <a:ext cx="1883308" cy="13847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15A1C6C9-E8E1-4DCE-B407-BF365D98F7D5}"/>
                  </a:ext>
                </a:extLst>
              </p:cNvPr>
              <p:cNvGrpSpPr/>
              <p:nvPr/>
            </p:nvGrpSpPr>
            <p:grpSpPr>
              <a:xfrm>
                <a:off x="8605785" y="3530175"/>
                <a:ext cx="2559462" cy="434833"/>
                <a:chOff x="8605785" y="3530175"/>
                <a:chExt cx="2559462" cy="434833"/>
              </a:xfrm>
            </p:grpSpPr>
            <p:sp>
              <p:nvSpPr>
                <p:cNvPr id="190" name="Rectangle 189">
                  <a:extLst>
                    <a:ext uri="{FF2B5EF4-FFF2-40B4-BE49-F238E27FC236}">
                      <a16:creationId xmlns:a16="http://schemas.microsoft.com/office/drawing/2014/main" id="{CD7BE14B-D485-430A-837E-34C92549B284}"/>
                    </a:ext>
                  </a:extLst>
                </p:cNvPr>
                <p:cNvSpPr/>
                <p:nvPr/>
              </p:nvSpPr>
              <p:spPr>
                <a:xfrm rot="392043" flipV="1">
                  <a:off x="8605785" y="3530175"/>
                  <a:ext cx="2116688" cy="589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Isosceles Triangle 177">
                  <a:extLst>
                    <a:ext uri="{FF2B5EF4-FFF2-40B4-BE49-F238E27FC236}">
                      <a16:creationId xmlns:a16="http://schemas.microsoft.com/office/drawing/2014/main" id="{9EA68904-995A-4AF5-85AF-836B859BCBC3}"/>
                    </a:ext>
                  </a:extLst>
                </p:cNvPr>
                <p:cNvSpPr/>
                <p:nvPr/>
              </p:nvSpPr>
              <p:spPr>
                <a:xfrm rot="6122627">
                  <a:off x="10706617" y="3506377"/>
                  <a:ext cx="386200" cy="53106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2" name="Rectangle 231">
                <a:extLst>
                  <a:ext uri="{FF2B5EF4-FFF2-40B4-BE49-F238E27FC236}">
                    <a16:creationId xmlns:a16="http://schemas.microsoft.com/office/drawing/2014/main" id="{5FE9BEFA-6A1B-4AAB-8590-DF79C4AF4B73}"/>
                  </a:ext>
                </a:extLst>
              </p:cNvPr>
              <p:cNvSpPr/>
              <p:nvPr/>
            </p:nvSpPr>
            <p:spPr>
              <a:xfrm rot="1880849" flipH="1">
                <a:off x="8021536" y="3674952"/>
                <a:ext cx="2023837" cy="326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74871E91-0E91-4689-9BB5-32AEBB06CF89}"/>
                  </a:ext>
                </a:extLst>
              </p:cNvPr>
              <p:cNvGrpSpPr/>
              <p:nvPr/>
            </p:nvGrpSpPr>
            <p:grpSpPr>
              <a:xfrm rot="1028076" flipH="1">
                <a:off x="7497388" y="2382346"/>
                <a:ext cx="1103008" cy="1118354"/>
                <a:chOff x="9737739" y="3706806"/>
                <a:chExt cx="1311122" cy="1127948"/>
              </a:xfrm>
            </p:grpSpPr>
            <p:sp>
              <p:nvSpPr>
                <p:cNvPr id="147" name="Flowchart: Card 146">
                  <a:extLst>
                    <a:ext uri="{FF2B5EF4-FFF2-40B4-BE49-F238E27FC236}">
                      <a16:creationId xmlns:a16="http://schemas.microsoft.com/office/drawing/2014/main" id="{4DC60CA7-676E-4340-BCA7-91BE7D7CB746}"/>
                    </a:ext>
                  </a:extLst>
                </p:cNvPr>
                <p:cNvSpPr/>
                <p:nvPr/>
              </p:nvSpPr>
              <p:spPr>
                <a:xfrm rot="2472762" flipH="1">
                  <a:off x="9737739" y="3954212"/>
                  <a:ext cx="1231915" cy="880542"/>
                </a:xfrm>
                <a:prstGeom prst="flowChartPunchedCard">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Data 147">
                  <a:extLst>
                    <a:ext uri="{FF2B5EF4-FFF2-40B4-BE49-F238E27FC236}">
                      <a16:creationId xmlns:a16="http://schemas.microsoft.com/office/drawing/2014/main" id="{F29609D4-D12E-4D29-8C97-8926BEAE1F77}"/>
                    </a:ext>
                  </a:extLst>
                </p:cNvPr>
                <p:cNvSpPr/>
                <p:nvPr/>
              </p:nvSpPr>
              <p:spPr>
                <a:xfrm rot="5066068">
                  <a:off x="10202453" y="3644837"/>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Data 148">
                  <a:extLst>
                    <a:ext uri="{FF2B5EF4-FFF2-40B4-BE49-F238E27FC236}">
                      <a16:creationId xmlns:a16="http://schemas.microsoft.com/office/drawing/2014/main" id="{5FABCFFF-9409-4E10-95A6-382769B105B7}"/>
                    </a:ext>
                  </a:extLst>
                </p:cNvPr>
                <p:cNvSpPr/>
                <p:nvPr/>
              </p:nvSpPr>
              <p:spPr>
                <a:xfrm rot="5046643">
                  <a:off x="10498182" y="4147340"/>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Connector 184">
                <a:extLst>
                  <a:ext uri="{FF2B5EF4-FFF2-40B4-BE49-F238E27FC236}">
                    <a16:creationId xmlns:a16="http://schemas.microsoft.com/office/drawing/2014/main" id="{8604136F-30E3-44F6-B65B-261FDE63969B}"/>
                  </a:ext>
                </a:extLst>
              </p:cNvPr>
              <p:cNvCxnSpPr>
                <a:cxnSpLocks/>
                <a:endCxn id="176" idx="0"/>
              </p:cNvCxnSpPr>
              <p:nvPr/>
            </p:nvCxnSpPr>
            <p:spPr>
              <a:xfrm>
                <a:off x="8565395" y="3454703"/>
                <a:ext cx="1264148" cy="15864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5F32CA41-DFE8-4FCF-9E78-E62EC9C6BC77}"/>
                  </a:ext>
                </a:extLst>
              </p:cNvPr>
              <p:cNvSpPr/>
              <p:nvPr/>
            </p:nvSpPr>
            <p:spPr>
              <a:xfrm rot="6006687">
                <a:off x="8347099" y="3275122"/>
                <a:ext cx="436592" cy="37878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 name="Group 88">
            <a:extLst>
              <a:ext uri="{FF2B5EF4-FFF2-40B4-BE49-F238E27FC236}">
                <a16:creationId xmlns:a16="http://schemas.microsoft.com/office/drawing/2014/main" id="{5EF6A546-BF31-4408-9A35-10070F0E6D70}"/>
              </a:ext>
            </a:extLst>
          </p:cNvPr>
          <p:cNvGrpSpPr/>
          <p:nvPr/>
        </p:nvGrpSpPr>
        <p:grpSpPr>
          <a:xfrm>
            <a:off x="2015533" y="1474798"/>
            <a:ext cx="2492814" cy="3338988"/>
            <a:chOff x="2037875" y="1444169"/>
            <a:chExt cx="2492814" cy="3338988"/>
          </a:xfrm>
        </p:grpSpPr>
        <p:grpSp>
          <p:nvGrpSpPr>
            <p:cNvPr id="55" name="Group 54">
              <a:extLst>
                <a:ext uri="{FF2B5EF4-FFF2-40B4-BE49-F238E27FC236}">
                  <a16:creationId xmlns:a16="http://schemas.microsoft.com/office/drawing/2014/main" id="{07DBB98C-E0C0-428F-B87B-E285401D13EA}"/>
                </a:ext>
              </a:extLst>
            </p:cNvPr>
            <p:cNvGrpSpPr/>
            <p:nvPr/>
          </p:nvGrpSpPr>
          <p:grpSpPr>
            <a:xfrm>
              <a:off x="3559802" y="2868639"/>
              <a:ext cx="906183" cy="829703"/>
              <a:chOff x="9737739" y="3706806"/>
              <a:chExt cx="1311122" cy="1127948"/>
            </a:xfrm>
          </p:grpSpPr>
          <p:sp>
            <p:nvSpPr>
              <p:cNvPr id="83" name="Flowchart: Card 82">
                <a:extLst>
                  <a:ext uri="{FF2B5EF4-FFF2-40B4-BE49-F238E27FC236}">
                    <a16:creationId xmlns:a16="http://schemas.microsoft.com/office/drawing/2014/main" id="{8F18F878-4A6A-45B8-968E-EF6102328552}"/>
                  </a:ext>
                </a:extLst>
              </p:cNvPr>
              <p:cNvSpPr/>
              <p:nvPr/>
            </p:nvSpPr>
            <p:spPr>
              <a:xfrm rot="2472762" flipH="1">
                <a:off x="9737739" y="3954212"/>
                <a:ext cx="1231915" cy="880542"/>
              </a:xfrm>
              <a:prstGeom prst="flowChartPunchedCard">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Data 83">
                <a:extLst>
                  <a:ext uri="{FF2B5EF4-FFF2-40B4-BE49-F238E27FC236}">
                    <a16:creationId xmlns:a16="http://schemas.microsoft.com/office/drawing/2014/main" id="{9A9200A5-1CD2-4062-AAB5-5F883F9E766E}"/>
                  </a:ext>
                </a:extLst>
              </p:cNvPr>
              <p:cNvSpPr/>
              <p:nvPr/>
            </p:nvSpPr>
            <p:spPr>
              <a:xfrm rot="5066068">
                <a:off x="10202453" y="3644837"/>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Data 84">
                <a:extLst>
                  <a:ext uri="{FF2B5EF4-FFF2-40B4-BE49-F238E27FC236}">
                    <a16:creationId xmlns:a16="http://schemas.microsoft.com/office/drawing/2014/main" id="{462235DF-B6DE-4A20-9219-17F865A09600}"/>
                  </a:ext>
                </a:extLst>
              </p:cNvPr>
              <p:cNvSpPr/>
              <p:nvPr/>
            </p:nvSpPr>
            <p:spPr>
              <a:xfrm rot="5046643">
                <a:off x="10498182" y="4147340"/>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FF4BA288-1966-4A12-A2DC-70FD5558057E}"/>
                </a:ext>
              </a:extLst>
            </p:cNvPr>
            <p:cNvGrpSpPr/>
            <p:nvPr/>
          </p:nvGrpSpPr>
          <p:grpSpPr>
            <a:xfrm>
              <a:off x="2037875" y="1444169"/>
              <a:ext cx="2492814" cy="3338988"/>
              <a:chOff x="2037875" y="1444169"/>
              <a:chExt cx="2492814" cy="3338988"/>
            </a:xfrm>
          </p:grpSpPr>
          <p:sp>
            <p:nvSpPr>
              <p:cNvPr id="54" name="Flowchart: Manual Operation 53">
                <a:extLst>
                  <a:ext uri="{FF2B5EF4-FFF2-40B4-BE49-F238E27FC236}">
                    <a16:creationId xmlns:a16="http://schemas.microsoft.com/office/drawing/2014/main" id="{9072D66B-91AC-48C1-B0DA-7B191C3DED27}"/>
                  </a:ext>
                </a:extLst>
              </p:cNvPr>
              <p:cNvSpPr/>
              <p:nvPr/>
            </p:nvSpPr>
            <p:spPr>
              <a:xfrm rot="11505870" flipH="1">
                <a:off x="2200616" y="3096176"/>
                <a:ext cx="1711302" cy="1558255"/>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lowchart: Manual Operation 55">
                <a:extLst>
                  <a:ext uri="{FF2B5EF4-FFF2-40B4-BE49-F238E27FC236}">
                    <a16:creationId xmlns:a16="http://schemas.microsoft.com/office/drawing/2014/main" id="{895D2ECC-431C-40D5-B447-44390D6416FD}"/>
                  </a:ext>
                </a:extLst>
              </p:cNvPr>
              <p:cNvSpPr/>
              <p:nvPr/>
            </p:nvSpPr>
            <p:spPr>
              <a:xfrm rot="11363324" flipH="1">
                <a:off x="2449354" y="3224902"/>
                <a:ext cx="1619573" cy="1558255"/>
              </a:xfrm>
              <a:prstGeom prst="flowChartManualOperati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7E43A74E-79E1-42C3-9FE1-CE1F8AB18033}"/>
                  </a:ext>
                </a:extLst>
              </p:cNvPr>
              <p:cNvGrpSpPr/>
              <p:nvPr/>
            </p:nvGrpSpPr>
            <p:grpSpPr>
              <a:xfrm rot="704252" flipH="1">
                <a:off x="2599886" y="1627402"/>
                <a:ext cx="1867869" cy="1862734"/>
                <a:chOff x="8054141" y="2026888"/>
                <a:chExt cx="2328380" cy="2532313"/>
              </a:xfrm>
            </p:grpSpPr>
            <p:sp>
              <p:nvSpPr>
                <p:cNvPr id="63" name="Flowchart: Off-page Connector 62">
                  <a:extLst>
                    <a:ext uri="{FF2B5EF4-FFF2-40B4-BE49-F238E27FC236}">
                      <a16:creationId xmlns:a16="http://schemas.microsoft.com/office/drawing/2014/main" id="{AAF29E04-2CFA-442D-B785-B883C8F2BA4A}"/>
                    </a:ext>
                  </a:extLst>
                </p:cNvPr>
                <p:cNvSpPr/>
                <p:nvPr/>
              </p:nvSpPr>
              <p:spPr>
                <a:xfrm>
                  <a:off x="8603226" y="2867361"/>
                  <a:ext cx="1445341" cy="1691840"/>
                </a:xfrm>
                <a:prstGeom prst="flowChartOffpage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2DCCC279-4B3A-476C-AE6A-FCAACFBF86B9}"/>
                    </a:ext>
                  </a:extLst>
                </p:cNvPr>
                <p:cNvGrpSpPr/>
                <p:nvPr/>
              </p:nvGrpSpPr>
              <p:grpSpPr>
                <a:xfrm>
                  <a:off x="8416069" y="2112791"/>
                  <a:ext cx="1966452" cy="2424852"/>
                  <a:chOff x="8573729" y="2805909"/>
                  <a:chExt cx="1966452" cy="2424852"/>
                </a:xfrm>
              </p:grpSpPr>
              <p:sp>
                <p:nvSpPr>
                  <p:cNvPr id="80" name="Oval 79">
                    <a:extLst>
                      <a:ext uri="{FF2B5EF4-FFF2-40B4-BE49-F238E27FC236}">
                        <a16:creationId xmlns:a16="http://schemas.microsoft.com/office/drawing/2014/main" id="{91EA8F68-6E72-4ED9-82CA-B9E69097E060}"/>
                      </a:ext>
                    </a:extLst>
                  </p:cNvPr>
                  <p:cNvSpPr/>
                  <p:nvPr/>
                </p:nvSpPr>
                <p:spPr>
                  <a:xfrm>
                    <a:off x="8573729" y="2805909"/>
                    <a:ext cx="1966452" cy="88051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6002666-8966-4665-822C-22BB486FCFF7}"/>
                      </a:ext>
                    </a:extLst>
                  </p:cNvPr>
                  <p:cNvSpPr/>
                  <p:nvPr/>
                </p:nvSpPr>
                <p:spPr>
                  <a:xfrm>
                    <a:off x="8573729" y="3193108"/>
                    <a:ext cx="1966452" cy="493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BF302337-978A-42BD-B9A7-D36BA63DFF49}"/>
                      </a:ext>
                    </a:extLst>
                  </p:cNvPr>
                  <p:cNvSpPr/>
                  <p:nvPr/>
                </p:nvSpPr>
                <p:spPr>
                  <a:xfrm>
                    <a:off x="8573729" y="3569110"/>
                    <a:ext cx="1966452" cy="1661651"/>
                  </a:xfrm>
                  <a:custGeom>
                    <a:avLst/>
                    <a:gdLst>
                      <a:gd name="connsiteX0" fmla="*/ 9833 w 1917291"/>
                      <a:gd name="connsiteY0" fmla="*/ 0 h 1661651"/>
                      <a:gd name="connsiteX1" fmla="*/ 0 w 1917291"/>
                      <a:gd name="connsiteY1" fmla="*/ 1258529 h 1661651"/>
                      <a:gd name="connsiteX2" fmla="*/ 688258 w 1917291"/>
                      <a:gd name="connsiteY2" fmla="*/ 1661651 h 1661651"/>
                      <a:gd name="connsiteX3" fmla="*/ 688258 w 1917291"/>
                      <a:gd name="connsiteY3" fmla="*/ 658761 h 1661651"/>
                      <a:gd name="connsiteX4" fmla="*/ 353962 w 1917291"/>
                      <a:gd name="connsiteY4" fmla="*/ 648929 h 1661651"/>
                      <a:gd name="connsiteX5" fmla="*/ 363794 w 1917291"/>
                      <a:gd name="connsiteY5" fmla="*/ 324464 h 1661651"/>
                      <a:gd name="connsiteX6" fmla="*/ 1415845 w 1917291"/>
                      <a:gd name="connsiteY6" fmla="*/ 344129 h 1661651"/>
                      <a:gd name="connsiteX7" fmla="*/ 1406013 w 1917291"/>
                      <a:gd name="connsiteY7" fmla="*/ 639096 h 1661651"/>
                      <a:gd name="connsiteX8" fmla="*/ 1130710 w 1917291"/>
                      <a:gd name="connsiteY8" fmla="*/ 658761 h 1661651"/>
                      <a:gd name="connsiteX9" fmla="*/ 1120878 w 1917291"/>
                      <a:gd name="connsiteY9" fmla="*/ 1612490 h 1661651"/>
                      <a:gd name="connsiteX10" fmla="*/ 1868129 w 1917291"/>
                      <a:gd name="connsiteY10" fmla="*/ 1288025 h 1661651"/>
                      <a:gd name="connsiteX11" fmla="*/ 1917291 w 1917291"/>
                      <a:gd name="connsiteY11" fmla="*/ 19664 h 1661651"/>
                      <a:gd name="connsiteX12" fmla="*/ 9833 w 1917291"/>
                      <a:gd name="connsiteY12" fmla="*/ 0 h 166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7291" h="1661651">
                        <a:moveTo>
                          <a:pt x="9833" y="0"/>
                        </a:moveTo>
                        <a:cubicBezTo>
                          <a:pt x="6555" y="419510"/>
                          <a:pt x="3278" y="839019"/>
                          <a:pt x="0" y="1258529"/>
                        </a:cubicBezTo>
                        <a:lnTo>
                          <a:pt x="688258" y="1661651"/>
                        </a:lnTo>
                        <a:lnTo>
                          <a:pt x="688258" y="658761"/>
                        </a:lnTo>
                        <a:lnTo>
                          <a:pt x="353962" y="648929"/>
                        </a:lnTo>
                        <a:lnTo>
                          <a:pt x="363794" y="324464"/>
                        </a:lnTo>
                        <a:lnTo>
                          <a:pt x="1415845" y="344129"/>
                        </a:lnTo>
                        <a:lnTo>
                          <a:pt x="1406013" y="639096"/>
                        </a:lnTo>
                        <a:lnTo>
                          <a:pt x="1130710" y="658761"/>
                        </a:lnTo>
                        <a:lnTo>
                          <a:pt x="1120878" y="1612490"/>
                        </a:lnTo>
                        <a:lnTo>
                          <a:pt x="1868129" y="1288025"/>
                        </a:lnTo>
                        <a:lnTo>
                          <a:pt x="1917291" y="19664"/>
                        </a:lnTo>
                        <a:lnTo>
                          <a:pt x="9833"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04207508-D638-4095-8BB8-7706700E87C8}"/>
                    </a:ext>
                  </a:extLst>
                </p:cNvPr>
                <p:cNvGrpSpPr/>
                <p:nvPr/>
              </p:nvGrpSpPr>
              <p:grpSpPr>
                <a:xfrm flipH="1">
                  <a:off x="8054141" y="2026888"/>
                  <a:ext cx="2328380" cy="878034"/>
                  <a:chOff x="4531638" y="3862873"/>
                  <a:chExt cx="4664284" cy="2015413"/>
                </a:xfrm>
                <a:solidFill>
                  <a:srgbClr val="FFC000"/>
                </a:solidFill>
              </p:grpSpPr>
              <p:sp>
                <p:nvSpPr>
                  <p:cNvPr id="69" name="Isosceles Triangle 68">
                    <a:extLst>
                      <a:ext uri="{FF2B5EF4-FFF2-40B4-BE49-F238E27FC236}">
                        <a16:creationId xmlns:a16="http://schemas.microsoft.com/office/drawing/2014/main" id="{D0A51C0B-AA7A-42EA-ADD1-D7A09427A292}"/>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nual Operation 69">
                    <a:extLst>
                      <a:ext uri="{FF2B5EF4-FFF2-40B4-BE49-F238E27FC236}">
                        <a16:creationId xmlns:a16="http://schemas.microsoft.com/office/drawing/2014/main" id="{48275D0E-F5B5-421C-BF4E-54FC4C9EE47B}"/>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ata 70">
                    <a:extLst>
                      <a:ext uri="{FF2B5EF4-FFF2-40B4-BE49-F238E27FC236}">
                        <a16:creationId xmlns:a16="http://schemas.microsoft.com/office/drawing/2014/main" id="{A536ADFD-DF99-41CF-ABA5-48569145F0AC}"/>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Data 71">
                    <a:extLst>
                      <a:ext uri="{FF2B5EF4-FFF2-40B4-BE49-F238E27FC236}">
                        <a16:creationId xmlns:a16="http://schemas.microsoft.com/office/drawing/2014/main" id="{353D06BC-43B3-46C4-8EC7-DCB7FEA64DA7}"/>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Data 72">
                    <a:extLst>
                      <a:ext uri="{FF2B5EF4-FFF2-40B4-BE49-F238E27FC236}">
                        <a16:creationId xmlns:a16="http://schemas.microsoft.com/office/drawing/2014/main" id="{056E22A1-0602-4898-8413-446188E49129}"/>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Data 73">
                    <a:extLst>
                      <a:ext uri="{FF2B5EF4-FFF2-40B4-BE49-F238E27FC236}">
                        <a16:creationId xmlns:a16="http://schemas.microsoft.com/office/drawing/2014/main" id="{BC73D878-5913-4F21-9CF8-9989FDBFB62E}"/>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C42E8689-0BDA-494B-A2E2-6B9BA77AB10B}"/>
                      </a:ext>
                    </a:extLst>
                  </p:cNvPr>
                  <p:cNvGrpSpPr/>
                  <p:nvPr/>
                </p:nvGrpSpPr>
                <p:grpSpPr>
                  <a:xfrm flipH="1">
                    <a:off x="6341434" y="4039129"/>
                    <a:ext cx="2854488" cy="1349923"/>
                    <a:chOff x="4684038" y="4224577"/>
                    <a:chExt cx="2529205" cy="1349923"/>
                  </a:xfrm>
                  <a:grpFill/>
                </p:grpSpPr>
                <p:sp>
                  <p:nvSpPr>
                    <p:cNvPr id="76" name="Flowchart: Data 75">
                      <a:extLst>
                        <a:ext uri="{FF2B5EF4-FFF2-40B4-BE49-F238E27FC236}">
                          <a16:creationId xmlns:a16="http://schemas.microsoft.com/office/drawing/2014/main" id="{2A5367F3-107A-4FF7-B48F-C99C7031F1F4}"/>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Data 76">
                      <a:extLst>
                        <a:ext uri="{FF2B5EF4-FFF2-40B4-BE49-F238E27FC236}">
                          <a16:creationId xmlns:a16="http://schemas.microsoft.com/office/drawing/2014/main" id="{9998842B-9DE7-476C-82FF-6BC06DE2D2C5}"/>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Data 77">
                      <a:extLst>
                        <a:ext uri="{FF2B5EF4-FFF2-40B4-BE49-F238E27FC236}">
                          <a16:creationId xmlns:a16="http://schemas.microsoft.com/office/drawing/2014/main" id="{F77B9288-CD50-4884-B441-68CB99EF028B}"/>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Data 78">
                      <a:extLst>
                        <a:ext uri="{FF2B5EF4-FFF2-40B4-BE49-F238E27FC236}">
                          <a16:creationId xmlns:a16="http://schemas.microsoft.com/office/drawing/2014/main" id="{290E9263-516E-4B48-B5A3-06031B7C4D10}"/>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58" name="Group 57">
                <a:extLst>
                  <a:ext uri="{FF2B5EF4-FFF2-40B4-BE49-F238E27FC236}">
                    <a16:creationId xmlns:a16="http://schemas.microsoft.com/office/drawing/2014/main" id="{10D74EF0-E80D-4218-ABFF-2A3C6F9DAA70}"/>
                  </a:ext>
                </a:extLst>
              </p:cNvPr>
              <p:cNvGrpSpPr/>
              <p:nvPr/>
            </p:nvGrpSpPr>
            <p:grpSpPr>
              <a:xfrm flipH="1">
                <a:off x="2037875" y="2935858"/>
                <a:ext cx="886735" cy="822646"/>
                <a:chOff x="9737739" y="3706806"/>
                <a:chExt cx="1311122" cy="1127948"/>
              </a:xfrm>
            </p:grpSpPr>
            <p:sp>
              <p:nvSpPr>
                <p:cNvPr id="60" name="Flowchart: Card 59">
                  <a:extLst>
                    <a:ext uri="{FF2B5EF4-FFF2-40B4-BE49-F238E27FC236}">
                      <a16:creationId xmlns:a16="http://schemas.microsoft.com/office/drawing/2014/main" id="{4EBB07B9-515F-4013-938E-B7DC7DEE82A0}"/>
                    </a:ext>
                  </a:extLst>
                </p:cNvPr>
                <p:cNvSpPr/>
                <p:nvPr/>
              </p:nvSpPr>
              <p:spPr>
                <a:xfrm rot="2472762" flipH="1">
                  <a:off x="9737739" y="3954212"/>
                  <a:ext cx="1231915" cy="880542"/>
                </a:xfrm>
                <a:prstGeom prst="flowChartPunchedCard">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ata 60">
                  <a:extLst>
                    <a:ext uri="{FF2B5EF4-FFF2-40B4-BE49-F238E27FC236}">
                      <a16:creationId xmlns:a16="http://schemas.microsoft.com/office/drawing/2014/main" id="{69B8E939-DEC1-4B93-9B71-687EE1B1F372}"/>
                    </a:ext>
                  </a:extLst>
                </p:cNvPr>
                <p:cNvSpPr/>
                <p:nvPr/>
              </p:nvSpPr>
              <p:spPr>
                <a:xfrm rot="5066068">
                  <a:off x="10202453" y="3644837"/>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ata 61">
                  <a:extLst>
                    <a:ext uri="{FF2B5EF4-FFF2-40B4-BE49-F238E27FC236}">
                      <a16:creationId xmlns:a16="http://schemas.microsoft.com/office/drawing/2014/main" id="{243DA636-26CB-4591-BCE8-8581365FB441}"/>
                    </a:ext>
                  </a:extLst>
                </p:cNvPr>
                <p:cNvSpPr/>
                <p:nvPr/>
              </p:nvSpPr>
              <p:spPr>
                <a:xfrm rot="5046643">
                  <a:off x="10498182" y="4147340"/>
                  <a:ext cx="488709" cy="612648"/>
                </a:xfrm>
                <a:prstGeom prst="flowChartInputOutpu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5D666068-8566-4589-BB40-B2684E3B71CA}"/>
                  </a:ext>
                </a:extLst>
              </p:cNvPr>
              <p:cNvSpPr/>
              <p:nvPr/>
            </p:nvSpPr>
            <p:spPr>
              <a:xfrm rot="855959" flipH="1">
                <a:off x="2504024" y="4082257"/>
                <a:ext cx="1462875" cy="2400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2201455-752F-4BA5-90EC-A2FF67B490CC}"/>
                  </a:ext>
                </a:extLst>
              </p:cNvPr>
              <p:cNvGrpSpPr/>
              <p:nvPr/>
            </p:nvGrpSpPr>
            <p:grpSpPr>
              <a:xfrm rot="1671462" flipH="1">
                <a:off x="3862036" y="1444169"/>
                <a:ext cx="668653" cy="2534860"/>
                <a:chOff x="2969110" y="1658328"/>
                <a:chExt cx="914400" cy="3882639"/>
              </a:xfrm>
            </p:grpSpPr>
            <p:sp>
              <p:nvSpPr>
                <p:cNvPr id="51" name="Flowchart: Manual Operation 50">
                  <a:extLst>
                    <a:ext uri="{FF2B5EF4-FFF2-40B4-BE49-F238E27FC236}">
                      <a16:creationId xmlns:a16="http://schemas.microsoft.com/office/drawing/2014/main" id="{D51592F0-58E3-4A35-A5C7-061B017D3BFE}"/>
                    </a:ext>
                  </a:extLst>
                </p:cNvPr>
                <p:cNvSpPr/>
                <p:nvPr/>
              </p:nvSpPr>
              <p:spPr>
                <a:xfrm>
                  <a:off x="3283571" y="4632159"/>
                  <a:ext cx="274993" cy="908808"/>
                </a:xfrm>
                <a:prstGeom prst="flowChartManualOperati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Off-page Connector 51">
                  <a:extLst>
                    <a:ext uri="{FF2B5EF4-FFF2-40B4-BE49-F238E27FC236}">
                      <a16:creationId xmlns:a16="http://schemas.microsoft.com/office/drawing/2014/main" id="{6149A171-7515-40ED-881E-1A85A1EB3146}"/>
                    </a:ext>
                  </a:extLst>
                </p:cNvPr>
                <p:cNvSpPr/>
                <p:nvPr/>
              </p:nvSpPr>
              <p:spPr>
                <a:xfrm rot="10800000">
                  <a:off x="3251242" y="1658328"/>
                  <a:ext cx="370191" cy="2987685"/>
                </a:xfrm>
                <a:prstGeom prst="flowChartOffpageConnector">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apezoid 52">
                  <a:extLst>
                    <a:ext uri="{FF2B5EF4-FFF2-40B4-BE49-F238E27FC236}">
                      <a16:creationId xmlns:a16="http://schemas.microsoft.com/office/drawing/2014/main" id="{266437E2-F50D-4100-B480-4BA23D0EA131}"/>
                    </a:ext>
                  </a:extLst>
                </p:cNvPr>
                <p:cNvSpPr/>
                <p:nvPr/>
              </p:nvSpPr>
              <p:spPr>
                <a:xfrm>
                  <a:off x="2969110" y="4454457"/>
                  <a:ext cx="914400" cy="294161"/>
                </a:xfrm>
                <a:prstGeom prst="trapezoid">
                  <a:avLst>
                    <a:gd name="adj" fmla="val 57424"/>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ED5B7E48-8262-4CA2-93EF-DE2C0B8B67E0}"/>
                  </a:ext>
                </a:extLst>
              </p:cNvPr>
              <p:cNvSpPr/>
              <p:nvPr/>
            </p:nvSpPr>
            <p:spPr>
              <a:xfrm rot="1550523">
                <a:off x="3568174" y="3482562"/>
                <a:ext cx="329866" cy="2333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8DB68D17-7E9E-45EC-93FB-121DE134035B}"/>
              </a:ext>
            </a:extLst>
          </p:cNvPr>
          <p:cNvGrpSpPr/>
          <p:nvPr/>
        </p:nvGrpSpPr>
        <p:grpSpPr>
          <a:xfrm>
            <a:off x="3117648" y="2724222"/>
            <a:ext cx="2692645" cy="3597795"/>
            <a:chOff x="2910349" y="2401870"/>
            <a:chExt cx="2692645" cy="3597795"/>
          </a:xfrm>
        </p:grpSpPr>
        <p:grpSp>
          <p:nvGrpSpPr>
            <p:cNvPr id="35" name="Group 34">
              <a:extLst>
                <a:ext uri="{FF2B5EF4-FFF2-40B4-BE49-F238E27FC236}">
                  <a16:creationId xmlns:a16="http://schemas.microsoft.com/office/drawing/2014/main" id="{B06AC7F7-4991-431E-8C04-9B3FDE978EFE}"/>
                </a:ext>
              </a:extLst>
            </p:cNvPr>
            <p:cNvGrpSpPr/>
            <p:nvPr/>
          </p:nvGrpSpPr>
          <p:grpSpPr>
            <a:xfrm>
              <a:off x="2910349" y="2531032"/>
              <a:ext cx="2692645" cy="3468633"/>
              <a:chOff x="1575678" y="1644186"/>
              <a:chExt cx="3309561" cy="4351337"/>
            </a:xfrm>
          </p:grpSpPr>
          <p:sp>
            <p:nvSpPr>
              <p:cNvPr id="32" name="Flowchart: Manual Operation 31">
                <a:extLst>
                  <a:ext uri="{FF2B5EF4-FFF2-40B4-BE49-F238E27FC236}">
                    <a16:creationId xmlns:a16="http://schemas.microsoft.com/office/drawing/2014/main" id="{2657697C-3F89-4C53-9D05-6E39277D8BEC}"/>
                  </a:ext>
                </a:extLst>
              </p:cNvPr>
              <p:cNvSpPr/>
              <p:nvPr/>
            </p:nvSpPr>
            <p:spPr>
              <a:xfrm rot="11489741">
                <a:off x="2344216" y="3429840"/>
                <a:ext cx="1508977" cy="212438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a:extLst>
                  <a:ext uri="{FF2B5EF4-FFF2-40B4-BE49-F238E27FC236}">
                    <a16:creationId xmlns:a16="http://schemas.microsoft.com/office/drawing/2014/main" id="{C523BFEF-8692-448F-AD88-83D29888F36E}"/>
                  </a:ext>
                </a:extLst>
              </p:cNvPr>
              <p:cNvSpPr/>
              <p:nvPr/>
            </p:nvSpPr>
            <p:spPr>
              <a:xfrm rot="12450706">
                <a:off x="3137806" y="3692232"/>
                <a:ext cx="1123954" cy="2303291"/>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8979723-EBE1-4DC0-A7DF-560F8DE03FB9}"/>
                  </a:ext>
                </a:extLst>
              </p:cNvPr>
              <p:cNvGrpSpPr/>
              <p:nvPr/>
            </p:nvGrpSpPr>
            <p:grpSpPr>
              <a:xfrm flipH="1">
                <a:off x="3575034" y="3061974"/>
                <a:ext cx="1310205" cy="1317389"/>
                <a:chOff x="7652342" y="2421983"/>
                <a:chExt cx="1481584" cy="1587793"/>
              </a:xfrm>
            </p:grpSpPr>
            <p:sp>
              <p:nvSpPr>
                <p:cNvPr id="25" name="Rectangle: Single Corner Snipped 24">
                  <a:extLst>
                    <a:ext uri="{FF2B5EF4-FFF2-40B4-BE49-F238E27FC236}">
                      <a16:creationId xmlns:a16="http://schemas.microsoft.com/office/drawing/2014/main" id="{08A681C4-C6A2-482C-A916-7E86E96A9B10}"/>
                    </a:ext>
                  </a:extLst>
                </p:cNvPr>
                <p:cNvSpPr/>
                <p:nvPr/>
              </p:nvSpPr>
              <p:spPr>
                <a:xfrm rot="14453888">
                  <a:off x="7739748" y="2687027"/>
                  <a:ext cx="1172908" cy="1246265"/>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Off-page Connector 25">
                  <a:extLst>
                    <a:ext uri="{FF2B5EF4-FFF2-40B4-BE49-F238E27FC236}">
                      <a16:creationId xmlns:a16="http://schemas.microsoft.com/office/drawing/2014/main" id="{B6E38E5C-5C2E-48F4-A227-14AEE884ECA6}"/>
                    </a:ext>
                  </a:extLst>
                </p:cNvPr>
                <p:cNvSpPr/>
                <p:nvPr/>
              </p:nvSpPr>
              <p:spPr>
                <a:xfrm rot="3653888">
                  <a:off x="7793578" y="3348763"/>
                  <a:ext cx="519777" cy="802250"/>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229E8E-6C20-4544-845D-A00C4219019F}"/>
                    </a:ext>
                  </a:extLst>
                </p:cNvPr>
                <p:cNvSpPr/>
                <p:nvPr/>
              </p:nvSpPr>
              <p:spPr>
                <a:xfrm rot="19853888">
                  <a:off x="8079257" y="2608606"/>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B2D2FE-23E3-4033-B6B0-8AE7A742FAD8}"/>
                    </a:ext>
                  </a:extLst>
                </p:cNvPr>
                <p:cNvSpPr/>
                <p:nvPr/>
              </p:nvSpPr>
              <p:spPr>
                <a:xfrm rot="19853888">
                  <a:off x="8258904" y="2513467"/>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C376DA-9842-4E84-9B11-EAE364BBE3A8}"/>
                    </a:ext>
                  </a:extLst>
                </p:cNvPr>
                <p:cNvSpPr/>
                <p:nvPr/>
              </p:nvSpPr>
              <p:spPr>
                <a:xfrm rot="19853888">
                  <a:off x="8431647" y="2421983"/>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E10C7E0-C5E5-4ACD-91ED-9128AF98DEDB}"/>
                    </a:ext>
                  </a:extLst>
                </p:cNvPr>
                <p:cNvSpPr/>
                <p:nvPr/>
              </p:nvSpPr>
              <p:spPr>
                <a:xfrm rot="6373928">
                  <a:off x="8178991" y="2674122"/>
                  <a:ext cx="599054" cy="1310817"/>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4D83ACB-5625-4853-9DA7-19C6B024509D}"/>
                    </a:ext>
                  </a:extLst>
                </p:cNvPr>
                <p:cNvSpPr/>
                <p:nvPr/>
              </p:nvSpPr>
              <p:spPr>
                <a:xfrm rot="19853888">
                  <a:off x="8807669" y="3349254"/>
                  <a:ext cx="204851"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5BF9D9F-FA4E-4EE7-9446-53F1C90244C9}"/>
                  </a:ext>
                </a:extLst>
              </p:cNvPr>
              <p:cNvGrpSpPr/>
              <p:nvPr/>
            </p:nvGrpSpPr>
            <p:grpSpPr>
              <a:xfrm rot="773723">
                <a:off x="2847415" y="1644186"/>
                <a:ext cx="1257088" cy="2492481"/>
                <a:chOff x="2847415" y="1644186"/>
                <a:chExt cx="1257088" cy="2492481"/>
              </a:xfrm>
            </p:grpSpPr>
            <p:grpSp>
              <p:nvGrpSpPr>
                <p:cNvPr id="11" name="Group 10">
                  <a:extLst>
                    <a:ext uri="{FF2B5EF4-FFF2-40B4-BE49-F238E27FC236}">
                      <a16:creationId xmlns:a16="http://schemas.microsoft.com/office/drawing/2014/main" id="{FCE65F67-E316-4AF6-B5E6-F76BB2A4B5A2}"/>
                    </a:ext>
                  </a:extLst>
                </p:cNvPr>
                <p:cNvGrpSpPr/>
                <p:nvPr/>
              </p:nvGrpSpPr>
              <p:grpSpPr>
                <a:xfrm rot="20908426">
                  <a:off x="2883117" y="1963738"/>
                  <a:ext cx="1186261" cy="2172929"/>
                  <a:chOff x="2882572" y="1958339"/>
                  <a:chExt cx="1186261" cy="2172929"/>
                </a:xfrm>
              </p:grpSpPr>
              <p:grpSp>
                <p:nvGrpSpPr>
                  <p:cNvPr id="7" name="Group 6">
                    <a:extLst>
                      <a:ext uri="{FF2B5EF4-FFF2-40B4-BE49-F238E27FC236}">
                        <a16:creationId xmlns:a16="http://schemas.microsoft.com/office/drawing/2014/main" id="{32006359-6A30-4BED-8B59-98385F5F9C5B}"/>
                      </a:ext>
                    </a:extLst>
                  </p:cNvPr>
                  <p:cNvGrpSpPr/>
                  <p:nvPr/>
                </p:nvGrpSpPr>
                <p:grpSpPr>
                  <a:xfrm rot="694179">
                    <a:off x="2882572" y="1958339"/>
                    <a:ext cx="1186261" cy="2172929"/>
                    <a:chOff x="2892405" y="1968173"/>
                    <a:chExt cx="1186261" cy="2172929"/>
                  </a:xfrm>
                </p:grpSpPr>
                <p:sp>
                  <p:nvSpPr>
                    <p:cNvPr id="3" name="Arrow: Pentagon 2">
                      <a:extLst>
                        <a:ext uri="{FF2B5EF4-FFF2-40B4-BE49-F238E27FC236}">
                          <a16:creationId xmlns:a16="http://schemas.microsoft.com/office/drawing/2014/main" id="{6EE4F61B-9DD5-49C2-83D3-8FD25F83FBA8}"/>
                        </a:ext>
                      </a:extLst>
                    </p:cNvPr>
                    <p:cNvSpPr/>
                    <p:nvPr/>
                  </p:nvSpPr>
                  <p:spPr>
                    <a:xfrm rot="5400000">
                      <a:off x="2399071" y="2461507"/>
                      <a:ext cx="2172929" cy="1186261"/>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7BAE1DB-5567-4180-97CA-960B35192AA7}"/>
                        </a:ext>
                      </a:extLst>
                    </p:cNvPr>
                    <p:cNvSpPr/>
                    <p:nvPr/>
                  </p:nvSpPr>
                  <p:spPr>
                    <a:xfrm>
                      <a:off x="3244645" y="3317283"/>
                      <a:ext cx="481781" cy="23597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3B3571-358A-4573-A1CC-B5795C2082E3}"/>
                        </a:ext>
                      </a:extLst>
                    </p:cNvPr>
                    <p:cNvSpPr/>
                    <p:nvPr/>
                  </p:nvSpPr>
                  <p:spPr>
                    <a:xfrm rot="18574417">
                      <a:off x="2990020" y="3435209"/>
                      <a:ext cx="428786" cy="26081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F305A7-30D0-4D96-9159-040DF6AAF5D6}"/>
                        </a:ext>
                      </a:extLst>
                    </p:cNvPr>
                    <p:cNvSpPr/>
                    <p:nvPr/>
                  </p:nvSpPr>
                  <p:spPr>
                    <a:xfrm rot="2593793">
                      <a:off x="3586671" y="3423746"/>
                      <a:ext cx="416457" cy="26647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BB769CF1-605C-4D8B-8516-0CB0DB618863}"/>
                      </a:ext>
                    </a:extLst>
                  </p:cNvPr>
                  <p:cNvSpPr/>
                  <p:nvPr/>
                </p:nvSpPr>
                <p:spPr>
                  <a:xfrm rot="1911823">
                    <a:off x="3062140" y="2493629"/>
                    <a:ext cx="417875" cy="164213"/>
                  </a:xfrm>
                  <a:prstGeom prst="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27FAA2-3324-427A-9CEC-F0DE9B2CF527}"/>
                      </a:ext>
                    </a:extLst>
                  </p:cNvPr>
                  <p:cNvSpPr/>
                  <p:nvPr/>
                </p:nvSpPr>
                <p:spPr>
                  <a:xfrm rot="10178709">
                    <a:off x="3608124" y="2600425"/>
                    <a:ext cx="417875" cy="164213"/>
                  </a:xfrm>
                  <a:prstGeom prst="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267E5A5A-C491-4A39-851D-42C1CCD57F2F}"/>
                    </a:ext>
                  </a:extLst>
                </p:cNvPr>
                <p:cNvSpPr/>
                <p:nvPr/>
              </p:nvSpPr>
              <p:spPr>
                <a:xfrm>
                  <a:off x="2847415" y="2034190"/>
                  <a:ext cx="1257088" cy="3767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cision 11">
                  <a:extLst>
                    <a:ext uri="{FF2B5EF4-FFF2-40B4-BE49-F238E27FC236}">
                      <a16:creationId xmlns:a16="http://schemas.microsoft.com/office/drawing/2014/main" id="{D7B7D1FC-F3EA-44F6-895F-138B08093ED3}"/>
                    </a:ext>
                  </a:extLst>
                </p:cNvPr>
                <p:cNvSpPr/>
                <p:nvPr/>
              </p:nvSpPr>
              <p:spPr>
                <a:xfrm rot="5400000">
                  <a:off x="3098206" y="1851570"/>
                  <a:ext cx="755506" cy="340737"/>
                </a:xfrm>
                <a:prstGeom prst="flowChartDecisi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0D963E7-40E2-49C3-B53D-1DEB7387FBA8}"/>
                    </a:ext>
                  </a:extLst>
                </p:cNvPr>
                <p:cNvSpPr/>
                <p:nvPr/>
              </p:nvSpPr>
              <p:spPr>
                <a:xfrm>
                  <a:off x="2847415" y="1716182"/>
                  <a:ext cx="259579" cy="320286"/>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411F587-DF49-4D62-ADBE-61534F39BAC5}"/>
                    </a:ext>
                  </a:extLst>
                </p:cNvPr>
                <p:cNvSpPr/>
                <p:nvPr/>
              </p:nvSpPr>
              <p:spPr>
                <a:xfrm>
                  <a:off x="3844924" y="1734933"/>
                  <a:ext cx="259579" cy="320286"/>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lowchart: Manual Operation 32">
                <a:extLst>
                  <a:ext uri="{FF2B5EF4-FFF2-40B4-BE49-F238E27FC236}">
                    <a16:creationId xmlns:a16="http://schemas.microsoft.com/office/drawing/2014/main" id="{9E6D32D1-6E9E-47DE-8A56-17B590EA0788}"/>
                  </a:ext>
                </a:extLst>
              </p:cNvPr>
              <p:cNvSpPr/>
              <p:nvPr/>
            </p:nvSpPr>
            <p:spPr>
              <a:xfrm rot="12450706">
                <a:off x="1575678" y="3557861"/>
                <a:ext cx="1123954" cy="2153339"/>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6F5ACF9-42B3-4314-A876-64E975C2A001}"/>
                  </a:ext>
                </a:extLst>
              </p:cNvPr>
              <p:cNvGrpSpPr/>
              <p:nvPr/>
            </p:nvGrpSpPr>
            <p:grpSpPr>
              <a:xfrm>
                <a:off x="1668003" y="3000225"/>
                <a:ext cx="1327834" cy="1317389"/>
                <a:chOff x="7652342" y="2421983"/>
                <a:chExt cx="1481584" cy="1587793"/>
              </a:xfrm>
            </p:grpSpPr>
            <p:sp>
              <p:nvSpPr>
                <p:cNvPr id="16" name="Rectangle: Single Corner Snipped 15">
                  <a:extLst>
                    <a:ext uri="{FF2B5EF4-FFF2-40B4-BE49-F238E27FC236}">
                      <a16:creationId xmlns:a16="http://schemas.microsoft.com/office/drawing/2014/main" id="{C89E507F-9BAA-4121-A4EB-5C95054ACED9}"/>
                    </a:ext>
                  </a:extLst>
                </p:cNvPr>
                <p:cNvSpPr/>
                <p:nvPr/>
              </p:nvSpPr>
              <p:spPr>
                <a:xfrm rot="14453888">
                  <a:off x="7739748" y="2687027"/>
                  <a:ext cx="1172908" cy="1246265"/>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Off-page Connector 16">
                  <a:extLst>
                    <a:ext uri="{FF2B5EF4-FFF2-40B4-BE49-F238E27FC236}">
                      <a16:creationId xmlns:a16="http://schemas.microsoft.com/office/drawing/2014/main" id="{DE8EC8AA-0F55-4AED-B0F5-83F5B14FDFD2}"/>
                    </a:ext>
                  </a:extLst>
                </p:cNvPr>
                <p:cNvSpPr/>
                <p:nvPr/>
              </p:nvSpPr>
              <p:spPr>
                <a:xfrm rot="3653888">
                  <a:off x="7793578" y="3348763"/>
                  <a:ext cx="519777" cy="802250"/>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E25717C-65BB-4971-8A65-F266F28152E8}"/>
                    </a:ext>
                  </a:extLst>
                </p:cNvPr>
                <p:cNvSpPr/>
                <p:nvPr/>
              </p:nvSpPr>
              <p:spPr>
                <a:xfrm rot="19853888">
                  <a:off x="8079257" y="2608606"/>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D03BBA-92E5-4A6C-B8B7-330A6EA10E66}"/>
                    </a:ext>
                  </a:extLst>
                </p:cNvPr>
                <p:cNvSpPr/>
                <p:nvPr/>
              </p:nvSpPr>
              <p:spPr>
                <a:xfrm rot="19853888">
                  <a:off x="8258904" y="2513467"/>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3B49B8-5582-4209-9C2B-7CDFA7D9C4FE}"/>
                    </a:ext>
                  </a:extLst>
                </p:cNvPr>
                <p:cNvSpPr/>
                <p:nvPr/>
              </p:nvSpPr>
              <p:spPr>
                <a:xfrm rot="19853888">
                  <a:off x="8431647" y="2421983"/>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1F36A4EF-B789-4534-B533-285C652438EC}"/>
                    </a:ext>
                  </a:extLst>
                </p:cNvPr>
                <p:cNvSpPr/>
                <p:nvPr/>
              </p:nvSpPr>
              <p:spPr>
                <a:xfrm rot="6373928">
                  <a:off x="8178991" y="2674122"/>
                  <a:ext cx="599054" cy="1310817"/>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2BA8EE3-D703-4572-82DD-F0D65BABE81A}"/>
                    </a:ext>
                  </a:extLst>
                </p:cNvPr>
                <p:cNvSpPr/>
                <p:nvPr/>
              </p:nvSpPr>
              <p:spPr>
                <a:xfrm rot="19853888">
                  <a:off x="8807669" y="3349254"/>
                  <a:ext cx="204851"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034E92F-82EC-4A7E-AF16-0190368CC884}"/>
                </a:ext>
              </a:extLst>
            </p:cNvPr>
            <p:cNvGrpSpPr/>
            <p:nvPr/>
          </p:nvGrpSpPr>
          <p:grpSpPr>
            <a:xfrm rot="19547572">
              <a:off x="2951543" y="2401870"/>
              <a:ext cx="914400" cy="2920180"/>
              <a:chOff x="6365389" y="747251"/>
              <a:chExt cx="1461088" cy="4375355"/>
            </a:xfrm>
          </p:grpSpPr>
          <p:sp>
            <p:nvSpPr>
              <p:cNvPr id="40" name="Arrow: Down 39">
                <a:extLst>
                  <a:ext uri="{FF2B5EF4-FFF2-40B4-BE49-F238E27FC236}">
                    <a16:creationId xmlns:a16="http://schemas.microsoft.com/office/drawing/2014/main" id="{2C86EDC6-A35B-41F5-84BC-961F15A9F708}"/>
                  </a:ext>
                </a:extLst>
              </p:cNvPr>
              <p:cNvSpPr/>
              <p:nvPr/>
            </p:nvSpPr>
            <p:spPr>
              <a:xfrm>
                <a:off x="6854531" y="3772246"/>
                <a:ext cx="475254" cy="135036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04C7D4A-C119-4E9E-B56B-FCB30F150D27}"/>
                  </a:ext>
                </a:extLst>
              </p:cNvPr>
              <p:cNvGrpSpPr/>
              <p:nvPr/>
            </p:nvGrpSpPr>
            <p:grpSpPr>
              <a:xfrm>
                <a:off x="6365389" y="747251"/>
                <a:ext cx="1461088" cy="3587882"/>
                <a:chOff x="5363436" y="-7541"/>
                <a:chExt cx="531388" cy="1438382"/>
              </a:xfrm>
            </p:grpSpPr>
            <p:sp>
              <p:nvSpPr>
                <p:cNvPr id="37" name="Arrow: Pentagon 36">
                  <a:extLst>
                    <a:ext uri="{FF2B5EF4-FFF2-40B4-BE49-F238E27FC236}">
                      <a16:creationId xmlns:a16="http://schemas.microsoft.com/office/drawing/2014/main" id="{D8EB8F44-9B0C-40FB-B38A-3BD30AA64FA7}"/>
                    </a:ext>
                  </a:extLst>
                </p:cNvPr>
                <p:cNvSpPr/>
                <p:nvPr/>
              </p:nvSpPr>
              <p:spPr>
                <a:xfrm rot="16200000">
                  <a:off x="5042867" y="494039"/>
                  <a:ext cx="1172893" cy="169733"/>
                </a:xfrm>
                <a:prstGeom prst="homePlat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lus Sign 37">
                  <a:extLst>
                    <a:ext uri="{FF2B5EF4-FFF2-40B4-BE49-F238E27FC236}">
                      <a16:creationId xmlns:a16="http://schemas.microsoft.com/office/drawing/2014/main" id="{CA690B65-B09F-42D1-8171-3FD1A60C5644}"/>
                    </a:ext>
                  </a:extLst>
                </p:cNvPr>
                <p:cNvSpPr/>
                <p:nvPr/>
              </p:nvSpPr>
              <p:spPr>
                <a:xfrm rot="10800000">
                  <a:off x="5363436" y="1010634"/>
                  <a:ext cx="531388" cy="417584"/>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4 Points 38">
                  <a:extLst>
                    <a:ext uri="{FF2B5EF4-FFF2-40B4-BE49-F238E27FC236}">
                      <a16:creationId xmlns:a16="http://schemas.microsoft.com/office/drawing/2014/main" id="{55439E24-089A-49CB-9D2E-F9B7DBACEC9D}"/>
                    </a:ext>
                  </a:extLst>
                </p:cNvPr>
                <p:cNvSpPr/>
                <p:nvPr/>
              </p:nvSpPr>
              <p:spPr>
                <a:xfrm rot="10800000">
                  <a:off x="5470335" y="1013257"/>
                  <a:ext cx="320252" cy="417584"/>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Rectangle 42">
              <a:extLst>
                <a:ext uri="{FF2B5EF4-FFF2-40B4-BE49-F238E27FC236}">
                  <a16:creationId xmlns:a16="http://schemas.microsoft.com/office/drawing/2014/main" id="{BD1DBC4D-DD11-442E-8283-2C6D147370CE}"/>
                </a:ext>
              </a:extLst>
            </p:cNvPr>
            <p:cNvSpPr/>
            <p:nvPr/>
          </p:nvSpPr>
          <p:spPr>
            <a:xfrm rot="20027825">
              <a:off x="3825949" y="4612462"/>
              <a:ext cx="329866" cy="2720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79F6B1A3-4628-4344-8D6C-04EBADDCC268}"/>
              </a:ext>
            </a:extLst>
          </p:cNvPr>
          <p:cNvGrpSpPr/>
          <p:nvPr/>
        </p:nvGrpSpPr>
        <p:grpSpPr>
          <a:xfrm>
            <a:off x="402323" y="2938869"/>
            <a:ext cx="1703482" cy="3000856"/>
            <a:chOff x="627705" y="2796470"/>
            <a:chExt cx="1693633" cy="3189535"/>
          </a:xfrm>
        </p:grpSpPr>
        <p:grpSp>
          <p:nvGrpSpPr>
            <p:cNvPr id="116" name="Group 115">
              <a:extLst>
                <a:ext uri="{FF2B5EF4-FFF2-40B4-BE49-F238E27FC236}">
                  <a16:creationId xmlns:a16="http://schemas.microsoft.com/office/drawing/2014/main" id="{166C08F6-C1E9-4CFC-B7E9-674A778A5E09}"/>
                </a:ext>
              </a:extLst>
            </p:cNvPr>
            <p:cNvGrpSpPr/>
            <p:nvPr/>
          </p:nvGrpSpPr>
          <p:grpSpPr>
            <a:xfrm>
              <a:off x="666781" y="2796470"/>
              <a:ext cx="1654557" cy="3189535"/>
              <a:chOff x="1579099" y="546608"/>
              <a:chExt cx="2029941" cy="4267124"/>
            </a:xfrm>
          </p:grpSpPr>
          <p:sp>
            <p:nvSpPr>
              <p:cNvPr id="103" name="Flowchart: Manual Operation 102">
                <a:extLst>
                  <a:ext uri="{FF2B5EF4-FFF2-40B4-BE49-F238E27FC236}">
                    <a16:creationId xmlns:a16="http://schemas.microsoft.com/office/drawing/2014/main" id="{03D8FAC1-59FB-455C-BB42-3CB967A43D5A}"/>
                  </a:ext>
                </a:extLst>
              </p:cNvPr>
              <p:cNvSpPr/>
              <p:nvPr/>
            </p:nvSpPr>
            <p:spPr>
              <a:xfrm rot="10800000">
                <a:off x="2049284" y="2527848"/>
                <a:ext cx="1101012" cy="2285884"/>
              </a:xfrm>
              <a:prstGeom prst="flowChartManualOperat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a:extLst>
                  <a:ext uri="{FF2B5EF4-FFF2-40B4-BE49-F238E27FC236}">
                    <a16:creationId xmlns:a16="http://schemas.microsoft.com/office/drawing/2014/main" id="{AAFB9410-E0C8-4911-B90F-11256309BC16}"/>
                  </a:ext>
                </a:extLst>
              </p:cNvPr>
              <p:cNvSpPr/>
              <p:nvPr/>
            </p:nvSpPr>
            <p:spPr>
              <a:xfrm rot="7793723">
                <a:off x="1678099" y="2362577"/>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hord 104">
                <a:extLst>
                  <a:ext uri="{FF2B5EF4-FFF2-40B4-BE49-F238E27FC236}">
                    <a16:creationId xmlns:a16="http://schemas.microsoft.com/office/drawing/2014/main" id="{1B1CB194-26A1-4CBC-AF6B-B3372FF6C7CD}"/>
                  </a:ext>
                </a:extLst>
              </p:cNvPr>
              <p:cNvSpPr/>
              <p:nvPr/>
            </p:nvSpPr>
            <p:spPr>
              <a:xfrm rot="7502144">
                <a:off x="2444129" y="2247358"/>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a:extLst>
                  <a:ext uri="{FF2B5EF4-FFF2-40B4-BE49-F238E27FC236}">
                    <a16:creationId xmlns:a16="http://schemas.microsoft.com/office/drawing/2014/main" id="{247C0BCA-9BE5-432C-A400-3EA4B5B0567B}"/>
                  </a:ext>
                </a:extLst>
              </p:cNvPr>
              <p:cNvCxnSpPr>
                <a:cxnSpLocks/>
                <a:endCxn id="108" idx="1"/>
              </p:cNvCxnSpPr>
              <p:nvPr/>
            </p:nvCxnSpPr>
            <p:spPr>
              <a:xfrm>
                <a:off x="2398344" y="2980611"/>
                <a:ext cx="141929" cy="56609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BE0F945-7F7C-4F24-B5DF-AFB3DB8DA06A}"/>
                  </a:ext>
                </a:extLst>
              </p:cNvPr>
              <p:cNvCxnSpPr>
                <a:cxnSpLocks/>
                <a:endCxn id="108" idx="1"/>
              </p:cNvCxnSpPr>
              <p:nvPr/>
            </p:nvCxnSpPr>
            <p:spPr>
              <a:xfrm flipH="1">
                <a:off x="2540272" y="2917254"/>
                <a:ext cx="295160" cy="62945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08" name="Flowchart: Collate 107">
                <a:extLst>
                  <a:ext uri="{FF2B5EF4-FFF2-40B4-BE49-F238E27FC236}">
                    <a16:creationId xmlns:a16="http://schemas.microsoft.com/office/drawing/2014/main" id="{5CC7C679-AF50-4280-8608-8C296C01AF58}"/>
                  </a:ext>
                </a:extLst>
              </p:cNvPr>
              <p:cNvSpPr/>
              <p:nvPr/>
            </p:nvSpPr>
            <p:spPr>
              <a:xfrm rot="619559">
                <a:off x="2311788" y="3299534"/>
                <a:ext cx="456967" cy="494346"/>
              </a:xfrm>
              <a:prstGeom prst="flowChartCol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Arrow: Pentagon 108">
                <a:extLst>
                  <a:ext uri="{FF2B5EF4-FFF2-40B4-BE49-F238E27FC236}">
                    <a16:creationId xmlns:a16="http://schemas.microsoft.com/office/drawing/2014/main" id="{017C4E24-144B-4D26-9362-436BDC71D6EB}"/>
                  </a:ext>
                </a:extLst>
              </p:cNvPr>
              <p:cNvSpPr/>
              <p:nvPr/>
            </p:nvSpPr>
            <p:spPr>
              <a:xfrm rot="5400000">
                <a:off x="1378945" y="1380730"/>
                <a:ext cx="2430251" cy="132065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a:extLst>
                  <a:ext uri="{FF2B5EF4-FFF2-40B4-BE49-F238E27FC236}">
                    <a16:creationId xmlns:a16="http://schemas.microsoft.com/office/drawing/2014/main" id="{52F20F39-1C09-43F5-B802-38332F552B70}"/>
                  </a:ext>
                </a:extLst>
              </p:cNvPr>
              <p:cNvSpPr/>
              <p:nvPr/>
            </p:nvSpPr>
            <p:spPr>
              <a:xfrm rot="6105302">
                <a:off x="2059066" y="123281"/>
                <a:ext cx="1070008" cy="2029941"/>
              </a:xfrm>
              <a:prstGeom prst="chord">
                <a:avLst>
                  <a:gd name="adj1" fmla="val 2700000"/>
                  <a:gd name="adj2" fmla="val 129236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a:extLst>
                  <a:ext uri="{FF2B5EF4-FFF2-40B4-BE49-F238E27FC236}">
                    <a16:creationId xmlns:a16="http://schemas.microsoft.com/office/drawing/2014/main" id="{54D0BBC0-18FC-4CC1-9934-7A7A5F03C072}"/>
                  </a:ext>
                </a:extLst>
              </p:cNvPr>
              <p:cNvSpPr/>
              <p:nvPr/>
            </p:nvSpPr>
            <p:spPr>
              <a:xfrm rot="159173" flipH="1" flipV="1">
                <a:off x="2495292" y="546608"/>
                <a:ext cx="929308" cy="793339"/>
              </a:xfrm>
              <a:prstGeom prst="chord">
                <a:avLst>
                  <a:gd name="adj1" fmla="val 2700000"/>
                  <a:gd name="adj2" fmla="val 133872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5751047-C287-4467-B00D-166C4CDA194D}"/>
                  </a:ext>
                </a:extLst>
              </p:cNvPr>
              <p:cNvSpPr/>
              <p:nvPr/>
            </p:nvSpPr>
            <p:spPr>
              <a:xfrm rot="906667">
                <a:off x="1965610" y="1616400"/>
                <a:ext cx="494165" cy="1846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4927C60-B658-47C0-9502-2686A29FEAC9}"/>
                  </a:ext>
                </a:extLst>
              </p:cNvPr>
              <p:cNvSpPr/>
              <p:nvPr/>
            </p:nvSpPr>
            <p:spPr>
              <a:xfrm rot="20061811">
                <a:off x="2617765" y="1542191"/>
                <a:ext cx="494165" cy="1846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Moon 113">
                <a:extLst>
                  <a:ext uri="{FF2B5EF4-FFF2-40B4-BE49-F238E27FC236}">
                    <a16:creationId xmlns:a16="http://schemas.microsoft.com/office/drawing/2014/main" id="{9C5C56F3-9BE0-478B-AEC5-B95B55A52A4C}"/>
                  </a:ext>
                </a:extLst>
              </p:cNvPr>
              <p:cNvSpPr/>
              <p:nvPr/>
            </p:nvSpPr>
            <p:spPr>
              <a:xfrm rot="15854857">
                <a:off x="2181560" y="2328128"/>
                <a:ext cx="363720" cy="423384"/>
              </a:xfrm>
              <a:prstGeom prst="moon">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oon 114">
                <a:extLst>
                  <a:ext uri="{FF2B5EF4-FFF2-40B4-BE49-F238E27FC236}">
                    <a16:creationId xmlns:a16="http://schemas.microsoft.com/office/drawing/2014/main" id="{CA281E0B-F63F-4265-8A7E-5957CEE45D00}"/>
                  </a:ext>
                </a:extLst>
              </p:cNvPr>
              <p:cNvSpPr/>
              <p:nvPr/>
            </p:nvSpPr>
            <p:spPr>
              <a:xfrm rot="15854857">
                <a:off x="2686502" y="2189988"/>
                <a:ext cx="363720" cy="609881"/>
              </a:xfrm>
              <a:prstGeom prst="mo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ectangle 118">
              <a:extLst>
                <a:ext uri="{FF2B5EF4-FFF2-40B4-BE49-F238E27FC236}">
                  <a16:creationId xmlns:a16="http://schemas.microsoft.com/office/drawing/2014/main" id="{AE23CF07-A841-4B01-8DA6-967E5B4EBE13}"/>
                </a:ext>
              </a:extLst>
            </p:cNvPr>
            <p:cNvSpPr/>
            <p:nvPr/>
          </p:nvSpPr>
          <p:spPr>
            <a:xfrm rot="6557839">
              <a:off x="1494769" y="5272709"/>
              <a:ext cx="329866" cy="2333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BE138BE-D2B0-4913-9F8A-402B9AF2DDA8}"/>
                </a:ext>
              </a:extLst>
            </p:cNvPr>
            <p:cNvGrpSpPr/>
            <p:nvPr/>
          </p:nvGrpSpPr>
          <p:grpSpPr>
            <a:xfrm>
              <a:off x="862131" y="4747138"/>
              <a:ext cx="614596" cy="651467"/>
              <a:chOff x="3667495" y="520376"/>
              <a:chExt cx="5228203" cy="5791467"/>
            </a:xfrm>
          </p:grpSpPr>
          <p:grpSp>
            <p:nvGrpSpPr>
              <p:cNvPr id="121" name="Group 120">
                <a:extLst>
                  <a:ext uri="{FF2B5EF4-FFF2-40B4-BE49-F238E27FC236}">
                    <a16:creationId xmlns:a16="http://schemas.microsoft.com/office/drawing/2014/main" id="{08F2B2AC-2E55-48B7-B644-61BBF384BBEF}"/>
                  </a:ext>
                </a:extLst>
              </p:cNvPr>
              <p:cNvGrpSpPr/>
              <p:nvPr/>
            </p:nvGrpSpPr>
            <p:grpSpPr>
              <a:xfrm>
                <a:off x="3667495" y="520376"/>
                <a:ext cx="5228203" cy="5791467"/>
                <a:chOff x="3785333" y="1161207"/>
                <a:chExt cx="2257384" cy="2983856"/>
              </a:xfrm>
              <a:solidFill>
                <a:srgbClr val="7030A0"/>
              </a:solidFill>
            </p:grpSpPr>
            <p:sp>
              <p:nvSpPr>
                <p:cNvPr id="127" name="Flowchart: Off-page Connector 126">
                  <a:extLst>
                    <a:ext uri="{FF2B5EF4-FFF2-40B4-BE49-F238E27FC236}">
                      <a16:creationId xmlns:a16="http://schemas.microsoft.com/office/drawing/2014/main" id="{A48F09E3-4F09-4DA0-A02C-D043C19226E0}"/>
                    </a:ext>
                  </a:extLst>
                </p:cNvPr>
                <p:cNvSpPr/>
                <p:nvPr/>
              </p:nvSpPr>
              <p:spPr>
                <a:xfrm rot="10571217">
                  <a:off x="4515175" y="1161207"/>
                  <a:ext cx="996047" cy="29838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Off-page Connector 127">
                  <a:extLst>
                    <a:ext uri="{FF2B5EF4-FFF2-40B4-BE49-F238E27FC236}">
                      <a16:creationId xmlns:a16="http://schemas.microsoft.com/office/drawing/2014/main" id="{A8EE574F-53CC-4650-BF0B-9A26C6425591}"/>
                    </a:ext>
                  </a:extLst>
                </p:cNvPr>
                <p:cNvSpPr/>
                <p:nvPr/>
              </p:nvSpPr>
              <p:spPr>
                <a:xfrm rot="8618332">
                  <a:off x="4033597" y="1816926"/>
                  <a:ext cx="695660" cy="2327528"/>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Off-page Connector 128">
                  <a:extLst>
                    <a:ext uri="{FF2B5EF4-FFF2-40B4-BE49-F238E27FC236}">
                      <a16:creationId xmlns:a16="http://schemas.microsoft.com/office/drawing/2014/main" id="{F33B6AC4-D054-4E25-941F-C4BF01DB195B}"/>
                    </a:ext>
                  </a:extLst>
                </p:cNvPr>
                <p:cNvSpPr/>
                <p:nvPr/>
              </p:nvSpPr>
              <p:spPr>
                <a:xfrm rot="13060510">
                  <a:off x="5194390" y="2522601"/>
                  <a:ext cx="848327" cy="1406457"/>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Off-page Connector 129">
                  <a:extLst>
                    <a:ext uri="{FF2B5EF4-FFF2-40B4-BE49-F238E27FC236}">
                      <a16:creationId xmlns:a16="http://schemas.microsoft.com/office/drawing/2014/main" id="{824E7C25-ABAC-4D91-99E5-65BCB9713467}"/>
                    </a:ext>
                  </a:extLst>
                </p:cNvPr>
                <p:cNvSpPr/>
                <p:nvPr/>
              </p:nvSpPr>
              <p:spPr>
                <a:xfrm rot="7551569">
                  <a:off x="4100727" y="3195026"/>
                  <a:ext cx="357524" cy="988311"/>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7075BB95-CFFF-480F-934D-8F8BA4F1BCBE}"/>
                  </a:ext>
                </a:extLst>
              </p:cNvPr>
              <p:cNvGrpSpPr/>
              <p:nvPr/>
            </p:nvGrpSpPr>
            <p:grpSpPr>
              <a:xfrm>
                <a:off x="4518346" y="1972086"/>
                <a:ext cx="3971687" cy="4221722"/>
                <a:chOff x="3796002" y="1161207"/>
                <a:chExt cx="2207360" cy="2983856"/>
              </a:xfrm>
              <a:solidFill>
                <a:schemeClr val="bg1"/>
              </a:solidFill>
            </p:grpSpPr>
            <p:sp>
              <p:nvSpPr>
                <p:cNvPr id="123" name="Flowchart: Off-page Connector 122">
                  <a:extLst>
                    <a:ext uri="{FF2B5EF4-FFF2-40B4-BE49-F238E27FC236}">
                      <a16:creationId xmlns:a16="http://schemas.microsoft.com/office/drawing/2014/main" id="{CA66735A-8352-4ED0-825E-915BFD6B27F7}"/>
                    </a:ext>
                  </a:extLst>
                </p:cNvPr>
                <p:cNvSpPr/>
                <p:nvPr/>
              </p:nvSpPr>
              <p:spPr>
                <a:xfrm rot="10571217">
                  <a:off x="4515175" y="1161207"/>
                  <a:ext cx="996047" cy="2983856"/>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Flowchart: Off-page Connector 123">
                  <a:extLst>
                    <a:ext uri="{FF2B5EF4-FFF2-40B4-BE49-F238E27FC236}">
                      <a16:creationId xmlns:a16="http://schemas.microsoft.com/office/drawing/2014/main" id="{FE3FFC9F-B89D-4DE4-9BF1-C1ADED483D1E}"/>
                    </a:ext>
                  </a:extLst>
                </p:cNvPr>
                <p:cNvSpPr/>
                <p:nvPr/>
              </p:nvSpPr>
              <p:spPr>
                <a:xfrm rot="8618332">
                  <a:off x="4033597" y="1816926"/>
                  <a:ext cx="695660" cy="2327528"/>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Off-page Connector 124">
                  <a:extLst>
                    <a:ext uri="{FF2B5EF4-FFF2-40B4-BE49-F238E27FC236}">
                      <a16:creationId xmlns:a16="http://schemas.microsoft.com/office/drawing/2014/main" id="{48D2772A-35E6-4AA4-8268-A4E368FD9891}"/>
                    </a:ext>
                  </a:extLst>
                </p:cNvPr>
                <p:cNvSpPr/>
                <p:nvPr/>
              </p:nvSpPr>
              <p:spPr>
                <a:xfrm rot="13060510">
                  <a:off x="5155035" y="2513150"/>
                  <a:ext cx="848327" cy="1406457"/>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Off-page Connector 125">
                  <a:extLst>
                    <a:ext uri="{FF2B5EF4-FFF2-40B4-BE49-F238E27FC236}">
                      <a16:creationId xmlns:a16="http://schemas.microsoft.com/office/drawing/2014/main" id="{A9146AC3-FCCC-4903-8243-E07AB0F7DFFE}"/>
                    </a:ext>
                  </a:extLst>
                </p:cNvPr>
                <p:cNvSpPr/>
                <p:nvPr/>
              </p:nvSpPr>
              <p:spPr>
                <a:xfrm rot="7551569">
                  <a:off x="4111396" y="3174186"/>
                  <a:ext cx="357524" cy="988311"/>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3" name="Group 132">
              <a:extLst>
                <a:ext uri="{FF2B5EF4-FFF2-40B4-BE49-F238E27FC236}">
                  <a16:creationId xmlns:a16="http://schemas.microsoft.com/office/drawing/2014/main" id="{882A021A-44E4-4090-8EFB-4C7307F402CF}"/>
                </a:ext>
              </a:extLst>
            </p:cNvPr>
            <p:cNvGrpSpPr/>
            <p:nvPr/>
          </p:nvGrpSpPr>
          <p:grpSpPr>
            <a:xfrm>
              <a:off x="627705" y="4497703"/>
              <a:ext cx="1102737" cy="1187928"/>
              <a:chOff x="3067861" y="2242608"/>
              <a:chExt cx="1611399" cy="1782830"/>
            </a:xfrm>
          </p:grpSpPr>
          <p:sp>
            <p:nvSpPr>
              <p:cNvPr id="131" name="Star: 6 Points 130">
                <a:extLst>
                  <a:ext uri="{FF2B5EF4-FFF2-40B4-BE49-F238E27FC236}">
                    <a16:creationId xmlns:a16="http://schemas.microsoft.com/office/drawing/2014/main" id="{F92A656E-0977-4B50-937A-4B9209B19121}"/>
                  </a:ext>
                </a:extLst>
              </p:cNvPr>
              <p:cNvSpPr/>
              <p:nvPr/>
            </p:nvSpPr>
            <p:spPr>
              <a:xfrm>
                <a:off x="3067861" y="2242608"/>
                <a:ext cx="1574466" cy="1762442"/>
              </a:xfrm>
              <a:prstGeom prst="star6">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tar: 6 Points 131">
                <a:extLst>
                  <a:ext uri="{FF2B5EF4-FFF2-40B4-BE49-F238E27FC236}">
                    <a16:creationId xmlns:a16="http://schemas.microsoft.com/office/drawing/2014/main" id="{A51E5C4E-8EE7-46DD-BC1C-17AE3881BED5}"/>
                  </a:ext>
                </a:extLst>
              </p:cNvPr>
              <p:cNvSpPr/>
              <p:nvPr/>
            </p:nvSpPr>
            <p:spPr>
              <a:xfrm rot="2103795">
                <a:off x="3104794" y="2262996"/>
                <a:ext cx="1574466" cy="1762442"/>
              </a:xfrm>
              <a:prstGeom prst="star6">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117">
              <a:extLst>
                <a:ext uri="{FF2B5EF4-FFF2-40B4-BE49-F238E27FC236}">
                  <a16:creationId xmlns:a16="http://schemas.microsoft.com/office/drawing/2014/main" id="{7E3DBD83-E738-49A4-9D2D-4C6B8BDD253C}"/>
                </a:ext>
              </a:extLst>
            </p:cNvPr>
            <p:cNvSpPr/>
            <p:nvPr/>
          </p:nvSpPr>
          <p:spPr>
            <a:xfrm rot="3163729">
              <a:off x="589407" y="5331155"/>
              <a:ext cx="329866" cy="2333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5" name="Group 294">
            <a:extLst>
              <a:ext uri="{FF2B5EF4-FFF2-40B4-BE49-F238E27FC236}">
                <a16:creationId xmlns:a16="http://schemas.microsoft.com/office/drawing/2014/main" id="{9FAE9374-51D9-4BA2-B809-1BF5F38EA081}"/>
              </a:ext>
            </a:extLst>
          </p:cNvPr>
          <p:cNvGrpSpPr/>
          <p:nvPr/>
        </p:nvGrpSpPr>
        <p:grpSpPr>
          <a:xfrm>
            <a:off x="7082717" y="61940"/>
            <a:ext cx="2646269" cy="2708479"/>
            <a:chOff x="6255138" y="1164666"/>
            <a:chExt cx="2168179" cy="2265687"/>
          </a:xfrm>
        </p:grpSpPr>
        <p:sp>
          <p:nvSpPr>
            <p:cNvPr id="287" name="Teardrop 286">
              <a:extLst>
                <a:ext uri="{FF2B5EF4-FFF2-40B4-BE49-F238E27FC236}">
                  <a16:creationId xmlns:a16="http://schemas.microsoft.com/office/drawing/2014/main" id="{9581FD8D-EEC5-453C-8BD2-8A5F7690E07F}"/>
                </a:ext>
              </a:extLst>
            </p:cNvPr>
            <p:cNvSpPr/>
            <p:nvPr/>
          </p:nvSpPr>
          <p:spPr>
            <a:xfrm rot="7853661">
              <a:off x="7194230" y="2688176"/>
              <a:ext cx="617007" cy="659996"/>
            </a:xfrm>
            <a:prstGeom prst="teardrop">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a:extLst>
                <a:ext uri="{FF2B5EF4-FFF2-40B4-BE49-F238E27FC236}">
                  <a16:creationId xmlns:a16="http://schemas.microsoft.com/office/drawing/2014/main" id="{436212E1-35CA-44F8-AFAC-033CBF859CBF}"/>
                </a:ext>
              </a:extLst>
            </p:cNvPr>
            <p:cNvGrpSpPr/>
            <p:nvPr/>
          </p:nvGrpSpPr>
          <p:grpSpPr>
            <a:xfrm>
              <a:off x="6930507" y="1164666"/>
              <a:ext cx="1150993" cy="1833004"/>
              <a:chOff x="6753421" y="1283260"/>
              <a:chExt cx="1150993" cy="1833004"/>
            </a:xfrm>
          </p:grpSpPr>
          <p:sp>
            <p:nvSpPr>
              <p:cNvPr id="274" name="Flowchart: Process 273">
                <a:extLst>
                  <a:ext uri="{FF2B5EF4-FFF2-40B4-BE49-F238E27FC236}">
                    <a16:creationId xmlns:a16="http://schemas.microsoft.com/office/drawing/2014/main" id="{7DA42CEB-7929-4CE3-9E72-B90C6AFB94D7}"/>
                  </a:ext>
                </a:extLst>
              </p:cNvPr>
              <p:cNvSpPr/>
              <p:nvPr/>
            </p:nvSpPr>
            <p:spPr>
              <a:xfrm>
                <a:off x="6753421" y="2039015"/>
                <a:ext cx="1150993" cy="756846"/>
              </a:xfrm>
              <a:prstGeom prst="flowChartProcess">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Process 275">
                <a:extLst>
                  <a:ext uri="{FF2B5EF4-FFF2-40B4-BE49-F238E27FC236}">
                    <a16:creationId xmlns:a16="http://schemas.microsoft.com/office/drawing/2014/main" id="{4FE3F63F-23F3-4191-AC5C-158235B328E5}"/>
                  </a:ext>
                </a:extLst>
              </p:cNvPr>
              <p:cNvSpPr/>
              <p:nvPr/>
            </p:nvSpPr>
            <p:spPr>
              <a:xfrm>
                <a:off x="7007620" y="2618892"/>
                <a:ext cx="650720" cy="497372"/>
              </a:xfrm>
              <a:prstGeom prst="flowChartProcess">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1" name="Group 280">
                <a:extLst>
                  <a:ext uri="{FF2B5EF4-FFF2-40B4-BE49-F238E27FC236}">
                    <a16:creationId xmlns:a16="http://schemas.microsoft.com/office/drawing/2014/main" id="{AC140182-F69F-46AF-AC03-9AFA8CB6391D}"/>
                  </a:ext>
                </a:extLst>
              </p:cNvPr>
              <p:cNvGrpSpPr/>
              <p:nvPr/>
            </p:nvGrpSpPr>
            <p:grpSpPr>
              <a:xfrm>
                <a:off x="6889880" y="1283260"/>
                <a:ext cx="878077" cy="705279"/>
                <a:chOff x="6948399" y="515306"/>
                <a:chExt cx="1409019" cy="1473233"/>
              </a:xfrm>
            </p:grpSpPr>
            <p:sp>
              <p:nvSpPr>
                <p:cNvPr id="278" name="Flowchart: Off-page Connector 277">
                  <a:extLst>
                    <a:ext uri="{FF2B5EF4-FFF2-40B4-BE49-F238E27FC236}">
                      <a16:creationId xmlns:a16="http://schemas.microsoft.com/office/drawing/2014/main" id="{C79B7B8E-4DD7-4326-AF24-F490090D7497}"/>
                    </a:ext>
                  </a:extLst>
                </p:cNvPr>
                <p:cNvSpPr/>
                <p:nvPr/>
              </p:nvSpPr>
              <p:spPr>
                <a:xfrm rot="10800000">
                  <a:off x="6948399" y="515306"/>
                  <a:ext cx="1409019" cy="1473233"/>
                </a:xfrm>
                <a:prstGeom prst="flowChartOffpageConnecto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Single Corner Snipped 278">
                  <a:extLst>
                    <a:ext uri="{FF2B5EF4-FFF2-40B4-BE49-F238E27FC236}">
                      <a16:creationId xmlns:a16="http://schemas.microsoft.com/office/drawing/2014/main" id="{C7336074-6E49-4092-A55C-F3856C01E296}"/>
                    </a:ext>
                  </a:extLst>
                </p:cNvPr>
                <p:cNvSpPr/>
                <p:nvPr/>
              </p:nvSpPr>
              <p:spPr>
                <a:xfrm rot="781196">
                  <a:off x="7035357" y="1141470"/>
                  <a:ext cx="483022" cy="338790"/>
                </a:xfrm>
                <a:prstGeom prst="snip1Rect">
                  <a:avLst>
                    <a:gd name="adj" fmla="val 338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Single Corner Snipped 279">
                  <a:extLst>
                    <a:ext uri="{FF2B5EF4-FFF2-40B4-BE49-F238E27FC236}">
                      <a16:creationId xmlns:a16="http://schemas.microsoft.com/office/drawing/2014/main" id="{50A59250-76F6-4843-8049-E30BEC437E64}"/>
                    </a:ext>
                  </a:extLst>
                </p:cNvPr>
                <p:cNvSpPr/>
                <p:nvPr/>
              </p:nvSpPr>
              <p:spPr>
                <a:xfrm rot="20608899" flipH="1">
                  <a:off x="7632515" y="1130410"/>
                  <a:ext cx="537390" cy="337569"/>
                </a:xfrm>
                <a:prstGeom prst="snip1Rect">
                  <a:avLst>
                    <a:gd name="adj" fmla="val 338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8" name="Group 287">
              <a:extLst>
                <a:ext uri="{FF2B5EF4-FFF2-40B4-BE49-F238E27FC236}">
                  <a16:creationId xmlns:a16="http://schemas.microsoft.com/office/drawing/2014/main" id="{A620F971-03CF-4246-B05D-E4091A645A65}"/>
                </a:ext>
              </a:extLst>
            </p:cNvPr>
            <p:cNvGrpSpPr/>
            <p:nvPr/>
          </p:nvGrpSpPr>
          <p:grpSpPr>
            <a:xfrm>
              <a:off x="7342405" y="1935990"/>
              <a:ext cx="1080912" cy="1415861"/>
              <a:chOff x="7342405" y="1935990"/>
              <a:chExt cx="1080912" cy="1415861"/>
            </a:xfrm>
          </p:grpSpPr>
          <p:sp>
            <p:nvSpPr>
              <p:cNvPr id="275" name="Flowchart: Process 274">
                <a:extLst>
                  <a:ext uri="{FF2B5EF4-FFF2-40B4-BE49-F238E27FC236}">
                    <a16:creationId xmlns:a16="http://schemas.microsoft.com/office/drawing/2014/main" id="{AC07CDDF-249A-49A8-9C81-0545B935C419}"/>
                  </a:ext>
                </a:extLst>
              </p:cNvPr>
              <p:cNvSpPr/>
              <p:nvPr/>
            </p:nvSpPr>
            <p:spPr>
              <a:xfrm rot="21216761">
                <a:off x="7989129" y="1935990"/>
                <a:ext cx="412192" cy="7263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lowchart: Process 283">
                <a:extLst>
                  <a:ext uri="{FF2B5EF4-FFF2-40B4-BE49-F238E27FC236}">
                    <a16:creationId xmlns:a16="http://schemas.microsoft.com/office/drawing/2014/main" id="{480E5361-F4EF-4BD3-8BE9-7C0DEE7D66FB}"/>
                  </a:ext>
                </a:extLst>
              </p:cNvPr>
              <p:cNvSpPr/>
              <p:nvPr/>
            </p:nvSpPr>
            <p:spPr>
              <a:xfrm rot="17858975">
                <a:off x="7730476" y="2226122"/>
                <a:ext cx="300510"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lowchart: Process 284">
                <a:extLst>
                  <a:ext uri="{FF2B5EF4-FFF2-40B4-BE49-F238E27FC236}">
                    <a16:creationId xmlns:a16="http://schemas.microsoft.com/office/drawing/2014/main" id="{02B6E0BB-CF87-4CA1-BB43-81326B7B2323}"/>
                  </a:ext>
                </a:extLst>
              </p:cNvPr>
              <p:cNvSpPr/>
              <p:nvPr/>
            </p:nvSpPr>
            <p:spPr>
              <a:xfrm rot="4540656">
                <a:off x="7452880" y="2681601"/>
                <a:ext cx="281605"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lowchart: Process 285">
                <a:extLst>
                  <a:ext uri="{FF2B5EF4-FFF2-40B4-BE49-F238E27FC236}">
                    <a16:creationId xmlns:a16="http://schemas.microsoft.com/office/drawing/2014/main" id="{E9FE5DAE-15D3-417D-AEA8-18244D11C2E8}"/>
                  </a:ext>
                </a:extLst>
              </p:cNvPr>
              <p:cNvSpPr/>
              <p:nvPr/>
            </p:nvSpPr>
            <p:spPr>
              <a:xfrm rot="4403544">
                <a:off x="7723764" y="2950318"/>
                <a:ext cx="300510"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lowchart: Process 281">
                <a:extLst>
                  <a:ext uri="{FF2B5EF4-FFF2-40B4-BE49-F238E27FC236}">
                    <a16:creationId xmlns:a16="http://schemas.microsoft.com/office/drawing/2014/main" id="{6FFE02B4-F2DD-496A-8F37-46713EA883BB}"/>
                  </a:ext>
                </a:extLst>
              </p:cNvPr>
              <p:cNvSpPr/>
              <p:nvPr/>
            </p:nvSpPr>
            <p:spPr>
              <a:xfrm rot="2312922">
                <a:off x="7693493" y="2438514"/>
                <a:ext cx="729824" cy="713954"/>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15996ADF-57C4-4437-AB4D-4CDAC52EFE08}"/>
                </a:ext>
              </a:extLst>
            </p:cNvPr>
            <p:cNvGrpSpPr/>
            <p:nvPr/>
          </p:nvGrpSpPr>
          <p:grpSpPr>
            <a:xfrm rot="1322486" flipH="1">
              <a:off x="6255138" y="2014492"/>
              <a:ext cx="1072809" cy="1415861"/>
              <a:chOff x="7342405" y="1935990"/>
              <a:chExt cx="1080912" cy="1415861"/>
            </a:xfrm>
          </p:grpSpPr>
          <p:sp>
            <p:nvSpPr>
              <p:cNvPr id="290" name="Flowchart: Process 289">
                <a:extLst>
                  <a:ext uri="{FF2B5EF4-FFF2-40B4-BE49-F238E27FC236}">
                    <a16:creationId xmlns:a16="http://schemas.microsoft.com/office/drawing/2014/main" id="{4E9B91DC-ED35-48EE-81BD-9ED8478ABB06}"/>
                  </a:ext>
                </a:extLst>
              </p:cNvPr>
              <p:cNvSpPr/>
              <p:nvPr/>
            </p:nvSpPr>
            <p:spPr>
              <a:xfrm rot="784849">
                <a:off x="7989129" y="1935990"/>
                <a:ext cx="412192" cy="7263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lowchart: Process 290">
                <a:extLst>
                  <a:ext uri="{FF2B5EF4-FFF2-40B4-BE49-F238E27FC236}">
                    <a16:creationId xmlns:a16="http://schemas.microsoft.com/office/drawing/2014/main" id="{07520B48-E455-48C8-8FC8-B6EB4BCF118D}"/>
                  </a:ext>
                </a:extLst>
              </p:cNvPr>
              <p:cNvSpPr/>
              <p:nvPr/>
            </p:nvSpPr>
            <p:spPr>
              <a:xfrm rot="17858975">
                <a:off x="7730476" y="2226122"/>
                <a:ext cx="300510"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lowchart: Process 291">
                <a:extLst>
                  <a:ext uri="{FF2B5EF4-FFF2-40B4-BE49-F238E27FC236}">
                    <a16:creationId xmlns:a16="http://schemas.microsoft.com/office/drawing/2014/main" id="{F68D87AF-E873-4301-9CA9-D75E91BD579C}"/>
                  </a:ext>
                </a:extLst>
              </p:cNvPr>
              <p:cNvSpPr/>
              <p:nvPr/>
            </p:nvSpPr>
            <p:spPr>
              <a:xfrm rot="4540656">
                <a:off x="7452880" y="2681601"/>
                <a:ext cx="281605"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lowchart: Process 292">
                <a:extLst>
                  <a:ext uri="{FF2B5EF4-FFF2-40B4-BE49-F238E27FC236}">
                    <a16:creationId xmlns:a16="http://schemas.microsoft.com/office/drawing/2014/main" id="{181BD844-B7B6-4264-9D1A-1BAE087D79E3}"/>
                  </a:ext>
                </a:extLst>
              </p:cNvPr>
              <p:cNvSpPr/>
              <p:nvPr/>
            </p:nvSpPr>
            <p:spPr>
              <a:xfrm rot="4403544">
                <a:off x="7723764" y="2950318"/>
                <a:ext cx="300510" cy="502555"/>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lowchart: Process 293">
                <a:extLst>
                  <a:ext uri="{FF2B5EF4-FFF2-40B4-BE49-F238E27FC236}">
                    <a16:creationId xmlns:a16="http://schemas.microsoft.com/office/drawing/2014/main" id="{8908B5A7-94BE-420D-9472-924E464BE2CE}"/>
                  </a:ext>
                </a:extLst>
              </p:cNvPr>
              <p:cNvSpPr/>
              <p:nvPr/>
            </p:nvSpPr>
            <p:spPr>
              <a:xfrm rot="2312922">
                <a:off x="7693493" y="2438514"/>
                <a:ext cx="729824" cy="713954"/>
              </a:xfrm>
              <a:prstGeom prst="flowChart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3" name="Group 272">
            <a:extLst>
              <a:ext uri="{FF2B5EF4-FFF2-40B4-BE49-F238E27FC236}">
                <a16:creationId xmlns:a16="http://schemas.microsoft.com/office/drawing/2014/main" id="{F58E8C86-F00B-44BC-A7D7-4A2FE986AB61}"/>
              </a:ext>
            </a:extLst>
          </p:cNvPr>
          <p:cNvGrpSpPr/>
          <p:nvPr/>
        </p:nvGrpSpPr>
        <p:grpSpPr>
          <a:xfrm>
            <a:off x="9298206" y="2120520"/>
            <a:ext cx="2706778" cy="3796685"/>
            <a:chOff x="8547774" y="631009"/>
            <a:chExt cx="2706778" cy="3796685"/>
          </a:xfrm>
        </p:grpSpPr>
        <p:grpSp>
          <p:nvGrpSpPr>
            <p:cNvPr id="262" name="Group 261">
              <a:extLst>
                <a:ext uri="{FF2B5EF4-FFF2-40B4-BE49-F238E27FC236}">
                  <a16:creationId xmlns:a16="http://schemas.microsoft.com/office/drawing/2014/main" id="{C20B2CD3-C4D1-4085-896D-10848CB089FE}"/>
                </a:ext>
              </a:extLst>
            </p:cNvPr>
            <p:cNvGrpSpPr/>
            <p:nvPr/>
          </p:nvGrpSpPr>
          <p:grpSpPr>
            <a:xfrm flipH="1">
              <a:off x="8740429" y="2256033"/>
              <a:ext cx="1051496" cy="1040671"/>
              <a:chOff x="10280684" y="2345285"/>
              <a:chExt cx="973868" cy="1040671"/>
            </a:xfrm>
          </p:grpSpPr>
          <p:sp>
            <p:nvSpPr>
              <p:cNvPr id="263" name="Flowchart: Display 262">
                <a:extLst>
                  <a:ext uri="{FF2B5EF4-FFF2-40B4-BE49-F238E27FC236}">
                    <a16:creationId xmlns:a16="http://schemas.microsoft.com/office/drawing/2014/main" id="{4FCFF9E6-C3AB-4708-9B75-DB0BE25C3D22}"/>
                  </a:ext>
                </a:extLst>
              </p:cNvPr>
              <p:cNvSpPr/>
              <p:nvPr/>
            </p:nvSpPr>
            <p:spPr>
              <a:xfrm rot="2725535">
                <a:off x="10129808" y="2622432"/>
                <a:ext cx="914400" cy="612648"/>
              </a:xfrm>
              <a:prstGeom prst="flowChartDisp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Moon 263">
                <a:extLst>
                  <a:ext uri="{FF2B5EF4-FFF2-40B4-BE49-F238E27FC236}">
                    <a16:creationId xmlns:a16="http://schemas.microsoft.com/office/drawing/2014/main" id="{943F1528-982D-42F1-80E9-B3259AC0452F}"/>
                  </a:ext>
                </a:extLst>
              </p:cNvPr>
              <p:cNvSpPr/>
              <p:nvPr/>
            </p:nvSpPr>
            <p:spPr>
              <a:xfrm rot="19609503">
                <a:off x="10504473" y="2345285"/>
                <a:ext cx="569895" cy="914400"/>
              </a:xfrm>
              <a:prstGeom prst="mo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98A02D6B-2731-4B9F-A47D-882EEE4E9561}"/>
                  </a:ext>
                </a:extLst>
              </p:cNvPr>
              <p:cNvSpPr/>
              <p:nvPr/>
            </p:nvSpPr>
            <p:spPr>
              <a:xfrm>
                <a:off x="10830450" y="2409777"/>
                <a:ext cx="424102" cy="44397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7" name="Flowchart: Manual Operation 256">
              <a:extLst>
                <a:ext uri="{FF2B5EF4-FFF2-40B4-BE49-F238E27FC236}">
                  <a16:creationId xmlns:a16="http://schemas.microsoft.com/office/drawing/2014/main" id="{5FB32A19-E186-4278-87F0-D5268DE0A8BF}"/>
                </a:ext>
              </a:extLst>
            </p:cNvPr>
            <p:cNvSpPr/>
            <p:nvPr/>
          </p:nvSpPr>
          <p:spPr>
            <a:xfrm rot="10800000">
              <a:off x="9411223" y="2340117"/>
              <a:ext cx="1126723" cy="2087577"/>
            </a:xfrm>
            <a:prstGeom prst="flowChartManualOperati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6" name="Group 255">
              <a:extLst>
                <a:ext uri="{FF2B5EF4-FFF2-40B4-BE49-F238E27FC236}">
                  <a16:creationId xmlns:a16="http://schemas.microsoft.com/office/drawing/2014/main" id="{472B5172-E775-4C4C-BF27-BE16A7483567}"/>
                </a:ext>
              </a:extLst>
            </p:cNvPr>
            <p:cNvGrpSpPr/>
            <p:nvPr/>
          </p:nvGrpSpPr>
          <p:grpSpPr>
            <a:xfrm>
              <a:off x="9333874" y="631009"/>
              <a:ext cx="1815907" cy="2304006"/>
              <a:chOff x="9481358" y="814108"/>
              <a:chExt cx="2393741" cy="3154618"/>
            </a:xfrm>
          </p:grpSpPr>
          <p:sp>
            <p:nvSpPr>
              <p:cNvPr id="246" name="Isosceles Triangle 245">
                <a:extLst>
                  <a:ext uri="{FF2B5EF4-FFF2-40B4-BE49-F238E27FC236}">
                    <a16:creationId xmlns:a16="http://schemas.microsoft.com/office/drawing/2014/main" id="{914E9354-9D89-4A40-8921-78AFF73FE3E9}"/>
                  </a:ext>
                </a:extLst>
              </p:cNvPr>
              <p:cNvSpPr/>
              <p:nvPr/>
            </p:nvSpPr>
            <p:spPr>
              <a:xfrm rot="3118293">
                <a:off x="11191899" y="1754545"/>
                <a:ext cx="391438" cy="974962"/>
              </a:xfrm>
              <a:prstGeom prst="triangle">
                <a:avLst>
                  <a:gd name="adj" fmla="val 0"/>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0BC9B432-1440-4680-856C-B1DDD3B72BDF}"/>
                  </a:ext>
                </a:extLst>
              </p:cNvPr>
              <p:cNvGrpSpPr/>
              <p:nvPr/>
            </p:nvGrpSpPr>
            <p:grpSpPr>
              <a:xfrm>
                <a:off x="9481358" y="814108"/>
                <a:ext cx="1680947" cy="3154618"/>
                <a:chOff x="9481358" y="814108"/>
                <a:chExt cx="1680947" cy="3154618"/>
              </a:xfrm>
            </p:grpSpPr>
            <p:sp>
              <p:nvSpPr>
                <p:cNvPr id="235" name="Flowchart: Off-page Connector 234">
                  <a:extLst>
                    <a:ext uri="{FF2B5EF4-FFF2-40B4-BE49-F238E27FC236}">
                      <a16:creationId xmlns:a16="http://schemas.microsoft.com/office/drawing/2014/main" id="{12E20EC5-D97C-4DCD-86F4-F405BD8296E1}"/>
                    </a:ext>
                  </a:extLst>
                </p:cNvPr>
                <p:cNvSpPr/>
                <p:nvPr/>
              </p:nvSpPr>
              <p:spPr>
                <a:xfrm>
                  <a:off x="9481358" y="1145275"/>
                  <a:ext cx="1680947" cy="2823451"/>
                </a:xfrm>
                <a:prstGeom prst="flowChartOffpageConnec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a:extLst>
                    <a:ext uri="{FF2B5EF4-FFF2-40B4-BE49-F238E27FC236}">
                      <a16:creationId xmlns:a16="http://schemas.microsoft.com/office/drawing/2014/main" id="{DE4E9703-13A3-4BFB-BC1A-6E32A4291E1D}"/>
                    </a:ext>
                  </a:extLst>
                </p:cNvPr>
                <p:cNvGrpSpPr/>
                <p:nvPr/>
              </p:nvGrpSpPr>
              <p:grpSpPr>
                <a:xfrm rot="21395973">
                  <a:off x="9548606" y="1917193"/>
                  <a:ext cx="1522085" cy="483087"/>
                  <a:chOff x="8775702" y="1438771"/>
                  <a:chExt cx="2000628" cy="549344"/>
                </a:xfrm>
              </p:grpSpPr>
              <p:grpSp>
                <p:nvGrpSpPr>
                  <p:cNvPr id="239" name="Group 238">
                    <a:extLst>
                      <a:ext uri="{FF2B5EF4-FFF2-40B4-BE49-F238E27FC236}">
                        <a16:creationId xmlns:a16="http://schemas.microsoft.com/office/drawing/2014/main" id="{141682C0-4457-4129-9EC0-5985E1FB70CA}"/>
                      </a:ext>
                    </a:extLst>
                  </p:cNvPr>
                  <p:cNvGrpSpPr/>
                  <p:nvPr/>
                </p:nvGrpSpPr>
                <p:grpSpPr>
                  <a:xfrm rot="10388000">
                    <a:off x="9967762" y="1519131"/>
                    <a:ext cx="808568" cy="468984"/>
                    <a:chOff x="5904272" y="2213985"/>
                    <a:chExt cx="1271114" cy="804622"/>
                  </a:xfrm>
                  <a:solidFill>
                    <a:schemeClr val="bg1"/>
                  </a:solidFill>
                </p:grpSpPr>
                <p:sp>
                  <p:nvSpPr>
                    <p:cNvPr id="240" name="Teardrop 239">
                      <a:extLst>
                        <a:ext uri="{FF2B5EF4-FFF2-40B4-BE49-F238E27FC236}">
                          <a16:creationId xmlns:a16="http://schemas.microsoft.com/office/drawing/2014/main" id="{369BFF0E-9D59-4BFD-B8AF-28D720193849}"/>
                        </a:ext>
                      </a:extLst>
                    </p:cNvPr>
                    <p:cNvSpPr/>
                    <p:nvPr/>
                  </p:nvSpPr>
                  <p:spPr>
                    <a:xfrm rot="10577239">
                      <a:off x="5904272" y="2229877"/>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Teardrop 240">
                      <a:extLst>
                        <a:ext uri="{FF2B5EF4-FFF2-40B4-BE49-F238E27FC236}">
                          <a16:creationId xmlns:a16="http://schemas.microsoft.com/office/drawing/2014/main" id="{2EBC47B2-CDAA-451B-809B-0FAB1A810F9A}"/>
                        </a:ext>
                      </a:extLst>
                    </p:cNvPr>
                    <p:cNvSpPr/>
                    <p:nvPr/>
                  </p:nvSpPr>
                  <p:spPr>
                    <a:xfrm rot="301803">
                      <a:off x="5937497" y="2213985"/>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2" name="Group 241">
                    <a:extLst>
                      <a:ext uri="{FF2B5EF4-FFF2-40B4-BE49-F238E27FC236}">
                        <a16:creationId xmlns:a16="http://schemas.microsoft.com/office/drawing/2014/main" id="{41B16A4F-54C2-476F-A827-3E1B89E39023}"/>
                      </a:ext>
                    </a:extLst>
                  </p:cNvPr>
                  <p:cNvGrpSpPr/>
                  <p:nvPr/>
                </p:nvGrpSpPr>
                <p:grpSpPr>
                  <a:xfrm rot="11946221" flipH="1">
                    <a:off x="8775702" y="1438771"/>
                    <a:ext cx="809121" cy="442981"/>
                    <a:chOff x="5904272" y="2213985"/>
                    <a:chExt cx="1271114" cy="804622"/>
                  </a:xfrm>
                  <a:solidFill>
                    <a:schemeClr val="bg1"/>
                  </a:solidFill>
                </p:grpSpPr>
                <p:sp>
                  <p:nvSpPr>
                    <p:cNvPr id="243" name="Teardrop 242">
                      <a:extLst>
                        <a:ext uri="{FF2B5EF4-FFF2-40B4-BE49-F238E27FC236}">
                          <a16:creationId xmlns:a16="http://schemas.microsoft.com/office/drawing/2014/main" id="{BA5C0914-D046-4DBE-B013-451D62379E1E}"/>
                        </a:ext>
                      </a:extLst>
                    </p:cNvPr>
                    <p:cNvSpPr/>
                    <p:nvPr/>
                  </p:nvSpPr>
                  <p:spPr>
                    <a:xfrm rot="10577239">
                      <a:off x="5904272" y="2229877"/>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ardrop 243">
                      <a:extLst>
                        <a:ext uri="{FF2B5EF4-FFF2-40B4-BE49-F238E27FC236}">
                          <a16:creationId xmlns:a16="http://schemas.microsoft.com/office/drawing/2014/main" id="{7AB7AAEB-7057-49A7-A505-5E3628ADF90A}"/>
                        </a:ext>
                      </a:extLst>
                    </p:cNvPr>
                    <p:cNvSpPr/>
                    <p:nvPr/>
                  </p:nvSpPr>
                  <p:spPr>
                    <a:xfrm rot="301803">
                      <a:off x="5937497" y="2213985"/>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49" name="Flowchart: Terminator 248">
                  <a:extLst>
                    <a:ext uri="{FF2B5EF4-FFF2-40B4-BE49-F238E27FC236}">
                      <a16:creationId xmlns:a16="http://schemas.microsoft.com/office/drawing/2014/main" id="{DFD0C6D1-3E3A-469A-9891-244CB9ED1CE5}"/>
                    </a:ext>
                  </a:extLst>
                </p:cNvPr>
                <p:cNvSpPr/>
                <p:nvPr/>
              </p:nvSpPr>
              <p:spPr>
                <a:xfrm rot="5400000">
                  <a:off x="9300685" y="1066945"/>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lowchart: Terminator 249">
                  <a:extLst>
                    <a:ext uri="{FF2B5EF4-FFF2-40B4-BE49-F238E27FC236}">
                      <a16:creationId xmlns:a16="http://schemas.microsoft.com/office/drawing/2014/main" id="{CFB63597-3B32-4986-821C-9DA0CA66F0BF}"/>
                    </a:ext>
                  </a:extLst>
                </p:cNvPr>
                <p:cNvSpPr/>
                <p:nvPr/>
              </p:nvSpPr>
              <p:spPr>
                <a:xfrm rot="5400000">
                  <a:off x="9577386" y="1070169"/>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lowchart: Terminator 250">
                  <a:extLst>
                    <a:ext uri="{FF2B5EF4-FFF2-40B4-BE49-F238E27FC236}">
                      <a16:creationId xmlns:a16="http://schemas.microsoft.com/office/drawing/2014/main" id="{35BD9520-48C3-4E4B-9534-F394BFDDD929}"/>
                    </a:ext>
                  </a:extLst>
                </p:cNvPr>
                <p:cNvSpPr/>
                <p:nvPr/>
              </p:nvSpPr>
              <p:spPr>
                <a:xfrm rot="5400000">
                  <a:off x="9898413" y="1053231"/>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lowchart: Terminator 251">
                  <a:extLst>
                    <a:ext uri="{FF2B5EF4-FFF2-40B4-BE49-F238E27FC236}">
                      <a16:creationId xmlns:a16="http://schemas.microsoft.com/office/drawing/2014/main" id="{C2424463-8E11-4417-A684-8019BFC752AC}"/>
                    </a:ext>
                  </a:extLst>
                </p:cNvPr>
                <p:cNvSpPr/>
                <p:nvPr/>
              </p:nvSpPr>
              <p:spPr>
                <a:xfrm rot="5400000">
                  <a:off x="10243549" y="1071340"/>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lowchart: Terminator 252">
                  <a:extLst>
                    <a:ext uri="{FF2B5EF4-FFF2-40B4-BE49-F238E27FC236}">
                      <a16:creationId xmlns:a16="http://schemas.microsoft.com/office/drawing/2014/main" id="{7FCB0297-155A-4224-9CBA-B6B6514BF3CA}"/>
                    </a:ext>
                  </a:extLst>
                </p:cNvPr>
                <p:cNvSpPr/>
                <p:nvPr/>
              </p:nvSpPr>
              <p:spPr>
                <a:xfrm rot="5400000">
                  <a:off x="10518100" y="1080879"/>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lowchart: Terminator 253">
                  <a:extLst>
                    <a:ext uri="{FF2B5EF4-FFF2-40B4-BE49-F238E27FC236}">
                      <a16:creationId xmlns:a16="http://schemas.microsoft.com/office/drawing/2014/main" id="{96326B88-2EAF-4E6C-A62B-3E772F1D2ABD}"/>
                    </a:ext>
                  </a:extLst>
                </p:cNvPr>
                <p:cNvSpPr/>
                <p:nvPr/>
              </p:nvSpPr>
              <p:spPr>
                <a:xfrm rot="5400000">
                  <a:off x="10759403" y="1080879"/>
                  <a:ext cx="641993" cy="163747"/>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1" name="Group 260">
              <a:extLst>
                <a:ext uri="{FF2B5EF4-FFF2-40B4-BE49-F238E27FC236}">
                  <a16:creationId xmlns:a16="http://schemas.microsoft.com/office/drawing/2014/main" id="{C14316C7-0A5D-4200-A450-42C4F3661AFA}"/>
                </a:ext>
              </a:extLst>
            </p:cNvPr>
            <p:cNvGrpSpPr/>
            <p:nvPr/>
          </p:nvGrpSpPr>
          <p:grpSpPr>
            <a:xfrm>
              <a:off x="10280684" y="2345285"/>
              <a:ext cx="973868" cy="1040671"/>
              <a:chOff x="10280684" y="2345285"/>
              <a:chExt cx="973868" cy="1040671"/>
            </a:xfrm>
          </p:grpSpPr>
          <p:sp>
            <p:nvSpPr>
              <p:cNvPr id="258" name="Flowchart: Display 257">
                <a:extLst>
                  <a:ext uri="{FF2B5EF4-FFF2-40B4-BE49-F238E27FC236}">
                    <a16:creationId xmlns:a16="http://schemas.microsoft.com/office/drawing/2014/main" id="{3BD2CE78-00CD-4285-AD8B-6B9919830973}"/>
                  </a:ext>
                </a:extLst>
              </p:cNvPr>
              <p:cNvSpPr/>
              <p:nvPr/>
            </p:nvSpPr>
            <p:spPr>
              <a:xfrm rot="2725535">
                <a:off x="10129808" y="2622432"/>
                <a:ext cx="914400" cy="612648"/>
              </a:xfrm>
              <a:prstGeom prst="flowChartDisp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Moon 258">
                <a:extLst>
                  <a:ext uri="{FF2B5EF4-FFF2-40B4-BE49-F238E27FC236}">
                    <a16:creationId xmlns:a16="http://schemas.microsoft.com/office/drawing/2014/main" id="{362A7904-1FE8-4901-9E0E-A1CB20A44D31}"/>
                  </a:ext>
                </a:extLst>
              </p:cNvPr>
              <p:cNvSpPr/>
              <p:nvPr/>
            </p:nvSpPr>
            <p:spPr>
              <a:xfrm rot="19609503">
                <a:off x="10504473" y="2345285"/>
                <a:ext cx="569895" cy="914400"/>
              </a:xfrm>
              <a:prstGeom prst="mo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4DD9F382-3827-4B53-B89F-20590771F913}"/>
                  </a:ext>
                </a:extLst>
              </p:cNvPr>
              <p:cNvSpPr/>
              <p:nvPr/>
            </p:nvSpPr>
            <p:spPr>
              <a:xfrm>
                <a:off x="10830450" y="2409777"/>
                <a:ext cx="424102" cy="44397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8" name="Rectangle 267">
              <a:extLst>
                <a:ext uri="{FF2B5EF4-FFF2-40B4-BE49-F238E27FC236}">
                  <a16:creationId xmlns:a16="http://schemas.microsoft.com/office/drawing/2014/main" id="{3932E061-5CF7-41D0-BD63-970120B6AA73}"/>
                </a:ext>
              </a:extLst>
            </p:cNvPr>
            <p:cNvSpPr/>
            <p:nvPr/>
          </p:nvSpPr>
          <p:spPr>
            <a:xfrm>
              <a:off x="8937340" y="1383123"/>
              <a:ext cx="134017" cy="304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D1945C34-E0EC-47BC-B17A-458BC2CAC7B4}"/>
                </a:ext>
              </a:extLst>
            </p:cNvPr>
            <p:cNvSpPr/>
            <p:nvPr/>
          </p:nvSpPr>
          <p:spPr>
            <a:xfrm rot="5400000">
              <a:off x="8852184" y="3305256"/>
              <a:ext cx="310353" cy="234658"/>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Multiplication Sign 268">
              <a:extLst>
                <a:ext uri="{FF2B5EF4-FFF2-40B4-BE49-F238E27FC236}">
                  <a16:creationId xmlns:a16="http://schemas.microsoft.com/office/drawing/2014/main" id="{5E2A1086-184A-4205-BC5D-3FBF338F87DA}"/>
                </a:ext>
              </a:extLst>
            </p:cNvPr>
            <p:cNvSpPr/>
            <p:nvPr/>
          </p:nvSpPr>
          <p:spPr>
            <a:xfrm>
              <a:off x="8547774" y="785505"/>
              <a:ext cx="914400" cy="914400"/>
            </a:xfrm>
            <a:prstGeom prst="mathMultiply">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2" name="Group 271">
              <a:extLst>
                <a:ext uri="{FF2B5EF4-FFF2-40B4-BE49-F238E27FC236}">
                  <a16:creationId xmlns:a16="http://schemas.microsoft.com/office/drawing/2014/main" id="{C1496B49-6F62-4AF0-A341-F67A3607C611}"/>
                </a:ext>
              </a:extLst>
            </p:cNvPr>
            <p:cNvGrpSpPr/>
            <p:nvPr/>
          </p:nvGrpSpPr>
          <p:grpSpPr>
            <a:xfrm>
              <a:off x="9523696" y="2678723"/>
              <a:ext cx="541277" cy="866144"/>
              <a:chOff x="7748021" y="1417467"/>
              <a:chExt cx="928902" cy="1079358"/>
            </a:xfrm>
          </p:grpSpPr>
          <p:sp>
            <p:nvSpPr>
              <p:cNvPr id="270" name="Teardrop 269">
                <a:extLst>
                  <a:ext uri="{FF2B5EF4-FFF2-40B4-BE49-F238E27FC236}">
                    <a16:creationId xmlns:a16="http://schemas.microsoft.com/office/drawing/2014/main" id="{57942A8F-5406-4B13-854A-000FCDDFB88D}"/>
                  </a:ext>
                </a:extLst>
              </p:cNvPr>
              <p:cNvSpPr/>
              <p:nvPr/>
            </p:nvSpPr>
            <p:spPr>
              <a:xfrm rot="19016729">
                <a:off x="7748021" y="1417467"/>
                <a:ext cx="928902" cy="1079358"/>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ardrop 270">
                <a:extLst>
                  <a:ext uri="{FF2B5EF4-FFF2-40B4-BE49-F238E27FC236}">
                    <a16:creationId xmlns:a16="http://schemas.microsoft.com/office/drawing/2014/main" id="{6157D441-90EE-482A-BAD9-D63D3D494DE5}"/>
                  </a:ext>
                </a:extLst>
              </p:cNvPr>
              <p:cNvSpPr/>
              <p:nvPr/>
            </p:nvSpPr>
            <p:spPr>
              <a:xfrm rot="19016729">
                <a:off x="7947556" y="1828446"/>
                <a:ext cx="576193" cy="660583"/>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7" name="Rectangle 266">
              <a:extLst>
                <a:ext uri="{FF2B5EF4-FFF2-40B4-BE49-F238E27FC236}">
                  <a16:creationId xmlns:a16="http://schemas.microsoft.com/office/drawing/2014/main" id="{3D8EA8DE-FE6D-4800-8F4F-40BDF38FAA40}"/>
                </a:ext>
              </a:extLst>
            </p:cNvPr>
            <p:cNvSpPr/>
            <p:nvPr/>
          </p:nvSpPr>
          <p:spPr>
            <a:xfrm rot="9987831">
              <a:off x="9730207" y="3575391"/>
              <a:ext cx="432713" cy="222926"/>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6" name="Rectangle 295">
            <a:extLst>
              <a:ext uri="{FF2B5EF4-FFF2-40B4-BE49-F238E27FC236}">
                <a16:creationId xmlns:a16="http://schemas.microsoft.com/office/drawing/2014/main" id="{65D01FE7-067D-4CFD-94C1-60E9C464154F}"/>
              </a:ext>
            </a:extLst>
          </p:cNvPr>
          <p:cNvSpPr/>
          <p:nvPr/>
        </p:nvSpPr>
        <p:spPr>
          <a:xfrm rot="20880269">
            <a:off x="6251650" y="2879886"/>
            <a:ext cx="1295600" cy="1296955"/>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9" name="Group 318">
            <a:extLst>
              <a:ext uri="{FF2B5EF4-FFF2-40B4-BE49-F238E27FC236}">
                <a16:creationId xmlns:a16="http://schemas.microsoft.com/office/drawing/2014/main" id="{5163EED3-E458-44EC-B50F-D773F69624B3}"/>
              </a:ext>
            </a:extLst>
          </p:cNvPr>
          <p:cNvGrpSpPr/>
          <p:nvPr/>
        </p:nvGrpSpPr>
        <p:grpSpPr>
          <a:xfrm>
            <a:off x="6002693" y="1949219"/>
            <a:ext cx="2454284" cy="4407051"/>
            <a:chOff x="6002693" y="1949219"/>
            <a:chExt cx="2454284" cy="4407051"/>
          </a:xfrm>
        </p:grpSpPr>
        <p:sp>
          <p:nvSpPr>
            <p:cNvPr id="316" name="Isosceles Triangle 315">
              <a:extLst>
                <a:ext uri="{FF2B5EF4-FFF2-40B4-BE49-F238E27FC236}">
                  <a16:creationId xmlns:a16="http://schemas.microsoft.com/office/drawing/2014/main" id="{335ADCCD-EF07-4549-82DB-05E55D826E47}"/>
                </a:ext>
              </a:extLst>
            </p:cNvPr>
            <p:cNvSpPr/>
            <p:nvPr/>
          </p:nvSpPr>
          <p:spPr>
            <a:xfrm rot="18177999">
              <a:off x="6029224" y="3179766"/>
              <a:ext cx="297289" cy="350352"/>
            </a:xfrm>
            <a:prstGeom prst="triangle">
              <a:avLst>
                <a:gd name="adj" fmla="val 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Isosceles Triangle 314">
              <a:extLst>
                <a:ext uri="{FF2B5EF4-FFF2-40B4-BE49-F238E27FC236}">
                  <a16:creationId xmlns:a16="http://schemas.microsoft.com/office/drawing/2014/main" id="{3037054C-7FB7-425D-ADD7-19409D146C40}"/>
                </a:ext>
              </a:extLst>
            </p:cNvPr>
            <p:cNvSpPr/>
            <p:nvPr/>
          </p:nvSpPr>
          <p:spPr>
            <a:xfrm rot="3118293">
              <a:off x="7441069" y="2999332"/>
              <a:ext cx="297289" cy="350352"/>
            </a:xfrm>
            <a:prstGeom prst="triangle">
              <a:avLst>
                <a:gd name="adj" fmla="val 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8" name="Group 317">
              <a:extLst>
                <a:ext uri="{FF2B5EF4-FFF2-40B4-BE49-F238E27FC236}">
                  <a16:creationId xmlns:a16="http://schemas.microsoft.com/office/drawing/2014/main" id="{444DE729-4547-4B87-8292-96C72D6CF541}"/>
                </a:ext>
              </a:extLst>
            </p:cNvPr>
            <p:cNvGrpSpPr/>
            <p:nvPr/>
          </p:nvGrpSpPr>
          <p:grpSpPr>
            <a:xfrm>
              <a:off x="6139133" y="1949219"/>
              <a:ext cx="2317844" cy="4407051"/>
              <a:chOff x="6139133" y="1949219"/>
              <a:chExt cx="2317844" cy="4407051"/>
            </a:xfrm>
          </p:grpSpPr>
          <p:sp>
            <p:nvSpPr>
              <p:cNvPr id="314" name="Flowchart: Process 313">
                <a:extLst>
                  <a:ext uri="{FF2B5EF4-FFF2-40B4-BE49-F238E27FC236}">
                    <a16:creationId xmlns:a16="http://schemas.microsoft.com/office/drawing/2014/main" id="{FDDD5742-B272-421A-A857-2FD9FA5A8D51}"/>
                  </a:ext>
                </a:extLst>
              </p:cNvPr>
              <p:cNvSpPr/>
              <p:nvPr/>
            </p:nvSpPr>
            <p:spPr>
              <a:xfrm rot="21063405">
                <a:off x="6745729" y="5399824"/>
                <a:ext cx="1546262" cy="956446"/>
              </a:xfrm>
              <a:prstGeom prst="flowChartProcess">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lowchart: Process 312">
                <a:extLst>
                  <a:ext uri="{FF2B5EF4-FFF2-40B4-BE49-F238E27FC236}">
                    <a16:creationId xmlns:a16="http://schemas.microsoft.com/office/drawing/2014/main" id="{29E843A8-4F30-42E8-8544-49D101AEF76C}"/>
                  </a:ext>
                </a:extLst>
              </p:cNvPr>
              <p:cNvSpPr/>
              <p:nvPr/>
            </p:nvSpPr>
            <p:spPr>
              <a:xfrm rot="21063405">
                <a:off x="6325550" y="4689466"/>
                <a:ext cx="2131427" cy="979128"/>
              </a:xfrm>
              <a:prstGeom prst="flowChartProcess">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11E5108F-9C21-401D-9215-44C65730D382}"/>
                  </a:ext>
                </a:extLst>
              </p:cNvPr>
              <p:cNvSpPr/>
              <p:nvPr/>
            </p:nvSpPr>
            <p:spPr>
              <a:xfrm rot="20880269">
                <a:off x="6139133" y="2550513"/>
                <a:ext cx="1269533" cy="726479"/>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7364ED7B-1B12-458E-88CB-950D725D0AB4}"/>
                  </a:ext>
                </a:extLst>
              </p:cNvPr>
              <p:cNvSpPr/>
              <p:nvPr/>
            </p:nvSpPr>
            <p:spPr>
              <a:xfrm rot="20880269">
                <a:off x="6387967" y="4352801"/>
                <a:ext cx="1685172" cy="584266"/>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Chord 301">
                <a:extLst>
                  <a:ext uri="{FF2B5EF4-FFF2-40B4-BE49-F238E27FC236}">
                    <a16:creationId xmlns:a16="http://schemas.microsoft.com/office/drawing/2014/main" id="{B8F7B53A-1909-4F81-83DB-84522A11A742}"/>
                  </a:ext>
                </a:extLst>
              </p:cNvPr>
              <p:cNvSpPr/>
              <p:nvPr/>
            </p:nvSpPr>
            <p:spPr>
              <a:xfrm rot="14276989">
                <a:off x="6883565" y="3106140"/>
                <a:ext cx="456227" cy="464797"/>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Isosceles Triangle 297">
                <a:extLst>
                  <a:ext uri="{FF2B5EF4-FFF2-40B4-BE49-F238E27FC236}">
                    <a16:creationId xmlns:a16="http://schemas.microsoft.com/office/drawing/2014/main" id="{AAF2448A-07B0-49DF-81AF-2770D4FBCDD2}"/>
                  </a:ext>
                </a:extLst>
              </p:cNvPr>
              <p:cNvSpPr/>
              <p:nvPr/>
            </p:nvSpPr>
            <p:spPr>
              <a:xfrm rot="20880269">
                <a:off x="6282161" y="3835419"/>
                <a:ext cx="340181" cy="66129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Isosceles Triangle 298">
                <a:extLst>
                  <a:ext uri="{FF2B5EF4-FFF2-40B4-BE49-F238E27FC236}">
                    <a16:creationId xmlns:a16="http://schemas.microsoft.com/office/drawing/2014/main" id="{8DB75F21-71CA-47F8-B6EE-0C129239DC40}"/>
                  </a:ext>
                </a:extLst>
              </p:cNvPr>
              <p:cNvSpPr/>
              <p:nvPr/>
            </p:nvSpPr>
            <p:spPr>
              <a:xfrm rot="20880269">
                <a:off x="7566712" y="3567561"/>
                <a:ext cx="340181" cy="66129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rapezoid 306">
                <a:extLst>
                  <a:ext uri="{FF2B5EF4-FFF2-40B4-BE49-F238E27FC236}">
                    <a16:creationId xmlns:a16="http://schemas.microsoft.com/office/drawing/2014/main" id="{F4C49102-D928-4CC3-9F62-92AC6063EA8C}"/>
                  </a:ext>
                </a:extLst>
              </p:cNvPr>
              <p:cNvSpPr/>
              <p:nvPr/>
            </p:nvSpPr>
            <p:spPr>
              <a:xfrm rot="8851545">
                <a:off x="7134309" y="4777246"/>
                <a:ext cx="462065" cy="285385"/>
              </a:xfrm>
              <a:prstGeom prst="trapezoid">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523CCF46-CF44-4525-B1F7-6B95A15AC111}"/>
                  </a:ext>
                </a:extLst>
              </p:cNvPr>
              <p:cNvGrpSpPr/>
              <p:nvPr/>
            </p:nvGrpSpPr>
            <p:grpSpPr>
              <a:xfrm rot="20391284">
                <a:off x="6488737" y="3599533"/>
                <a:ext cx="1130168" cy="852449"/>
                <a:chOff x="5922818" y="3142751"/>
                <a:chExt cx="1423184" cy="852449"/>
              </a:xfrm>
            </p:grpSpPr>
            <p:sp>
              <p:nvSpPr>
                <p:cNvPr id="309" name="Arc 308">
                  <a:extLst>
                    <a:ext uri="{FF2B5EF4-FFF2-40B4-BE49-F238E27FC236}">
                      <a16:creationId xmlns:a16="http://schemas.microsoft.com/office/drawing/2014/main" id="{5F696234-5081-47D2-9D26-EF1F35215119}"/>
                    </a:ext>
                  </a:extLst>
                </p:cNvPr>
                <p:cNvSpPr/>
                <p:nvPr/>
              </p:nvSpPr>
              <p:spPr>
                <a:xfrm rot="313935">
                  <a:off x="5922818" y="3281010"/>
                  <a:ext cx="1423184" cy="714190"/>
                </a:xfrm>
                <a:prstGeom prst="arc">
                  <a:avLst>
                    <a:gd name="adj1" fmla="val 10973674"/>
                    <a:gd name="adj2" fmla="val 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0" name="Rectangle: Top Corners Snipped 309">
                  <a:extLst>
                    <a:ext uri="{FF2B5EF4-FFF2-40B4-BE49-F238E27FC236}">
                      <a16:creationId xmlns:a16="http://schemas.microsoft.com/office/drawing/2014/main" id="{8448B24A-E3A7-4097-897C-96A836245821}"/>
                    </a:ext>
                  </a:extLst>
                </p:cNvPr>
                <p:cNvSpPr/>
                <p:nvPr/>
              </p:nvSpPr>
              <p:spPr>
                <a:xfrm rot="313935">
                  <a:off x="6522140" y="3142751"/>
                  <a:ext cx="291212" cy="161943"/>
                </a:xfrm>
                <a:prstGeom prst="snip2Same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2" name="Teardrop 311">
                <a:extLst>
                  <a:ext uri="{FF2B5EF4-FFF2-40B4-BE49-F238E27FC236}">
                    <a16:creationId xmlns:a16="http://schemas.microsoft.com/office/drawing/2014/main" id="{20D2B40F-BDE9-4EA1-A176-8783493F6866}"/>
                  </a:ext>
                </a:extLst>
              </p:cNvPr>
              <p:cNvSpPr/>
              <p:nvPr/>
            </p:nvSpPr>
            <p:spPr>
              <a:xfrm rot="19097342">
                <a:off x="6257440" y="1949219"/>
                <a:ext cx="914400" cy="914400"/>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Shape 316">
                <a:extLst>
                  <a:ext uri="{FF2B5EF4-FFF2-40B4-BE49-F238E27FC236}">
                    <a16:creationId xmlns:a16="http://schemas.microsoft.com/office/drawing/2014/main" id="{45A48B86-7EB8-4043-AA38-AC797407CD90}"/>
                  </a:ext>
                </a:extLst>
              </p:cNvPr>
              <p:cNvSpPr/>
              <p:nvPr/>
            </p:nvSpPr>
            <p:spPr>
              <a:xfrm>
                <a:off x="6384458" y="2934493"/>
                <a:ext cx="367440" cy="1048402"/>
              </a:xfrm>
              <a:custGeom>
                <a:avLst/>
                <a:gdLst>
                  <a:gd name="connsiteX0" fmla="*/ 328358 w 329184"/>
                  <a:gd name="connsiteY0" fmla="*/ 1471 h 1086653"/>
                  <a:gd name="connsiteX1" fmla="*/ 289029 w 329184"/>
                  <a:gd name="connsiteY1" fmla="*/ 50632 h 1086653"/>
                  <a:gd name="connsiteX2" fmla="*/ 249699 w 329184"/>
                  <a:gd name="connsiteY2" fmla="*/ 109626 h 1086653"/>
                  <a:gd name="connsiteX3" fmla="*/ 220203 w 329184"/>
                  <a:gd name="connsiteY3" fmla="*/ 168619 h 1086653"/>
                  <a:gd name="connsiteX4" fmla="*/ 200538 w 329184"/>
                  <a:gd name="connsiteY4" fmla="*/ 227613 h 1086653"/>
                  <a:gd name="connsiteX5" fmla="*/ 180874 w 329184"/>
                  <a:gd name="connsiteY5" fmla="*/ 257110 h 1086653"/>
                  <a:gd name="connsiteX6" fmla="*/ 161209 w 329184"/>
                  <a:gd name="connsiteY6" fmla="*/ 316103 h 1086653"/>
                  <a:gd name="connsiteX7" fmla="*/ 141545 w 329184"/>
                  <a:gd name="connsiteY7" fmla="*/ 355432 h 1086653"/>
                  <a:gd name="connsiteX8" fmla="*/ 112048 w 329184"/>
                  <a:gd name="connsiteY8" fmla="*/ 424258 h 1086653"/>
                  <a:gd name="connsiteX9" fmla="*/ 102216 w 329184"/>
                  <a:gd name="connsiteY9" fmla="*/ 463587 h 1086653"/>
                  <a:gd name="connsiteX10" fmla="*/ 72719 w 329184"/>
                  <a:gd name="connsiteY10" fmla="*/ 561910 h 1086653"/>
                  <a:gd name="connsiteX11" fmla="*/ 53054 w 329184"/>
                  <a:gd name="connsiteY11" fmla="*/ 670065 h 1086653"/>
                  <a:gd name="connsiteX12" fmla="*/ 33390 w 329184"/>
                  <a:gd name="connsiteY12" fmla="*/ 837213 h 1086653"/>
                  <a:gd name="connsiteX13" fmla="*/ 23558 w 329184"/>
                  <a:gd name="connsiteY13" fmla="*/ 915871 h 1086653"/>
                  <a:gd name="connsiteX14" fmla="*/ 13725 w 329184"/>
                  <a:gd name="connsiteY14" fmla="*/ 1004361 h 1086653"/>
                  <a:gd name="connsiteX15" fmla="*/ 3893 w 329184"/>
                  <a:gd name="connsiteY15" fmla="*/ 1083019 h 1086653"/>
                  <a:gd name="connsiteX16" fmla="*/ 23558 w 329184"/>
                  <a:gd name="connsiteY16" fmla="*/ 1024026 h 1086653"/>
                  <a:gd name="connsiteX17" fmla="*/ 43222 w 329184"/>
                  <a:gd name="connsiteY17" fmla="*/ 945368 h 1086653"/>
                  <a:gd name="connsiteX18" fmla="*/ 53054 w 329184"/>
                  <a:gd name="connsiteY18" fmla="*/ 906039 h 1086653"/>
                  <a:gd name="connsiteX19" fmla="*/ 92383 w 329184"/>
                  <a:gd name="connsiteY19" fmla="*/ 817548 h 1086653"/>
                  <a:gd name="connsiteX20" fmla="*/ 102216 w 329184"/>
                  <a:gd name="connsiteY20" fmla="*/ 788052 h 1086653"/>
                  <a:gd name="connsiteX21" fmla="*/ 121880 w 329184"/>
                  <a:gd name="connsiteY21" fmla="*/ 758555 h 1086653"/>
                  <a:gd name="connsiteX22" fmla="*/ 151377 w 329184"/>
                  <a:gd name="connsiteY22" fmla="*/ 670065 h 1086653"/>
                  <a:gd name="connsiteX23" fmla="*/ 161209 w 329184"/>
                  <a:gd name="connsiteY23" fmla="*/ 640568 h 1086653"/>
                  <a:gd name="connsiteX24" fmla="*/ 180874 w 329184"/>
                  <a:gd name="connsiteY24" fmla="*/ 611071 h 1086653"/>
                  <a:gd name="connsiteX25" fmla="*/ 200538 w 329184"/>
                  <a:gd name="connsiteY25" fmla="*/ 552077 h 1086653"/>
                  <a:gd name="connsiteX26" fmla="*/ 210370 w 329184"/>
                  <a:gd name="connsiteY26" fmla="*/ 522581 h 1086653"/>
                  <a:gd name="connsiteX27" fmla="*/ 230035 w 329184"/>
                  <a:gd name="connsiteY27" fmla="*/ 493084 h 1086653"/>
                  <a:gd name="connsiteX28" fmla="*/ 269364 w 329184"/>
                  <a:gd name="connsiteY28" fmla="*/ 375097 h 1086653"/>
                  <a:gd name="connsiteX29" fmla="*/ 279196 w 329184"/>
                  <a:gd name="connsiteY29" fmla="*/ 345600 h 1086653"/>
                  <a:gd name="connsiteX30" fmla="*/ 289029 w 329184"/>
                  <a:gd name="connsiteY30" fmla="*/ 316103 h 1086653"/>
                  <a:gd name="connsiteX31" fmla="*/ 298861 w 329184"/>
                  <a:gd name="connsiteY31" fmla="*/ 148955 h 1086653"/>
                  <a:gd name="connsiteX32" fmla="*/ 308693 w 329184"/>
                  <a:gd name="connsiteY32" fmla="*/ 109626 h 1086653"/>
                  <a:gd name="connsiteX33" fmla="*/ 328358 w 329184"/>
                  <a:gd name="connsiteY33" fmla="*/ 1471 h 108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9184" h="1086653">
                    <a:moveTo>
                      <a:pt x="328358" y="1471"/>
                    </a:moveTo>
                    <a:cubicBezTo>
                      <a:pt x="325081" y="-8361"/>
                      <a:pt x="301372" y="33660"/>
                      <a:pt x="289029" y="50632"/>
                    </a:cubicBezTo>
                    <a:cubicBezTo>
                      <a:pt x="275128" y="69746"/>
                      <a:pt x="249699" y="109626"/>
                      <a:pt x="249699" y="109626"/>
                    </a:cubicBezTo>
                    <a:cubicBezTo>
                      <a:pt x="213844" y="217193"/>
                      <a:pt x="271025" y="54270"/>
                      <a:pt x="220203" y="168619"/>
                    </a:cubicBezTo>
                    <a:cubicBezTo>
                      <a:pt x="211784" y="187561"/>
                      <a:pt x="212036" y="210366"/>
                      <a:pt x="200538" y="227613"/>
                    </a:cubicBezTo>
                    <a:cubicBezTo>
                      <a:pt x="193983" y="237445"/>
                      <a:pt x="185673" y="246312"/>
                      <a:pt x="180874" y="257110"/>
                    </a:cubicBezTo>
                    <a:cubicBezTo>
                      <a:pt x="172456" y="276052"/>
                      <a:pt x="170479" y="297563"/>
                      <a:pt x="161209" y="316103"/>
                    </a:cubicBezTo>
                    <a:cubicBezTo>
                      <a:pt x="154654" y="329213"/>
                      <a:pt x="146691" y="341708"/>
                      <a:pt x="141545" y="355432"/>
                    </a:cubicBezTo>
                    <a:cubicBezTo>
                      <a:pt x="114335" y="427993"/>
                      <a:pt x="151897" y="364482"/>
                      <a:pt x="112048" y="424258"/>
                    </a:cubicBezTo>
                    <a:cubicBezTo>
                      <a:pt x="108771" y="437368"/>
                      <a:pt x="106099" y="450644"/>
                      <a:pt x="102216" y="463587"/>
                    </a:cubicBezTo>
                    <a:cubicBezTo>
                      <a:pt x="81206" y="533621"/>
                      <a:pt x="85669" y="503632"/>
                      <a:pt x="72719" y="561910"/>
                    </a:cubicBezTo>
                    <a:cubicBezTo>
                      <a:pt x="65946" y="592390"/>
                      <a:pt x="57322" y="640193"/>
                      <a:pt x="53054" y="670065"/>
                    </a:cubicBezTo>
                    <a:cubicBezTo>
                      <a:pt x="44768" y="728068"/>
                      <a:pt x="40269" y="778738"/>
                      <a:pt x="33390" y="837213"/>
                    </a:cubicBezTo>
                    <a:cubicBezTo>
                      <a:pt x="30303" y="863455"/>
                      <a:pt x="26645" y="889629"/>
                      <a:pt x="23558" y="915871"/>
                    </a:cubicBezTo>
                    <a:cubicBezTo>
                      <a:pt x="20090" y="945346"/>
                      <a:pt x="17193" y="974886"/>
                      <a:pt x="13725" y="1004361"/>
                    </a:cubicBezTo>
                    <a:cubicBezTo>
                      <a:pt x="10638" y="1030603"/>
                      <a:pt x="-7924" y="1059385"/>
                      <a:pt x="3893" y="1083019"/>
                    </a:cubicBezTo>
                    <a:cubicBezTo>
                      <a:pt x="13163" y="1101559"/>
                      <a:pt x="18531" y="1044135"/>
                      <a:pt x="23558" y="1024026"/>
                    </a:cubicBezTo>
                    <a:lnTo>
                      <a:pt x="43222" y="945368"/>
                    </a:lnTo>
                    <a:cubicBezTo>
                      <a:pt x="46499" y="932258"/>
                      <a:pt x="48781" y="918859"/>
                      <a:pt x="53054" y="906039"/>
                    </a:cubicBezTo>
                    <a:cubicBezTo>
                      <a:pt x="103783" y="753855"/>
                      <a:pt x="45643" y="911027"/>
                      <a:pt x="92383" y="817548"/>
                    </a:cubicBezTo>
                    <a:cubicBezTo>
                      <a:pt x="97018" y="808278"/>
                      <a:pt x="97581" y="797322"/>
                      <a:pt x="102216" y="788052"/>
                    </a:cubicBezTo>
                    <a:cubicBezTo>
                      <a:pt x="107501" y="777483"/>
                      <a:pt x="117081" y="769353"/>
                      <a:pt x="121880" y="758555"/>
                    </a:cubicBezTo>
                    <a:cubicBezTo>
                      <a:pt x="121881" y="758553"/>
                      <a:pt x="146460" y="684815"/>
                      <a:pt x="151377" y="670065"/>
                    </a:cubicBezTo>
                    <a:cubicBezTo>
                      <a:pt x="154654" y="660233"/>
                      <a:pt x="155460" y="649191"/>
                      <a:pt x="161209" y="640568"/>
                    </a:cubicBezTo>
                    <a:lnTo>
                      <a:pt x="180874" y="611071"/>
                    </a:lnTo>
                    <a:lnTo>
                      <a:pt x="200538" y="552077"/>
                    </a:lnTo>
                    <a:cubicBezTo>
                      <a:pt x="203815" y="542245"/>
                      <a:pt x="204621" y="531204"/>
                      <a:pt x="210370" y="522581"/>
                    </a:cubicBezTo>
                    <a:lnTo>
                      <a:pt x="230035" y="493084"/>
                    </a:lnTo>
                    <a:lnTo>
                      <a:pt x="269364" y="375097"/>
                    </a:lnTo>
                    <a:lnTo>
                      <a:pt x="279196" y="345600"/>
                    </a:lnTo>
                    <a:lnTo>
                      <a:pt x="289029" y="316103"/>
                    </a:lnTo>
                    <a:cubicBezTo>
                      <a:pt x="292306" y="260387"/>
                      <a:pt x="293570" y="204516"/>
                      <a:pt x="298861" y="148955"/>
                    </a:cubicBezTo>
                    <a:cubicBezTo>
                      <a:pt x="300142" y="135503"/>
                      <a:pt x="304810" y="122569"/>
                      <a:pt x="308693" y="109626"/>
                    </a:cubicBezTo>
                    <a:cubicBezTo>
                      <a:pt x="325179" y="54672"/>
                      <a:pt x="331635" y="11303"/>
                      <a:pt x="328358" y="147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Chord 299">
                <a:extLst>
                  <a:ext uri="{FF2B5EF4-FFF2-40B4-BE49-F238E27FC236}">
                    <a16:creationId xmlns:a16="http://schemas.microsoft.com/office/drawing/2014/main" id="{B0DCCD76-7356-40A0-9A05-9C96C3E564C3}"/>
                  </a:ext>
                </a:extLst>
              </p:cNvPr>
              <p:cNvSpPr/>
              <p:nvPr/>
            </p:nvSpPr>
            <p:spPr>
              <a:xfrm rot="19868238">
                <a:off x="6344782" y="3146134"/>
                <a:ext cx="456227" cy="464797"/>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0" name="Flowchart: Connector 319">
            <a:extLst>
              <a:ext uri="{FF2B5EF4-FFF2-40B4-BE49-F238E27FC236}">
                <a16:creationId xmlns:a16="http://schemas.microsoft.com/office/drawing/2014/main" id="{075687A2-A857-463C-B355-5ABAAB81495B}"/>
              </a:ext>
            </a:extLst>
          </p:cNvPr>
          <p:cNvSpPr/>
          <p:nvPr/>
        </p:nvSpPr>
        <p:spPr>
          <a:xfrm rot="313935">
            <a:off x="6436264" y="5606121"/>
            <a:ext cx="178872" cy="187910"/>
          </a:xfrm>
          <a:prstGeom prst="flowChartConnector">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lowchart: Connector 320">
            <a:extLst>
              <a:ext uri="{FF2B5EF4-FFF2-40B4-BE49-F238E27FC236}">
                <a16:creationId xmlns:a16="http://schemas.microsoft.com/office/drawing/2014/main" id="{279F6D36-9894-4F56-8476-CC9A24A01528}"/>
              </a:ext>
            </a:extLst>
          </p:cNvPr>
          <p:cNvSpPr/>
          <p:nvPr/>
        </p:nvSpPr>
        <p:spPr>
          <a:xfrm rot="313935">
            <a:off x="8262095" y="5281082"/>
            <a:ext cx="178872" cy="187910"/>
          </a:xfrm>
          <a:prstGeom prst="flowChartConnector">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7" name="Group 326">
            <a:extLst>
              <a:ext uri="{FF2B5EF4-FFF2-40B4-BE49-F238E27FC236}">
                <a16:creationId xmlns:a16="http://schemas.microsoft.com/office/drawing/2014/main" id="{AC1CDA22-E135-4E1B-84EA-6C56DCB4DB8C}"/>
              </a:ext>
            </a:extLst>
          </p:cNvPr>
          <p:cNvGrpSpPr/>
          <p:nvPr/>
        </p:nvGrpSpPr>
        <p:grpSpPr>
          <a:xfrm>
            <a:off x="7666096" y="2968977"/>
            <a:ext cx="1666219" cy="3448117"/>
            <a:chOff x="7666096" y="2968977"/>
            <a:chExt cx="1666219" cy="3448117"/>
          </a:xfrm>
        </p:grpSpPr>
        <p:sp>
          <p:nvSpPr>
            <p:cNvPr id="326" name="Arrow: Up 325">
              <a:extLst>
                <a:ext uri="{FF2B5EF4-FFF2-40B4-BE49-F238E27FC236}">
                  <a16:creationId xmlns:a16="http://schemas.microsoft.com/office/drawing/2014/main" id="{8FCD4058-F3CE-4161-9ED9-A9B45DE20707}"/>
                </a:ext>
              </a:extLst>
            </p:cNvPr>
            <p:cNvSpPr/>
            <p:nvPr/>
          </p:nvSpPr>
          <p:spPr>
            <a:xfrm rot="18023156">
              <a:off x="7138060" y="3497013"/>
              <a:ext cx="1807456" cy="751383"/>
            </a:xfrm>
            <a:prstGeom prst="up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Cylinder 323">
              <a:extLst>
                <a:ext uri="{FF2B5EF4-FFF2-40B4-BE49-F238E27FC236}">
                  <a16:creationId xmlns:a16="http://schemas.microsoft.com/office/drawing/2014/main" id="{F93237CD-5E9A-43B1-9BA2-06691BEC7D68}"/>
                </a:ext>
              </a:extLst>
            </p:cNvPr>
            <p:cNvSpPr/>
            <p:nvPr/>
          </p:nvSpPr>
          <p:spPr>
            <a:xfrm rot="1798168">
              <a:off x="7871963" y="3356554"/>
              <a:ext cx="189642" cy="3060540"/>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Arrow: Up 324">
              <a:extLst>
                <a:ext uri="{FF2B5EF4-FFF2-40B4-BE49-F238E27FC236}">
                  <a16:creationId xmlns:a16="http://schemas.microsoft.com/office/drawing/2014/main" id="{9EAFBDA9-5792-472E-81F3-BC9034C3094C}"/>
                </a:ext>
              </a:extLst>
            </p:cNvPr>
            <p:cNvSpPr/>
            <p:nvPr/>
          </p:nvSpPr>
          <p:spPr>
            <a:xfrm rot="7269665">
              <a:off x="7939383" y="3852273"/>
              <a:ext cx="1807456" cy="978408"/>
            </a:xfrm>
            <a:prstGeom prst="up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Rectangle 321">
            <a:extLst>
              <a:ext uri="{FF2B5EF4-FFF2-40B4-BE49-F238E27FC236}">
                <a16:creationId xmlns:a16="http://schemas.microsoft.com/office/drawing/2014/main" id="{AC903CBB-7FA8-4E70-9744-B8D0D3706904}"/>
              </a:ext>
            </a:extLst>
          </p:cNvPr>
          <p:cNvSpPr/>
          <p:nvPr/>
        </p:nvSpPr>
        <p:spPr>
          <a:xfrm rot="2526589">
            <a:off x="7264616" y="5186831"/>
            <a:ext cx="660018" cy="441410"/>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18037B5E-1076-45A9-B903-40408D17F9AB}"/>
              </a:ext>
            </a:extLst>
          </p:cNvPr>
          <p:cNvSpPr/>
          <p:nvPr/>
        </p:nvSpPr>
        <p:spPr>
          <a:xfrm rot="2132230">
            <a:off x="7320524" y="5339518"/>
            <a:ext cx="660018" cy="441410"/>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F7A8E6A7-4167-423A-8C90-23E31E73A083}"/>
              </a:ext>
            </a:extLst>
          </p:cNvPr>
          <p:cNvGrpSpPr/>
          <p:nvPr/>
        </p:nvGrpSpPr>
        <p:grpSpPr>
          <a:xfrm>
            <a:off x="0" y="5971193"/>
            <a:ext cx="12192000" cy="866629"/>
            <a:chOff x="0" y="5991371"/>
            <a:chExt cx="12192000" cy="866629"/>
          </a:xfrm>
        </p:grpSpPr>
        <p:sp>
          <p:nvSpPr>
            <p:cNvPr id="46" name="Rectangle 45">
              <a:extLst>
                <a:ext uri="{FF2B5EF4-FFF2-40B4-BE49-F238E27FC236}">
                  <a16:creationId xmlns:a16="http://schemas.microsoft.com/office/drawing/2014/main" id="{A8E16CBF-11AE-4A02-9708-3829D283C2FE}"/>
                </a:ext>
              </a:extLst>
            </p:cNvPr>
            <p:cNvSpPr/>
            <p:nvPr/>
          </p:nvSpPr>
          <p:spPr>
            <a:xfrm>
              <a:off x="0" y="5991371"/>
              <a:ext cx="12192000" cy="866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40D9B65-6D95-40BE-ADBD-3CDCE94D8A35}"/>
                </a:ext>
              </a:extLst>
            </p:cNvPr>
            <p:cNvSpPr txBox="1"/>
            <p:nvPr/>
          </p:nvSpPr>
          <p:spPr>
            <a:xfrm>
              <a:off x="23355" y="6027877"/>
              <a:ext cx="12168645"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Therefore, the conflict between human as the defender and inhuman creatures as attacker begin and how the story goes, it is all for you to decide.</a:t>
              </a:r>
            </a:p>
          </p:txBody>
        </p:sp>
      </p:grpSp>
    </p:spTree>
    <p:extLst>
      <p:ext uri="{BB962C8B-B14F-4D97-AF65-F5344CB8AC3E}">
        <p14:creationId xmlns:p14="http://schemas.microsoft.com/office/powerpoint/2010/main" val="284423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DB1CA-05C4-43C3-A301-C4CBF779D83C}"/>
              </a:ext>
            </a:extLst>
          </p:cNvPr>
          <p:cNvSpPr txBox="1"/>
          <p:nvPr/>
        </p:nvSpPr>
        <p:spPr>
          <a:xfrm>
            <a:off x="597159" y="363894"/>
            <a:ext cx="9778482" cy="923330"/>
          </a:xfrm>
          <a:prstGeom prst="rect">
            <a:avLst/>
          </a:prstGeom>
          <a:noFill/>
        </p:spPr>
        <p:txBody>
          <a:bodyPr wrap="square" rtlCol="0">
            <a:spAutoFit/>
          </a:bodyPr>
          <a:lstStyle/>
          <a:p>
            <a:r>
              <a:rPr lang="en-US" sz="5400" dirty="0">
                <a:latin typeface="AR ESSENCE" panose="02000000000000000000" pitchFamily="2" charset="0"/>
              </a:rPr>
              <a:t>Who is WOC’s  target audience? </a:t>
            </a:r>
          </a:p>
        </p:txBody>
      </p:sp>
      <p:pic>
        <p:nvPicPr>
          <p:cNvPr id="5" name="Picture 4" descr="A close up of text on a black background&#10;&#10;Description generated with high confidence">
            <a:extLst>
              <a:ext uri="{FF2B5EF4-FFF2-40B4-BE49-F238E27FC236}">
                <a16:creationId xmlns:a16="http://schemas.microsoft.com/office/drawing/2014/main" id="{3B1A0146-3D89-4BBC-B052-CF4B63F3A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140643"/>
            <a:ext cx="1785219" cy="2491273"/>
          </a:xfrm>
          <a:prstGeom prst="rect">
            <a:avLst/>
          </a:prstGeom>
        </p:spPr>
      </p:pic>
    </p:spTree>
    <p:extLst>
      <p:ext uri="{BB962C8B-B14F-4D97-AF65-F5344CB8AC3E}">
        <p14:creationId xmlns:p14="http://schemas.microsoft.com/office/powerpoint/2010/main" val="2882859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363A7B-03ED-4E2A-9764-DB0217AB73B8}"/>
              </a:ext>
            </a:extLst>
          </p:cNvPr>
          <p:cNvSpPr txBox="1"/>
          <p:nvPr/>
        </p:nvSpPr>
        <p:spPr>
          <a:xfrm>
            <a:off x="270589" y="149291"/>
            <a:ext cx="9629190" cy="923330"/>
          </a:xfrm>
          <a:prstGeom prst="rect">
            <a:avLst/>
          </a:prstGeom>
          <a:noFill/>
        </p:spPr>
        <p:txBody>
          <a:bodyPr wrap="square" rtlCol="0">
            <a:spAutoFit/>
          </a:bodyPr>
          <a:lstStyle/>
          <a:p>
            <a:r>
              <a:rPr lang="en-US" sz="5400" dirty="0">
                <a:latin typeface="AR ESSENCE" panose="02000000000000000000" pitchFamily="2" charset="0"/>
              </a:rPr>
              <a:t>What does player do in WOC?</a:t>
            </a:r>
          </a:p>
        </p:txBody>
      </p:sp>
      <p:sp>
        <p:nvSpPr>
          <p:cNvPr id="5" name="TextBox 4">
            <a:extLst>
              <a:ext uri="{FF2B5EF4-FFF2-40B4-BE49-F238E27FC236}">
                <a16:creationId xmlns:a16="http://schemas.microsoft.com/office/drawing/2014/main" id="{F33D2500-624D-41FA-92A3-7264297F7F43}"/>
              </a:ext>
            </a:extLst>
          </p:cNvPr>
          <p:cNvSpPr txBox="1"/>
          <p:nvPr/>
        </p:nvSpPr>
        <p:spPr>
          <a:xfrm>
            <a:off x="178067" y="2564653"/>
            <a:ext cx="8423247" cy="1446550"/>
          </a:xfrm>
          <a:prstGeom prst="rect">
            <a:avLst/>
          </a:prstGeom>
          <a:noFill/>
        </p:spPr>
        <p:txBody>
          <a:bodyPr wrap="square" rtlCol="0">
            <a:spAutoFit/>
          </a:bodyPr>
          <a:lstStyle/>
          <a:p>
            <a:pPr marL="342900" indent="-342900">
              <a:buAutoNum type="arabicPeriod"/>
            </a:pPr>
            <a:r>
              <a:rPr lang="en-US" sz="2200" dirty="0">
                <a:latin typeface="Arial" panose="020B0604020202020204" pitchFamily="34" charset="0"/>
                <a:cs typeface="Arial" panose="020B0604020202020204" pitchFamily="34" charset="0"/>
              </a:rPr>
              <a:t>Choose your side</a:t>
            </a:r>
          </a:p>
          <a:p>
            <a:r>
              <a:rPr lang="en-US" sz="2200" dirty="0">
                <a:latin typeface="Arial" panose="020B0604020202020204" pitchFamily="34" charset="0"/>
                <a:cs typeface="Arial" panose="020B0604020202020204" pitchFamily="34" charset="0"/>
              </a:rPr>
              <a:t>	Player need to choose between </a:t>
            </a:r>
            <a:r>
              <a:rPr lang="en-US" sz="2200" dirty="0">
                <a:solidFill>
                  <a:srgbClr val="00B0F0"/>
                </a:solidFill>
                <a:latin typeface="Arial" panose="020B0604020202020204" pitchFamily="34" charset="0"/>
                <a:cs typeface="Arial" panose="020B0604020202020204" pitchFamily="34" charset="0"/>
              </a:rPr>
              <a:t>defender</a:t>
            </a:r>
            <a:r>
              <a:rPr lang="en-US" sz="2200" dirty="0">
                <a:latin typeface="Arial" panose="020B0604020202020204" pitchFamily="34" charset="0"/>
                <a:cs typeface="Arial" panose="020B0604020202020204" pitchFamily="34" charset="0"/>
              </a:rPr>
              <a:t> and </a:t>
            </a:r>
            <a:r>
              <a:rPr lang="en-US" sz="2200" dirty="0">
                <a:solidFill>
                  <a:srgbClr val="FF0000"/>
                </a:solidFill>
                <a:latin typeface="Arial" panose="020B0604020202020204" pitchFamily="34" charset="0"/>
                <a:cs typeface="Arial" panose="020B0604020202020204" pitchFamily="34" charset="0"/>
              </a:rPr>
              <a:t>attacker</a:t>
            </a:r>
            <a:r>
              <a:rPr lang="en-US" sz="2200" dirty="0">
                <a:latin typeface="Arial" panose="020B0604020202020204" pitchFamily="34" charset="0"/>
                <a:cs typeface="Arial" panose="020B0604020202020204" pitchFamily="34" charset="0"/>
              </a:rPr>
              <a:t> in the library screen. (Player is able  to change their role when not in the match making queue)</a:t>
            </a:r>
          </a:p>
        </p:txBody>
      </p:sp>
      <p:sp>
        <p:nvSpPr>
          <p:cNvPr id="2" name="Rectangle 1">
            <a:extLst>
              <a:ext uri="{FF2B5EF4-FFF2-40B4-BE49-F238E27FC236}">
                <a16:creationId xmlns:a16="http://schemas.microsoft.com/office/drawing/2014/main" id="{762ACCA8-D779-441D-BD5D-6A902323AC3F}"/>
              </a:ext>
            </a:extLst>
          </p:cNvPr>
          <p:cNvSpPr/>
          <p:nvPr/>
        </p:nvSpPr>
        <p:spPr>
          <a:xfrm>
            <a:off x="8677530" y="241595"/>
            <a:ext cx="3384995" cy="6512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8B265F2-E255-47A1-B20A-41A4E0B9A941}"/>
              </a:ext>
            </a:extLst>
          </p:cNvPr>
          <p:cNvGrpSpPr/>
          <p:nvPr/>
        </p:nvGrpSpPr>
        <p:grpSpPr>
          <a:xfrm>
            <a:off x="8760604" y="2497336"/>
            <a:ext cx="1882056" cy="1421244"/>
            <a:chOff x="8182292" y="2386072"/>
            <a:chExt cx="1882056" cy="1359784"/>
          </a:xfrm>
        </p:grpSpPr>
        <p:sp>
          <p:nvSpPr>
            <p:cNvPr id="3" name="Freeform: Shape 2">
              <a:extLst>
                <a:ext uri="{FF2B5EF4-FFF2-40B4-BE49-F238E27FC236}">
                  <a16:creationId xmlns:a16="http://schemas.microsoft.com/office/drawing/2014/main" id="{C9E12F74-03D0-4D5B-A620-5BD33C7014F5}"/>
                </a:ext>
              </a:extLst>
            </p:cNvPr>
            <p:cNvSpPr/>
            <p:nvPr/>
          </p:nvSpPr>
          <p:spPr>
            <a:xfrm>
              <a:off x="8182292" y="2386072"/>
              <a:ext cx="1882056" cy="1359784"/>
            </a:xfrm>
            <a:custGeom>
              <a:avLst/>
              <a:gdLst>
                <a:gd name="connsiteX0" fmla="*/ 0 w 2024743"/>
                <a:gd name="connsiteY0" fmla="*/ 0 h 989045"/>
                <a:gd name="connsiteX1" fmla="*/ 1455575 w 2024743"/>
                <a:gd name="connsiteY1" fmla="*/ 9331 h 989045"/>
                <a:gd name="connsiteX2" fmla="*/ 1455575 w 2024743"/>
                <a:gd name="connsiteY2" fmla="*/ 475861 h 989045"/>
                <a:gd name="connsiteX3" fmla="*/ 2024743 w 2024743"/>
                <a:gd name="connsiteY3" fmla="*/ 485192 h 989045"/>
                <a:gd name="connsiteX4" fmla="*/ 2024743 w 2024743"/>
                <a:gd name="connsiteY4" fmla="*/ 989045 h 989045"/>
                <a:gd name="connsiteX5" fmla="*/ 37322 w 2024743"/>
                <a:gd name="connsiteY5" fmla="*/ 970384 h 989045"/>
                <a:gd name="connsiteX6" fmla="*/ 46653 w 2024743"/>
                <a:gd name="connsiteY6" fmla="*/ 18661 h 989045"/>
                <a:gd name="connsiteX7" fmla="*/ 0 w 2024743"/>
                <a:gd name="connsiteY7" fmla="*/ 0 h 989045"/>
                <a:gd name="connsiteX0" fmla="*/ 9331 w 1987421"/>
                <a:gd name="connsiteY0" fmla="*/ 9330 h 979714"/>
                <a:gd name="connsiteX1" fmla="*/ 1418253 w 1987421"/>
                <a:gd name="connsiteY1" fmla="*/ 0 h 979714"/>
                <a:gd name="connsiteX2" fmla="*/ 1418253 w 1987421"/>
                <a:gd name="connsiteY2" fmla="*/ 466530 h 979714"/>
                <a:gd name="connsiteX3" fmla="*/ 1987421 w 1987421"/>
                <a:gd name="connsiteY3" fmla="*/ 475861 h 979714"/>
                <a:gd name="connsiteX4" fmla="*/ 1987421 w 1987421"/>
                <a:gd name="connsiteY4" fmla="*/ 979714 h 979714"/>
                <a:gd name="connsiteX5" fmla="*/ 0 w 1987421"/>
                <a:gd name="connsiteY5" fmla="*/ 961053 h 979714"/>
                <a:gd name="connsiteX6" fmla="*/ 9331 w 1987421"/>
                <a:gd name="connsiteY6" fmla="*/ 9330 h 979714"/>
                <a:gd name="connsiteX0" fmla="*/ 897 w 1988318"/>
                <a:gd name="connsiteY0" fmla="*/ 0 h 989045"/>
                <a:gd name="connsiteX1" fmla="*/ 1419150 w 1988318"/>
                <a:gd name="connsiteY1" fmla="*/ 9331 h 989045"/>
                <a:gd name="connsiteX2" fmla="*/ 1419150 w 1988318"/>
                <a:gd name="connsiteY2" fmla="*/ 475861 h 989045"/>
                <a:gd name="connsiteX3" fmla="*/ 1988318 w 1988318"/>
                <a:gd name="connsiteY3" fmla="*/ 485192 h 989045"/>
                <a:gd name="connsiteX4" fmla="*/ 1988318 w 1988318"/>
                <a:gd name="connsiteY4" fmla="*/ 989045 h 989045"/>
                <a:gd name="connsiteX5" fmla="*/ 897 w 1988318"/>
                <a:gd name="connsiteY5" fmla="*/ 970384 h 989045"/>
                <a:gd name="connsiteX6" fmla="*/ 897 w 1988318"/>
                <a:gd name="connsiteY6" fmla="*/ 0 h 989045"/>
                <a:gd name="connsiteX0" fmla="*/ 37322 w 1987421"/>
                <a:gd name="connsiteY0" fmla="*/ 0 h 989045"/>
                <a:gd name="connsiteX1" fmla="*/ 1418253 w 1987421"/>
                <a:gd name="connsiteY1" fmla="*/ 9331 h 989045"/>
                <a:gd name="connsiteX2" fmla="*/ 1418253 w 1987421"/>
                <a:gd name="connsiteY2" fmla="*/ 475861 h 989045"/>
                <a:gd name="connsiteX3" fmla="*/ 1987421 w 1987421"/>
                <a:gd name="connsiteY3" fmla="*/ 485192 h 989045"/>
                <a:gd name="connsiteX4" fmla="*/ 1987421 w 1987421"/>
                <a:gd name="connsiteY4" fmla="*/ 989045 h 989045"/>
                <a:gd name="connsiteX5" fmla="*/ 0 w 1987421"/>
                <a:gd name="connsiteY5" fmla="*/ 970384 h 989045"/>
                <a:gd name="connsiteX6" fmla="*/ 37322 w 1987421"/>
                <a:gd name="connsiteY6" fmla="*/ 0 h 989045"/>
                <a:gd name="connsiteX0" fmla="*/ 465 w 1995225"/>
                <a:gd name="connsiteY0" fmla="*/ 9331 h 979714"/>
                <a:gd name="connsiteX1" fmla="*/ 1426057 w 1995225"/>
                <a:gd name="connsiteY1" fmla="*/ 0 h 979714"/>
                <a:gd name="connsiteX2" fmla="*/ 1426057 w 1995225"/>
                <a:gd name="connsiteY2" fmla="*/ 466530 h 979714"/>
                <a:gd name="connsiteX3" fmla="*/ 1995225 w 1995225"/>
                <a:gd name="connsiteY3" fmla="*/ 475861 h 979714"/>
                <a:gd name="connsiteX4" fmla="*/ 1995225 w 1995225"/>
                <a:gd name="connsiteY4" fmla="*/ 979714 h 979714"/>
                <a:gd name="connsiteX5" fmla="*/ 7804 w 1995225"/>
                <a:gd name="connsiteY5" fmla="*/ 961053 h 979714"/>
                <a:gd name="connsiteX6" fmla="*/ 465 w 1995225"/>
                <a:gd name="connsiteY6" fmla="*/ 9331 h 979714"/>
                <a:gd name="connsiteX0" fmla="*/ 271 w 2006196"/>
                <a:gd name="connsiteY0" fmla="*/ 1 h 979714"/>
                <a:gd name="connsiteX1" fmla="*/ 1437028 w 2006196"/>
                <a:gd name="connsiteY1" fmla="*/ 0 h 979714"/>
                <a:gd name="connsiteX2" fmla="*/ 1437028 w 2006196"/>
                <a:gd name="connsiteY2" fmla="*/ 466530 h 979714"/>
                <a:gd name="connsiteX3" fmla="*/ 2006196 w 2006196"/>
                <a:gd name="connsiteY3" fmla="*/ 475861 h 979714"/>
                <a:gd name="connsiteX4" fmla="*/ 2006196 w 2006196"/>
                <a:gd name="connsiteY4" fmla="*/ 979714 h 979714"/>
                <a:gd name="connsiteX5" fmla="*/ 18775 w 2006196"/>
                <a:gd name="connsiteY5" fmla="*/ 961053 h 979714"/>
                <a:gd name="connsiteX6" fmla="*/ 271 w 2006196"/>
                <a:gd name="connsiteY6" fmla="*/ 1 h 97971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36099 w 1995226"/>
                <a:gd name="connsiteY2" fmla="*/ 559988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2015306"/>
                <a:gd name="connsiteY0" fmla="*/ 0 h 998374"/>
                <a:gd name="connsiteX1" fmla="*/ 1414892 w 2015306"/>
                <a:gd name="connsiteY1" fmla="*/ 9329 h 998374"/>
                <a:gd name="connsiteX2" fmla="*/ 1436099 w 2015306"/>
                <a:gd name="connsiteY2" fmla="*/ 559988 h 998374"/>
                <a:gd name="connsiteX3" fmla="*/ 2015306 w 2015306"/>
                <a:gd name="connsiteY3" fmla="*/ 56931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14892 w 2015306"/>
                <a:gd name="connsiteY1" fmla="*/ 9329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55052 w 2015306"/>
                <a:gd name="connsiteY1" fmla="*/ 39248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45012 w 2015306"/>
                <a:gd name="connsiteY1" fmla="*/ 31768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34972 w 2015306"/>
                <a:gd name="connsiteY1" fmla="*/ 16809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5631 h 1004005"/>
                <a:gd name="connsiteX1" fmla="*/ 1424933 w 2015306"/>
                <a:gd name="connsiteY1" fmla="*/ 0 h 1004005"/>
                <a:gd name="connsiteX2" fmla="*/ 1436099 w 2015306"/>
                <a:gd name="connsiteY2" fmla="*/ 565619 h 1004005"/>
                <a:gd name="connsiteX3" fmla="*/ 2015306 w 2015306"/>
                <a:gd name="connsiteY3" fmla="*/ 582430 h 1004005"/>
                <a:gd name="connsiteX4" fmla="*/ 1995226 w 2015306"/>
                <a:gd name="connsiteY4" fmla="*/ 1004005 h 1004005"/>
                <a:gd name="connsiteX5" fmla="*/ 7805 w 2015306"/>
                <a:gd name="connsiteY5" fmla="*/ 985344 h 1004005"/>
                <a:gd name="connsiteX6" fmla="*/ 466 w 2015306"/>
                <a:gd name="connsiteY6" fmla="*/ 5631 h 1004005"/>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04005 h 3251734"/>
                <a:gd name="connsiteX5" fmla="*/ 17662 w 2015124"/>
                <a:gd name="connsiteY5" fmla="*/ 3251734 h 3251734"/>
                <a:gd name="connsiteX6" fmla="*/ 284 w 2015124"/>
                <a:gd name="connsiteY6" fmla="*/ 5631 h 3251734"/>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86283 h 3251734"/>
                <a:gd name="connsiteX5" fmla="*/ 17662 w 2015124"/>
                <a:gd name="connsiteY5" fmla="*/ 3251734 h 3251734"/>
                <a:gd name="connsiteX6" fmla="*/ 284 w 2015124"/>
                <a:gd name="connsiteY6" fmla="*/ 5631 h 3251734"/>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86283 h 3251734"/>
                <a:gd name="connsiteX5" fmla="*/ 1988645 w 2015124"/>
                <a:gd name="connsiteY5" fmla="*/ 1071672 h 3251734"/>
                <a:gd name="connsiteX6" fmla="*/ 17662 w 2015124"/>
                <a:gd name="connsiteY6" fmla="*/ 3251734 h 3251734"/>
                <a:gd name="connsiteX7" fmla="*/ 284 w 2015124"/>
                <a:gd name="connsiteY7" fmla="*/ 5631 h 3251734"/>
                <a:gd name="connsiteX0" fmla="*/ 284 w 3404299"/>
                <a:gd name="connsiteY0" fmla="*/ 5631 h 3251734"/>
                <a:gd name="connsiteX1" fmla="*/ 1424751 w 3404299"/>
                <a:gd name="connsiteY1" fmla="*/ 0 h 3251734"/>
                <a:gd name="connsiteX2" fmla="*/ 1435917 w 3404299"/>
                <a:gd name="connsiteY2" fmla="*/ 565619 h 3251734"/>
                <a:gd name="connsiteX3" fmla="*/ 2015124 w 3404299"/>
                <a:gd name="connsiteY3" fmla="*/ 582430 h 3251734"/>
                <a:gd name="connsiteX4" fmla="*/ 1995044 w 3404299"/>
                <a:gd name="connsiteY4" fmla="*/ 1086283 h 3251734"/>
                <a:gd name="connsiteX5" fmla="*/ 3404299 w 3404299"/>
                <a:gd name="connsiteY5" fmla="*/ 1086632 h 3251734"/>
                <a:gd name="connsiteX6" fmla="*/ 17662 w 3404299"/>
                <a:gd name="connsiteY6" fmla="*/ 3251734 h 3251734"/>
                <a:gd name="connsiteX7" fmla="*/ 284 w 3404299"/>
                <a:gd name="connsiteY7" fmla="*/ 5631 h 3251734"/>
                <a:gd name="connsiteX0" fmla="*/ 284 w 3454499"/>
                <a:gd name="connsiteY0" fmla="*/ 5631 h 3251734"/>
                <a:gd name="connsiteX1" fmla="*/ 1424751 w 3454499"/>
                <a:gd name="connsiteY1" fmla="*/ 0 h 3251734"/>
                <a:gd name="connsiteX2" fmla="*/ 1435917 w 3454499"/>
                <a:gd name="connsiteY2" fmla="*/ 565619 h 3251734"/>
                <a:gd name="connsiteX3" fmla="*/ 2015124 w 3454499"/>
                <a:gd name="connsiteY3" fmla="*/ 582430 h 3251734"/>
                <a:gd name="connsiteX4" fmla="*/ 1995044 w 3454499"/>
                <a:gd name="connsiteY4" fmla="*/ 1086283 h 3251734"/>
                <a:gd name="connsiteX5" fmla="*/ 3454499 w 3454499"/>
                <a:gd name="connsiteY5" fmla="*/ 1086632 h 3251734"/>
                <a:gd name="connsiteX6" fmla="*/ 17662 w 3454499"/>
                <a:gd name="connsiteY6" fmla="*/ 3251734 h 3251734"/>
                <a:gd name="connsiteX7" fmla="*/ 284 w 3454499"/>
                <a:gd name="connsiteY7" fmla="*/ 5631 h 3251734"/>
                <a:gd name="connsiteX0" fmla="*/ 284 w 3444458"/>
                <a:gd name="connsiteY0" fmla="*/ 5631 h 3251734"/>
                <a:gd name="connsiteX1" fmla="*/ 1424751 w 3444458"/>
                <a:gd name="connsiteY1" fmla="*/ 0 h 3251734"/>
                <a:gd name="connsiteX2" fmla="*/ 1435917 w 3444458"/>
                <a:gd name="connsiteY2" fmla="*/ 565619 h 3251734"/>
                <a:gd name="connsiteX3" fmla="*/ 2015124 w 3444458"/>
                <a:gd name="connsiteY3" fmla="*/ 582430 h 3251734"/>
                <a:gd name="connsiteX4" fmla="*/ 1995044 w 3444458"/>
                <a:gd name="connsiteY4" fmla="*/ 1086283 h 3251734"/>
                <a:gd name="connsiteX5" fmla="*/ 3444458 w 3444458"/>
                <a:gd name="connsiteY5" fmla="*/ 1109072 h 3251734"/>
                <a:gd name="connsiteX6" fmla="*/ 17662 w 3444458"/>
                <a:gd name="connsiteY6" fmla="*/ 3251734 h 3251734"/>
                <a:gd name="connsiteX7" fmla="*/ 284 w 3444458"/>
                <a:gd name="connsiteY7" fmla="*/ 5631 h 3251734"/>
                <a:gd name="connsiteX0" fmla="*/ 284 w 3444459"/>
                <a:gd name="connsiteY0" fmla="*/ 5631 h 3251734"/>
                <a:gd name="connsiteX1" fmla="*/ 1424751 w 3444459"/>
                <a:gd name="connsiteY1" fmla="*/ 0 h 3251734"/>
                <a:gd name="connsiteX2" fmla="*/ 1435917 w 3444459"/>
                <a:gd name="connsiteY2" fmla="*/ 565619 h 3251734"/>
                <a:gd name="connsiteX3" fmla="*/ 2015124 w 3444459"/>
                <a:gd name="connsiteY3" fmla="*/ 582430 h 3251734"/>
                <a:gd name="connsiteX4" fmla="*/ 1995044 w 3444459"/>
                <a:gd name="connsiteY4" fmla="*/ 1086283 h 3251734"/>
                <a:gd name="connsiteX5" fmla="*/ 3444458 w 3444459"/>
                <a:gd name="connsiteY5" fmla="*/ 1109072 h 3251734"/>
                <a:gd name="connsiteX6" fmla="*/ 3444459 w 3444459"/>
                <a:gd name="connsiteY6" fmla="*/ 1094111 h 3251734"/>
                <a:gd name="connsiteX7" fmla="*/ 17662 w 3444459"/>
                <a:gd name="connsiteY7" fmla="*/ 3251734 h 3251734"/>
                <a:gd name="connsiteX8" fmla="*/ 284 w 3444459"/>
                <a:gd name="connsiteY8" fmla="*/ 5631 h 3251734"/>
                <a:gd name="connsiteX0" fmla="*/ 284 w 3454498"/>
                <a:gd name="connsiteY0" fmla="*/ 5631 h 3251734"/>
                <a:gd name="connsiteX1" fmla="*/ 1424751 w 3454498"/>
                <a:gd name="connsiteY1" fmla="*/ 0 h 3251734"/>
                <a:gd name="connsiteX2" fmla="*/ 1435917 w 3454498"/>
                <a:gd name="connsiteY2" fmla="*/ 565619 h 3251734"/>
                <a:gd name="connsiteX3" fmla="*/ 2015124 w 3454498"/>
                <a:gd name="connsiteY3" fmla="*/ 582430 h 3251734"/>
                <a:gd name="connsiteX4" fmla="*/ 1995044 w 3454498"/>
                <a:gd name="connsiteY4" fmla="*/ 1086283 h 3251734"/>
                <a:gd name="connsiteX5" fmla="*/ 3444458 w 3454498"/>
                <a:gd name="connsiteY5" fmla="*/ 1109072 h 3251734"/>
                <a:gd name="connsiteX6" fmla="*/ 3454498 w 3454498"/>
                <a:gd name="connsiteY6" fmla="*/ 3240823 h 3251734"/>
                <a:gd name="connsiteX7" fmla="*/ 17662 w 3454498"/>
                <a:gd name="connsiteY7" fmla="*/ 3251734 h 3251734"/>
                <a:gd name="connsiteX8" fmla="*/ 284 w 3454498"/>
                <a:gd name="connsiteY8" fmla="*/ 5631 h 3251734"/>
                <a:gd name="connsiteX0" fmla="*/ 284 w 3454498"/>
                <a:gd name="connsiteY0" fmla="*/ 5631 h 3251734"/>
                <a:gd name="connsiteX1" fmla="*/ 1424751 w 3454498"/>
                <a:gd name="connsiteY1" fmla="*/ 0 h 3251734"/>
                <a:gd name="connsiteX2" fmla="*/ 1435917 w 3454498"/>
                <a:gd name="connsiteY2" fmla="*/ 565619 h 3251734"/>
                <a:gd name="connsiteX3" fmla="*/ 2015124 w 3454498"/>
                <a:gd name="connsiteY3" fmla="*/ 582430 h 3251734"/>
                <a:gd name="connsiteX4" fmla="*/ 1995044 w 3454498"/>
                <a:gd name="connsiteY4" fmla="*/ 1086283 h 3251734"/>
                <a:gd name="connsiteX5" fmla="*/ 3444458 w 3454498"/>
                <a:gd name="connsiteY5" fmla="*/ 1109072 h 3251734"/>
                <a:gd name="connsiteX6" fmla="*/ 3454498 w 3454498"/>
                <a:gd name="connsiteY6" fmla="*/ 3240823 h 3251734"/>
                <a:gd name="connsiteX7" fmla="*/ 17662 w 3454498"/>
                <a:gd name="connsiteY7" fmla="*/ 3251734 h 3251734"/>
                <a:gd name="connsiteX8" fmla="*/ 284 w 3454498"/>
                <a:gd name="connsiteY8" fmla="*/ 5631 h 3251734"/>
                <a:gd name="connsiteX0" fmla="*/ 284 w 3444459"/>
                <a:gd name="connsiteY0" fmla="*/ 5631 h 3263270"/>
                <a:gd name="connsiteX1" fmla="*/ 1424751 w 3444459"/>
                <a:gd name="connsiteY1" fmla="*/ 0 h 3263270"/>
                <a:gd name="connsiteX2" fmla="*/ 1435917 w 3444459"/>
                <a:gd name="connsiteY2" fmla="*/ 565619 h 3263270"/>
                <a:gd name="connsiteX3" fmla="*/ 2015124 w 3444459"/>
                <a:gd name="connsiteY3" fmla="*/ 582430 h 3263270"/>
                <a:gd name="connsiteX4" fmla="*/ 1995044 w 3444459"/>
                <a:gd name="connsiteY4" fmla="*/ 1086283 h 3263270"/>
                <a:gd name="connsiteX5" fmla="*/ 3444458 w 3444459"/>
                <a:gd name="connsiteY5" fmla="*/ 1109072 h 3263270"/>
                <a:gd name="connsiteX6" fmla="*/ 3444459 w 3444459"/>
                <a:gd name="connsiteY6" fmla="*/ 3263262 h 3263270"/>
                <a:gd name="connsiteX7" fmla="*/ 17662 w 3444459"/>
                <a:gd name="connsiteY7" fmla="*/ 3251734 h 3263270"/>
                <a:gd name="connsiteX8" fmla="*/ 284 w 3444459"/>
                <a:gd name="connsiteY8" fmla="*/ 5631 h 3263270"/>
                <a:gd name="connsiteX0" fmla="*/ 284 w 3444459"/>
                <a:gd name="connsiteY0" fmla="*/ 5631 h 3263270"/>
                <a:gd name="connsiteX1" fmla="*/ 1424751 w 3444459"/>
                <a:gd name="connsiteY1" fmla="*/ 0 h 3263270"/>
                <a:gd name="connsiteX2" fmla="*/ 1435917 w 3444459"/>
                <a:gd name="connsiteY2" fmla="*/ 565619 h 3263270"/>
                <a:gd name="connsiteX3" fmla="*/ 2015124 w 3444459"/>
                <a:gd name="connsiteY3" fmla="*/ 582430 h 3263270"/>
                <a:gd name="connsiteX4" fmla="*/ 2025165 w 3444459"/>
                <a:gd name="connsiteY4" fmla="*/ 1086283 h 3263270"/>
                <a:gd name="connsiteX5" fmla="*/ 3444458 w 3444459"/>
                <a:gd name="connsiteY5" fmla="*/ 1109072 h 3263270"/>
                <a:gd name="connsiteX6" fmla="*/ 3444459 w 3444459"/>
                <a:gd name="connsiteY6" fmla="*/ 3263262 h 3263270"/>
                <a:gd name="connsiteX7" fmla="*/ 17662 w 3444459"/>
                <a:gd name="connsiteY7" fmla="*/ 3251734 h 3263270"/>
                <a:gd name="connsiteX8" fmla="*/ 284 w 3444459"/>
                <a:gd name="connsiteY8" fmla="*/ 5631 h 3263270"/>
                <a:gd name="connsiteX0" fmla="*/ 284 w 3444458"/>
                <a:gd name="connsiteY0" fmla="*/ 5631 h 3263846"/>
                <a:gd name="connsiteX1" fmla="*/ 1424751 w 3444458"/>
                <a:gd name="connsiteY1" fmla="*/ 0 h 3263846"/>
                <a:gd name="connsiteX2" fmla="*/ 1435917 w 3444458"/>
                <a:gd name="connsiteY2" fmla="*/ 565619 h 3263846"/>
                <a:gd name="connsiteX3" fmla="*/ 2015124 w 3444458"/>
                <a:gd name="connsiteY3" fmla="*/ 582430 h 3263846"/>
                <a:gd name="connsiteX4" fmla="*/ 2025165 w 3444458"/>
                <a:gd name="connsiteY4" fmla="*/ 1086283 h 3263846"/>
                <a:gd name="connsiteX5" fmla="*/ 3444458 w 3444458"/>
                <a:gd name="connsiteY5" fmla="*/ 1109072 h 3263846"/>
                <a:gd name="connsiteX6" fmla="*/ 17662 w 3444458"/>
                <a:gd name="connsiteY6" fmla="*/ 3251734 h 3263846"/>
                <a:gd name="connsiteX7" fmla="*/ 284 w 3444458"/>
                <a:gd name="connsiteY7" fmla="*/ 5631 h 3263846"/>
                <a:gd name="connsiteX0" fmla="*/ 284 w 3444458"/>
                <a:gd name="connsiteY0" fmla="*/ 5631 h 1311353"/>
                <a:gd name="connsiteX1" fmla="*/ 1424751 w 3444458"/>
                <a:gd name="connsiteY1" fmla="*/ 0 h 1311353"/>
                <a:gd name="connsiteX2" fmla="*/ 1435917 w 3444458"/>
                <a:gd name="connsiteY2" fmla="*/ 565619 h 1311353"/>
                <a:gd name="connsiteX3" fmla="*/ 2015124 w 3444458"/>
                <a:gd name="connsiteY3" fmla="*/ 582430 h 1311353"/>
                <a:gd name="connsiteX4" fmla="*/ 2025165 w 3444458"/>
                <a:gd name="connsiteY4" fmla="*/ 1086283 h 1311353"/>
                <a:gd name="connsiteX5" fmla="*/ 3444458 w 3444458"/>
                <a:gd name="connsiteY5" fmla="*/ 1109072 h 1311353"/>
                <a:gd name="connsiteX6" fmla="*/ 17662 w 3444458"/>
                <a:gd name="connsiteY6" fmla="*/ 1090063 h 1311353"/>
                <a:gd name="connsiteX7" fmla="*/ 284 w 3444458"/>
                <a:gd name="connsiteY7" fmla="*/ 5631 h 1311353"/>
                <a:gd name="connsiteX0" fmla="*/ 284 w 2025165"/>
                <a:gd name="connsiteY0" fmla="*/ 5631 h 1090063"/>
                <a:gd name="connsiteX1" fmla="*/ 1424751 w 2025165"/>
                <a:gd name="connsiteY1" fmla="*/ 0 h 1090063"/>
                <a:gd name="connsiteX2" fmla="*/ 1435917 w 2025165"/>
                <a:gd name="connsiteY2" fmla="*/ 565619 h 1090063"/>
                <a:gd name="connsiteX3" fmla="*/ 2015124 w 2025165"/>
                <a:gd name="connsiteY3" fmla="*/ 582430 h 1090063"/>
                <a:gd name="connsiteX4" fmla="*/ 2025165 w 2025165"/>
                <a:gd name="connsiteY4" fmla="*/ 1086283 h 1090063"/>
                <a:gd name="connsiteX5" fmla="*/ 17662 w 2025165"/>
                <a:gd name="connsiteY5" fmla="*/ 1090063 h 1090063"/>
                <a:gd name="connsiteX6" fmla="*/ 284 w 2025165"/>
                <a:gd name="connsiteY6" fmla="*/ 5631 h 109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165" h="1090063">
                  <a:moveTo>
                    <a:pt x="284" y="5631"/>
                  </a:moveTo>
                  <a:lnTo>
                    <a:pt x="1424751" y="0"/>
                  </a:lnTo>
                  <a:cubicBezTo>
                    <a:pt x="1425127" y="181060"/>
                    <a:pt x="1435541" y="384559"/>
                    <a:pt x="1435917" y="565619"/>
                  </a:cubicBezTo>
                  <a:lnTo>
                    <a:pt x="2015124" y="582430"/>
                  </a:lnTo>
                  <a:lnTo>
                    <a:pt x="2025165" y="1086283"/>
                  </a:lnTo>
                  <a:lnTo>
                    <a:pt x="17662" y="1090063"/>
                  </a:lnTo>
                  <a:cubicBezTo>
                    <a:pt x="20772" y="772822"/>
                    <a:pt x="-2826" y="322872"/>
                    <a:pt x="284" y="563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2B2B33-0461-4CE4-AE34-66E77D44F1CB}"/>
                </a:ext>
              </a:extLst>
            </p:cNvPr>
            <p:cNvSpPr txBox="1"/>
            <p:nvPr/>
          </p:nvSpPr>
          <p:spPr>
            <a:xfrm>
              <a:off x="8201608" y="2414123"/>
              <a:ext cx="1306286" cy="523220"/>
            </a:xfrm>
            <a:prstGeom prst="rect">
              <a:avLst/>
            </a:prstGeom>
            <a:noFill/>
          </p:spPr>
          <p:txBody>
            <a:bodyPr wrap="square" rtlCol="0">
              <a:spAutoFit/>
            </a:bodyPr>
            <a:lstStyle/>
            <a:p>
              <a:r>
                <a:rPr lang="en-US" sz="2800" dirty="0">
                  <a:solidFill>
                    <a:schemeClr val="bg1"/>
                  </a:solidFill>
                  <a:latin typeface="AR ESSENCE" panose="02000000000000000000" pitchFamily="2" charset="0"/>
                </a:rPr>
                <a:t>D</a:t>
              </a:r>
              <a:r>
                <a:rPr lang="en-US" altLang="zh-CN" sz="2800" dirty="0">
                  <a:solidFill>
                    <a:schemeClr val="bg1"/>
                  </a:solidFill>
                  <a:latin typeface="AR ESSENCE" panose="02000000000000000000" pitchFamily="2" charset="0"/>
                </a:rPr>
                <a:t>efender</a:t>
              </a:r>
              <a:endParaRPr lang="en-US" sz="2800" dirty="0">
                <a:solidFill>
                  <a:schemeClr val="bg1"/>
                </a:solidFill>
                <a:latin typeface="AR ESSENCE" panose="02000000000000000000" pitchFamily="2" charset="0"/>
              </a:endParaRPr>
            </a:p>
          </p:txBody>
        </p:sp>
      </p:grpSp>
      <p:grpSp>
        <p:nvGrpSpPr>
          <p:cNvPr id="13" name="Group 12">
            <a:extLst>
              <a:ext uri="{FF2B5EF4-FFF2-40B4-BE49-F238E27FC236}">
                <a16:creationId xmlns:a16="http://schemas.microsoft.com/office/drawing/2014/main" id="{6C59A99B-C829-47F9-A716-CD4EDE3035B1}"/>
              </a:ext>
            </a:extLst>
          </p:cNvPr>
          <p:cNvGrpSpPr/>
          <p:nvPr/>
        </p:nvGrpSpPr>
        <p:grpSpPr>
          <a:xfrm>
            <a:off x="10159920" y="2518049"/>
            <a:ext cx="1852515" cy="1395814"/>
            <a:chOff x="9590939" y="2345325"/>
            <a:chExt cx="1852515" cy="1395814"/>
          </a:xfrm>
          <a:solidFill>
            <a:srgbClr val="FF0000"/>
          </a:solidFill>
        </p:grpSpPr>
        <p:sp>
          <p:nvSpPr>
            <p:cNvPr id="6" name="Freeform: Shape 5">
              <a:extLst>
                <a:ext uri="{FF2B5EF4-FFF2-40B4-BE49-F238E27FC236}">
                  <a16:creationId xmlns:a16="http://schemas.microsoft.com/office/drawing/2014/main" id="{BE8E74A0-767B-4382-975E-93D6E48ACB38}"/>
                </a:ext>
              </a:extLst>
            </p:cNvPr>
            <p:cNvSpPr/>
            <p:nvPr/>
          </p:nvSpPr>
          <p:spPr>
            <a:xfrm rot="10800000">
              <a:off x="9590939" y="2345325"/>
              <a:ext cx="1852515" cy="1395814"/>
            </a:xfrm>
            <a:custGeom>
              <a:avLst/>
              <a:gdLst>
                <a:gd name="connsiteX0" fmla="*/ 0 w 2024743"/>
                <a:gd name="connsiteY0" fmla="*/ 0 h 989045"/>
                <a:gd name="connsiteX1" fmla="*/ 1455575 w 2024743"/>
                <a:gd name="connsiteY1" fmla="*/ 9331 h 989045"/>
                <a:gd name="connsiteX2" fmla="*/ 1455575 w 2024743"/>
                <a:gd name="connsiteY2" fmla="*/ 475861 h 989045"/>
                <a:gd name="connsiteX3" fmla="*/ 2024743 w 2024743"/>
                <a:gd name="connsiteY3" fmla="*/ 485192 h 989045"/>
                <a:gd name="connsiteX4" fmla="*/ 2024743 w 2024743"/>
                <a:gd name="connsiteY4" fmla="*/ 989045 h 989045"/>
                <a:gd name="connsiteX5" fmla="*/ 37322 w 2024743"/>
                <a:gd name="connsiteY5" fmla="*/ 970384 h 989045"/>
                <a:gd name="connsiteX6" fmla="*/ 46653 w 2024743"/>
                <a:gd name="connsiteY6" fmla="*/ 18661 h 989045"/>
                <a:gd name="connsiteX7" fmla="*/ 0 w 2024743"/>
                <a:gd name="connsiteY7" fmla="*/ 0 h 989045"/>
                <a:gd name="connsiteX0" fmla="*/ 9331 w 1987421"/>
                <a:gd name="connsiteY0" fmla="*/ 9330 h 979714"/>
                <a:gd name="connsiteX1" fmla="*/ 1418253 w 1987421"/>
                <a:gd name="connsiteY1" fmla="*/ 0 h 979714"/>
                <a:gd name="connsiteX2" fmla="*/ 1418253 w 1987421"/>
                <a:gd name="connsiteY2" fmla="*/ 466530 h 979714"/>
                <a:gd name="connsiteX3" fmla="*/ 1987421 w 1987421"/>
                <a:gd name="connsiteY3" fmla="*/ 475861 h 979714"/>
                <a:gd name="connsiteX4" fmla="*/ 1987421 w 1987421"/>
                <a:gd name="connsiteY4" fmla="*/ 979714 h 979714"/>
                <a:gd name="connsiteX5" fmla="*/ 0 w 1987421"/>
                <a:gd name="connsiteY5" fmla="*/ 961053 h 979714"/>
                <a:gd name="connsiteX6" fmla="*/ 9331 w 1987421"/>
                <a:gd name="connsiteY6" fmla="*/ 9330 h 979714"/>
                <a:gd name="connsiteX0" fmla="*/ 897 w 1988318"/>
                <a:gd name="connsiteY0" fmla="*/ 0 h 989045"/>
                <a:gd name="connsiteX1" fmla="*/ 1419150 w 1988318"/>
                <a:gd name="connsiteY1" fmla="*/ 9331 h 989045"/>
                <a:gd name="connsiteX2" fmla="*/ 1419150 w 1988318"/>
                <a:gd name="connsiteY2" fmla="*/ 475861 h 989045"/>
                <a:gd name="connsiteX3" fmla="*/ 1988318 w 1988318"/>
                <a:gd name="connsiteY3" fmla="*/ 485192 h 989045"/>
                <a:gd name="connsiteX4" fmla="*/ 1988318 w 1988318"/>
                <a:gd name="connsiteY4" fmla="*/ 989045 h 989045"/>
                <a:gd name="connsiteX5" fmla="*/ 897 w 1988318"/>
                <a:gd name="connsiteY5" fmla="*/ 970384 h 989045"/>
                <a:gd name="connsiteX6" fmla="*/ 897 w 1988318"/>
                <a:gd name="connsiteY6" fmla="*/ 0 h 989045"/>
                <a:gd name="connsiteX0" fmla="*/ 37322 w 1987421"/>
                <a:gd name="connsiteY0" fmla="*/ 0 h 989045"/>
                <a:gd name="connsiteX1" fmla="*/ 1418253 w 1987421"/>
                <a:gd name="connsiteY1" fmla="*/ 9331 h 989045"/>
                <a:gd name="connsiteX2" fmla="*/ 1418253 w 1987421"/>
                <a:gd name="connsiteY2" fmla="*/ 475861 h 989045"/>
                <a:gd name="connsiteX3" fmla="*/ 1987421 w 1987421"/>
                <a:gd name="connsiteY3" fmla="*/ 485192 h 989045"/>
                <a:gd name="connsiteX4" fmla="*/ 1987421 w 1987421"/>
                <a:gd name="connsiteY4" fmla="*/ 989045 h 989045"/>
                <a:gd name="connsiteX5" fmla="*/ 0 w 1987421"/>
                <a:gd name="connsiteY5" fmla="*/ 970384 h 989045"/>
                <a:gd name="connsiteX6" fmla="*/ 37322 w 1987421"/>
                <a:gd name="connsiteY6" fmla="*/ 0 h 989045"/>
                <a:gd name="connsiteX0" fmla="*/ 465 w 1995225"/>
                <a:gd name="connsiteY0" fmla="*/ 9331 h 979714"/>
                <a:gd name="connsiteX1" fmla="*/ 1426057 w 1995225"/>
                <a:gd name="connsiteY1" fmla="*/ 0 h 979714"/>
                <a:gd name="connsiteX2" fmla="*/ 1426057 w 1995225"/>
                <a:gd name="connsiteY2" fmla="*/ 466530 h 979714"/>
                <a:gd name="connsiteX3" fmla="*/ 1995225 w 1995225"/>
                <a:gd name="connsiteY3" fmla="*/ 475861 h 979714"/>
                <a:gd name="connsiteX4" fmla="*/ 1995225 w 1995225"/>
                <a:gd name="connsiteY4" fmla="*/ 979714 h 979714"/>
                <a:gd name="connsiteX5" fmla="*/ 7804 w 1995225"/>
                <a:gd name="connsiteY5" fmla="*/ 961053 h 979714"/>
                <a:gd name="connsiteX6" fmla="*/ 465 w 1995225"/>
                <a:gd name="connsiteY6" fmla="*/ 9331 h 979714"/>
                <a:gd name="connsiteX0" fmla="*/ 271 w 2006196"/>
                <a:gd name="connsiteY0" fmla="*/ 1 h 979714"/>
                <a:gd name="connsiteX1" fmla="*/ 1437028 w 2006196"/>
                <a:gd name="connsiteY1" fmla="*/ 0 h 979714"/>
                <a:gd name="connsiteX2" fmla="*/ 1437028 w 2006196"/>
                <a:gd name="connsiteY2" fmla="*/ 466530 h 979714"/>
                <a:gd name="connsiteX3" fmla="*/ 2006196 w 2006196"/>
                <a:gd name="connsiteY3" fmla="*/ 475861 h 979714"/>
                <a:gd name="connsiteX4" fmla="*/ 2006196 w 2006196"/>
                <a:gd name="connsiteY4" fmla="*/ 979714 h 979714"/>
                <a:gd name="connsiteX5" fmla="*/ 18775 w 2006196"/>
                <a:gd name="connsiteY5" fmla="*/ 961053 h 979714"/>
                <a:gd name="connsiteX6" fmla="*/ 271 w 2006196"/>
                <a:gd name="connsiteY6" fmla="*/ 1 h 97971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34207 w 1987421"/>
                <a:gd name="connsiteY0" fmla="*/ 0 h 3272246"/>
                <a:gd name="connsiteX1" fmla="*/ 1407087 w 1987421"/>
                <a:gd name="connsiteY1" fmla="*/ 2283201 h 3272246"/>
                <a:gd name="connsiteX2" fmla="*/ 1418253 w 1987421"/>
                <a:gd name="connsiteY2" fmla="*/ 2759062 h 3272246"/>
                <a:gd name="connsiteX3" fmla="*/ 1987421 w 1987421"/>
                <a:gd name="connsiteY3" fmla="*/ 2768393 h 3272246"/>
                <a:gd name="connsiteX4" fmla="*/ 1987421 w 1987421"/>
                <a:gd name="connsiteY4" fmla="*/ 3272246 h 3272246"/>
                <a:gd name="connsiteX5" fmla="*/ 0 w 1987421"/>
                <a:gd name="connsiteY5" fmla="*/ 3253585 h 3272246"/>
                <a:gd name="connsiteX6" fmla="*/ 34207 w 1987421"/>
                <a:gd name="connsiteY6" fmla="*/ 0 h 3272246"/>
                <a:gd name="connsiteX0" fmla="*/ 34207 w 1987421"/>
                <a:gd name="connsiteY0" fmla="*/ 0 h 3272246"/>
                <a:gd name="connsiteX1" fmla="*/ 1417473 w 1987421"/>
                <a:gd name="connsiteY1" fmla="*/ 2283201 h 3272246"/>
                <a:gd name="connsiteX2" fmla="*/ 1418253 w 1987421"/>
                <a:gd name="connsiteY2" fmla="*/ 2759062 h 3272246"/>
                <a:gd name="connsiteX3" fmla="*/ 1987421 w 1987421"/>
                <a:gd name="connsiteY3" fmla="*/ 2768393 h 3272246"/>
                <a:gd name="connsiteX4" fmla="*/ 1987421 w 1987421"/>
                <a:gd name="connsiteY4" fmla="*/ 3272246 h 3272246"/>
                <a:gd name="connsiteX5" fmla="*/ 0 w 1987421"/>
                <a:gd name="connsiteY5" fmla="*/ 3253585 h 3272246"/>
                <a:gd name="connsiteX6" fmla="*/ 34207 w 1987421"/>
                <a:gd name="connsiteY6" fmla="*/ 0 h 3272246"/>
                <a:gd name="connsiteX0" fmla="*/ 34207 w 1987421"/>
                <a:gd name="connsiteY0" fmla="*/ 7829 h 3280075"/>
                <a:gd name="connsiteX1" fmla="*/ 54513 w 1987421"/>
                <a:gd name="connsiteY1" fmla="*/ 0 h 3280075"/>
                <a:gd name="connsiteX2" fmla="*/ 1417473 w 1987421"/>
                <a:gd name="connsiteY2" fmla="*/ 2291030 h 3280075"/>
                <a:gd name="connsiteX3" fmla="*/ 1418253 w 1987421"/>
                <a:gd name="connsiteY3" fmla="*/ 2766891 h 3280075"/>
                <a:gd name="connsiteX4" fmla="*/ 1987421 w 1987421"/>
                <a:gd name="connsiteY4" fmla="*/ 2776222 h 3280075"/>
                <a:gd name="connsiteX5" fmla="*/ 1987421 w 1987421"/>
                <a:gd name="connsiteY5" fmla="*/ 3280075 h 3280075"/>
                <a:gd name="connsiteX6" fmla="*/ 0 w 1987421"/>
                <a:gd name="connsiteY6" fmla="*/ 3261414 h 3280075"/>
                <a:gd name="connsiteX7" fmla="*/ 34207 w 1987421"/>
                <a:gd name="connsiteY7" fmla="*/ 7829 h 3280075"/>
                <a:gd name="connsiteX0" fmla="*/ 906666 w 1987421"/>
                <a:gd name="connsiteY0" fmla="*/ 37749 h 3280075"/>
                <a:gd name="connsiteX1" fmla="*/ 54513 w 1987421"/>
                <a:gd name="connsiteY1" fmla="*/ 0 h 3280075"/>
                <a:gd name="connsiteX2" fmla="*/ 1417473 w 1987421"/>
                <a:gd name="connsiteY2" fmla="*/ 2291030 h 3280075"/>
                <a:gd name="connsiteX3" fmla="*/ 1418253 w 1987421"/>
                <a:gd name="connsiteY3" fmla="*/ 2766891 h 3280075"/>
                <a:gd name="connsiteX4" fmla="*/ 1987421 w 1987421"/>
                <a:gd name="connsiteY4" fmla="*/ 2776222 h 3280075"/>
                <a:gd name="connsiteX5" fmla="*/ 1987421 w 1987421"/>
                <a:gd name="connsiteY5" fmla="*/ 3280075 h 3280075"/>
                <a:gd name="connsiteX6" fmla="*/ 0 w 1987421"/>
                <a:gd name="connsiteY6" fmla="*/ 3261414 h 3280075"/>
                <a:gd name="connsiteX7" fmla="*/ 906666 w 1987421"/>
                <a:gd name="connsiteY7" fmla="*/ 37749 h 3280075"/>
                <a:gd name="connsiteX0" fmla="*/ 906666 w 2183729"/>
                <a:gd name="connsiteY0" fmla="*/ 0 h 3242326"/>
                <a:gd name="connsiteX1" fmla="*/ 2183729 w 2183729"/>
                <a:gd name="connsiteY1" fmla="*/ 59489 h 3242326"/>
                <a:gd name="connsiteX2" fmla="*/ 1417473 w 2183729"/>
                <a:gd name="connsiteY2" fmla="*/ 2253281 h 3242326"/>
                <a:gd name="connsiteX3" fmla="*/ 1418253 w 2183729"/>
                <a:gd name="connsiteY3" fmla="*/ 2729142 h 3242326"/>
                <a:gd name="connsiteX4" fmla="*/ 1987421 w 2183729"/>
                <a:gd name="connsiteY4" fmla="*/ 2738473 h 3242326"/>
                <a:gd name="connsiteX5" fmla="*/ 1987421 w 2183729"/>
                <a:gd name="connsiteY5" fmla="*/ 3242326 h 3242326"/>
                <a:gd name="connsiteX6" fmla="*/ 0 w 2183729"/>
                <a:gd name="connsiteY6" fmla="*/ 3223665 h 3242326"/>
                <a:gd name="connsiteX7" fmla="*/ 906666 w 2183729"/>
                <a:gd name="connsiteY7" fmla="*/ 0 h 3242326"/>
                <a:gd name="connsiteX0" fmla="*/ 34206 w 2183729"/>
                <a:gd name="connsiteY0" fmla="*/ 0 h 3264766"/>
                <a:gd name="connsiteX1" fmla="*/ 2183729 w 2183729"/>
                <a:gd name="connsiteY1" fmla="*/ 81929 h 3264766"/>
                <a:gd name="connsiteX2" fmla="*/ 1417473 w 2183729"/>
                <a:gd name="connsiteY2" fmla="*/ 2275721 h 3264766"/>
                <a:gd name="connsiteX3" fmla="*/ 1418253 w 2183729"/>
                <a:gd name="connsiteY3" fmla="*/ 2751582 h 3264766"/>
                <a:gd name="connsiteX4" fmla="*/ 1987421 w 2183729"/>
                <a:gd name="connsiteY4" fmla="*/ 2760913 h 3264766"/>
                <a:gd name="connsiteX5" fmla="*/ 1987421 w 2183729"/>
                <a:gd name="connsiteY5" fmla="*/ 3264766 h 3264766"/>
                <a:gd name="connsiteX6" fmla="*/ 0 w 2183729"/>
                <a:gd name="connsiteY6" fmla="*/ 3246105 h 3264766"/>
                <a:gd name="connsiteX7" fmla="*/ 34206 w 2183729"/>
                <a:gd name="connsiteY7" fmla="*/ 0 h 3264766"/>
                <a:gd name="connsiteX0" fmla="*/ 23819 w 2183729"/>
                <a:gd name="connsiteY0" fmla="*/ 0 h 3264766"/>
                <a:gd name="connsiteX1" fmla="*/ 2183729 w 2183729"/>
                <a:gd name="connsiteY1" fmla="*/ 81929 h 3264766"/>
                <a:gd name="connsiteX2" fmla="*/ 1417473 w 2183729"/>
                <a:gd name="connsiteY2" fmla="*/ 2275721 h 3264766"/>
                <a:gd name="connsiteX3" fmla="*/ 1418253 w 2183729"/>
                <a:gd name="connsiteY3" fmla="*/ 2751582 h 3264766"/>
                <a:gd name="connsiteX4" fmla="*/ 1987421 w 2183729"/>
                <a:gd name="connsiteY4" fmla="*/ 2760913 h 3264766"/>
                <a:gd name="connsiteX5" fmla="*/ 1987421 w 2183729"/>
                <a:gd name="connsiteY5" fmla="*/ 3264766 h 3264766"/>
                <a:gd name="connsiteX6" fmla="*/ 0 w 2183729"/>
                <a:gd name="connsiteY6" fmla="*/ 3246105 h 3264766"/>
                <a:gd name="connsiteX7" fmla="*/ 23819 w 2183729"/>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3554735 w 3565122"/>
                <a:gd name="connsiteY2" fmla="*/ 29569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565122"/>
                <a:gd name="connsiteY0" fmla="*/ 0 h 3264766"/>
                <a:gd name="connsiteX1" fmla="*/ 3565122 w 3565122"/>
                <a:gd name="connsiteY1" fmla="*/ 29569 h 3264766"/>
                <a:gd name="connsiteX2" fmla="*/ 3419712 w 3565122"/>
                <a:gd name="connsiteY2" fmla="*/ 2086525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617054"/>
                <a:gd name="connsiteY0" fmla="*/ 0 h 3264766"/>
                <a:gd name="connsiteX1" fmla="*/ 3565122 w 3617054"/>
                <a:gd name="connsiteY1" fmla="*/ 29569 h 3264766"/>
                <a:gd name="connsiteX2" fmla="*/ 3617054 w 3617054"/>
                <a:gd name="connsiteY2" fmla="*/ 2198723 h 3264766"/>
                <a:gd name="connsiteX3" fmla="*/ 1417473 w 3617054"/>
                <a:gd name="connsiteY3" fmla="*/ 2275721 h 3264766"/>
                <a:gd name="connsiteX4" fmla="*/ 1418253 w 3617054"/>
                <a:gd name="connsiteY4" fmla="*/ 2751582 h 3264766"/>
                <a:gd name="connsiteX5" fmla="*/ 1987421 w 3617054"/>
                <a:gd name="connsiteY5" fmla="*/ 2760913 h 3264766"/>
                <a:gd name="connsiteX6" fmla="*/ 1987421 w 3617054"/>
                <a:gd name="connsiteY6" fmla="*/ 3264766 h 3264766"/>
                <a:gd name="connsiteX7" fmla="*/ 0 w 3617054"/>
                <a:gd name="connsiteY7" fmla="*/ 3246105 h 3264766"/>
                <a:gd name="connsiteX8" fmla="*/ 23819 w 3617054"/>
                <a:gd name="connsiteY8" fmla="*/ 0 h 3264766"/>
                <a:gd name="connsiteX0" fmla="*/ 23819 w 3585895"/>
                <a:gd name="connsiteY0" fmla="*/ 0 h 3264766"/>
                <a:gd name="connsiteX1" fmla="*/ 3565122 w 3585895"/>
                <a:gd name="connsiteY1" fmla="*/ 29569 h 3264766"/>
                <a:gd name="connsiteX2" fmla="*/ 3585895 w 3585895"/>
                <a:gd name="connsiteY2" fmla="*/ 2273522 h 3264766"/>
                <a:gd name="connsiteX3" fmla="*/ 1417473 w 3585895"/>
                <a:gd name="connsiteY3" fmla="*/ 2275721 h 3264766"/>
                <a:gd name="connsiteX4" fmla="*/ 1418253 w 3585895"/>
                <a:gd name="connsiteY4" fmla="*/ 2751582 h 3264766"/>
                <a:gd name="connsiteX5" fmla="*/ 1987421 w 3585895"/>
                <a:gd name="connsiteY5" fmla="*/ 2760913 h 3264766"/>
                <a:gd name="connsiteX6" fmla="*/ 1987421 w 3585895"/>
                <a:gd name="connsiteY6" fmla="*/ 3264766 h 3264766"/>
                <a:gd name="connsiteX7" fmla="*/ 0 w 3585895"/>
                <a:gd name="connsiteY7" fmla="*/ 3246105 h 3264766"/>
                <a:gd name="connsiteX8" fmla="*/ 23819 w 3585895"/>
                <a:gd name="connsiteY8" fmla="*/ 0 h 3264766"/>
                <a:gd name="connsiteX0" fmla="*/ 23819 w 3565122"/>
                <a:gd name="connsiteY0" fmla="*/ 0 h 3264766"/>
                <a:gd name="connsiteX1" fmla="*/ 3565122 w 3565122"/>
                <a:gd name="connsiteY1" fmla="*/ 29569 h 3264766"/>
                <a:gd name="connsiteX2" fmla="*/ 3533963 w 3565122"/>
                <a:gd name="connsiteY2" fmla="*/ 2281002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565122"/>
                <a:gd name="connsiteY0" fmla="*/ 0 h 3264766"/>
                <a:gd name="connsiteX1" fmla="*/ 3565122 w 3565122"/>
                <a:gd name="connsiteY1" fmla="*/ 29569 h 3264766"/>
                <a:gd name="connsiteX2" fmla="*/ 3544349 w 3565122"/>
                <a:gd name="connsiteY2" fmla="*/ 2281002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13434 w 3565122"/>
                <a:gd name="connsiteY0" fmla="*/ 2199424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13434 w 3565122"/>
                <a:gd name="connsiteY8" fmla="*/ 2199424 h 3235197"/>
                <a:gd name="connsiteX0" fmla="*/ 34207 w 3565122"/>
                <a:gd name="connsiteY0" fmla="*/ 2176984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34207 w 3565122"/>
                <a:gd name="connsiteY8" fmla="*/ 2176984 h 3235197"/>
                <a:gd name="connsiteX0" fmla="*/ 34207 w 3565122"/>
                <a:gd name="connsiteY0" fmla="*/ 2206903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34207 w 3565122"/>
                <a:gd name="connsiteY8" fmla="*/ 2206903 h 3235197"/>
                <a:gd name="connsiteX0" fmla="*/ 34207 w 3565122"/>
                <a:gd name="connsiteY0" fmla="*/ 2206903 h 3235197"/>
                <a:gd name="connsiteX1" fmla="*/ 3565122 w 3565122"/>
                <a:gd name="connsiteY1" fmla="*/ 0 h 3235197"/>
                <a:gd name="connsiteX2" fmla="*/ 1417473 w 3565122"/>
                <a:gd name="connsiteY2" fmla="*/ 2246152 h 3235197"/>
                <a:gd name="connsiteX3" fmla="*/ 1418253 w 3565122"/>
                <a:gd name="connsiteY3" fmla="*/ 2722013 h 3235197"/>
                <a:gd name="connsiteX4" fmla="*/ 1987421 w 3565122"/>
                <a:gd name="connsiteY4" fmla="*/ 2731344 h 3235197"/>
                <a:gd name="connsiteX5" fmla="*/ 1987421 w 3565122"/>
                <a:gd name="connsiteY5" fmla="*/ 3235197 h 3235197"/>
                <a:gd name="connsiteX6" fmla="*/ 0 w 3565122"/>
                <a:gd name="connsiteY6" fmla="*/ 3216536 h 3235197"/>
                <a:gd name="connsiteX7" fmla="*/ 34207 w 3565122"/>
                <a:gd name="connsiteY7" fmla="*/ 2206903 h 3235197"/>
                <a:gd name="connsiteX0" fmla="*/ 34207 w 1987421"/>
                <a:gd name="connsiteY0" fmla="*/ 0 h 1028294"/>
                <a:gd name="connsiteX1" fmla="*/ 1417473 w 1987421"/>
                <a:gd name="connsiteY1" fmla="*/ 39249 h 1028294"/>
                <a:gd name="connsiteX2" fmla="*/ 1418253 w 1987421"/>
                <a:gd name="connsiteY2" fmla="*/ 515110 h 1028294"/>
                <a:gd name="connsiteX3" fmla="*/ 1987421 w 1987421"/>
                <a:gd name="connsiteY3" fmla="*/ 524441 h 1028294"/>
                <a:gd name="connsiteX4" fmla="*/ 1987421 w 1987421"/>
                <a:gd name="connsiteY4" fmla="*/ 1028294 h 1028294"/>
                <a:gd name="connsiteX5" fmla="*/ 0 w 1987421"/>
                <a:gd name="connsiteY5" fmla="*/ 1009633 h 1028294"/>
                <a:gd name="connsiteX6" fmla="*/ 34207 w 1987421"/>
                <a:gd name="connsiteY6" fmla="*/ 0 h 1028294"/>
                <a:gd name="connsiteX0" fmla="*/ 34207 w 1987421"/>
                <a:gd name="connsiteY0" fmla="*/ 28069 h 1056363"/>
                <a:gd name="connsiteX1" fmla="*/ 1427859 w 1987421"/>
                <a:gd name="connsiteY1" fmla="*/ 0 h 1056363"/>
                <a:gd name="connsiteX2" fmla="*/ 1418253 w 1987421"/>
                <a:gd name="connsiteY2" fmla="*/ 543179 h 1056363"/>
                <a:gd name="connsiteX3" fmla="*/ 1987421 w 1987421"/>
                <a:gd name="connsiteY3" fmla="*/ 552510 h 1056363"/>
                <a:gd name="connsiteX4" fmla="*/ 1987421 w 1987421"/>
                <a:gd name="connsiteY4" fmla="*/ 1056363 h 1056363"/>
                <a:gd name="connsiteX5" fmla="*/ 0 w 1987421"/>
                <a:gd name="connsiteY5" fmla="*/ 1037702 h 1056363"/>
                <a:gd name="connsiteX6" fmla="*/ 34207 w 1987421"/>
                <a:gd name="connsiteY6" fmla="*/ 28069 h 1056363"/>
                <a:gd name="connsiteX0" fmla="*/ 34207 w 1987421"/>
                <a:gd name="connsiteY0" fmla="*/ 0 h 1080653"/>
                <a:gd name="connsiteX1" fmla="*/ 1427859 w 1987421"/>
                <a:gd name="connsiteY1" fmla="*/ 24290 h 1080653"/>
                <a:gd name="connsiteX2" fmla="*/ 1418253 w 1987421"/>
                <a:gd name="connsiteY2" fmla="*/ 567469 h 1080653"/>
                <a:gd name="connsiteX3" fmla="*/ 1987421 w 1987421"/>
                <a:gd name="connsiteY3" fmla="*/ 576800 h 1080653"/>
                <a:gd name="connsiteX4" fmla="*/ 1987421 w 1987421"/>
                <a:gd name="connsiteY4" fmla="*/ 1080653 h 1080653"/>
                <a:gd name="connsiteX5" fmla="*/ 0 w 1987421"/>
                <a:gd name="connsiteY5" fmla="*/ 1061992 h 1080653"/>
                <a:gd name="connsiteX6" fmla="*/ 34207 w 1987421"/>
                <a:gd name="connsiteY6" fmla="*/ 0 h 1080653"/>
                <a:gd name="connsiteX0" fmla="*/ 34207 w 1987421"/>
                <a:gd name="connsiteY0" fmla="*/ 0 h 1080653"/>
                <a:gd name="connsiteX1" fmla="*/ 1427859 w 1987421"/>
                <a:gd name="connsiteY1" fmla="*/ 24290 h 1080653"/>
                <a:gd name="connsiteX2" fmla="*/ 1439027 w 1987421"/>
                <a:gd name="connsiteY2" fmla="*/ 552509 h 1080653"/>
                <a:gd name="connsiteX3" fmla="*/ 1987421 w 1987421"/>
                <a:gd name="connsiteY3" fmla="*/ 576800 h 1080653"/>
                <a:gd name="connsiteX4" fmla="*/ 1987421 w 1987421"/>
                <a:gd name="connsiteY4" fmla="*/ 1080653 h 1080653"/>
                <a:gd name="connsiteX5" fmla="*/ 0 w 1987421"/>
                <a:gd name="connsiteY5" fmla="*/ 1061992 h 1080653"/>
                <a:gd name="connsiteX6" fmla="*/ 34207 w 1987421"/>
                <a:gd name="connsiteY6" fmla="*/ 0 h 1080653"/>
                <a:gd name="connsiteX0" fmla="*/ 34207 w 2018580"/>
                <a:gd name="connsiteY0" fmla="*/ 0 h 1080653"/>
                <a:gd name="connsiteX1" fmla="*/ 1427859 w 2018580"/>
                <a:gd name="connsiteY1" fmla="*/ 24290 h 1080653"/>
                <a:gd name="connsiteX2" fmla="*/ 1439027 w 2018580"/>
                <a:gd name="connsiteY2" fmla="*/ 552509 h 1080653"/>
                <a:gd name="connsiteX3" fmla="*/ 2018580 w 2018580"/>
                <a:gd name="connsiteY3" fmla="*/ 554361 h 1080653"/>
                <a:gd name="connsiteX4" fmla="*/ 1987421 w 2018580"/>
                <a:gd name="connsiteY4" fmla="*/ 1080653 h 1080653"/>
                <a:gd name="connsiteX5" fmla="*/ 0 w 2018580"/>
                <a:gd name="connsiteY5" fmla="*/ 1061992 h 1080653"/>
                <a:gd name="connsiteX6" fmla="*/ 34207 w 2018580"/>
                <a:gd name="connsiteY6" fmla="*/ 0 h 1080653"/>
                <a:gd name="connsiteX0" fmla="*/ 34207 w 2018580"/>
                <a:gd name="connsiteY0" fmla="*/ 0 h 1073174"/>
                <a:gd name="connsiteX1" fmla="*/ 1427859 w 2018580"/>
                <a:gd name="connsiteY1" fmla="*/ 24290 h 1073174"/>
                <a:gd name="connsiteX2" fmla="*/ 1439027 w 2018580"/>
                <a:gd name="connsiteY2" fmla="*/ 552509 h 1073174"/>
                <a:gd name="connsiteX3" fmla="*/ 2018580 w 2018580"/>
                <a:gd name="connsiteY3" fmla="*/ 554361 h 1073174"/>
                <a:gd name="connsiteX4" fmla="*/ 2018580 w 2018580"/>
                <a:gd name="connsiteY4" fmla="*/ 1073174 h 1073174"/>
                <a:gd name="connsiteX5" fmla="*/ 0 w 2018580"/>
                <a:gd name="connsiteY5" fmla="*/ 1061992 h 1073174"/>
                <a:gd name="connsiteX6" fmla="*/ 34207 w 2018580"/>
                <a:gd name="connsiteY6" fmla="*/ 0 h 1073174"/>
                <a:gd name="connsiteX0" fmla="*/ 466 w 2026385"/>
                <a:gd name="connsiteY0" fmla="*/ 0 h 1073174"/>
                <a:gd name="connsiteX1" fmla="*/ 1435664 w 2026385"/>
                <a:gd name="connsiteY1" fmla="*/ 24290 h 1073174"/>
                <a:gd name="connsiteX2" fmla="*/ 1446832 w 2026385"/>
                <a:gd name="connsiteY2" fmla="*/ 552509 h 1073174"/>
                <a:gd name="connsiteX3" fmla="*/ 2026385 w 2026385"/>
                <a:gd name="connsiteY3" fmla="*/ 554361 h 1073174"/>
                <a:gd name="connsiteX4" fmla="*/ 2026385 w 2026385"/>
                <a:gd name="connsiteY4" fmla="*/ 1073174 h 1073174"/>
                <a:gd name="connsiteX5" fmla="*/ 7805 w 2026385"/>
                <a:gd name="connsiteY5" fmla="*/ 1061992 h 1073174"/>
                <a:gd name="connsiteX6" fmla="*/ 466 w 2026385"/>
                <a:gd name="connsiteY6" fmla="*/ 0 h 107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6385" h="1073174">
                  <a:moveTo>
                    <a:pt x="466" y="0"/>
                  </a:moveTo>
                  <a:lnTo>
                    <a:pt x="1435664" y="24290"/>
                  </a:lnTo>
                  <a:lnTo>
                    <a:pt x="1446832" y="552509"/>
                  </a:lnTo>
                  <a:lnTo>
                    <a:pt x="2026385" y="554361"/>
                  </a:lnTo>
                  <a:lnTo>
                    <a:pt x="2026385" y="1073174"/>
                  </a:lnTo>
                  <a:lnTo>
                    <a:pt x="7805" y="1061992"/>
                  </a:lnTo>
                  <a:cubicBezTo>
                    <a:pt x="10915" y="744751"/>
                    <a:pt x="-2644" y="317241"/>
                    <a:pt x="46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E4734F-F40D-4477-B584-66367C91B7F8}"/>
                </a:ext>
              </a:extLst>
            </p:cNvPr>
            <p:cNvSpPr txBox="1"/>
            <p:nvPr/>
          </p:nvSpPr>
          <p:spPr>
            <a:xfrm>
              <a:off x="9899779" y="2414123"/>
              <a:ext cx="1306286" cy="523220"/>
            </a:xfrm>
            <a:prstGeom prst="rect">
              <a:avLst/>
            </a:prstGeom>
            <a:grpFill/>
          </p:spPr>
          <p:txBody>
            <a:bodyPr wrap="square" rtlCol="0">
              <a:spAutoFit/>
            </a:bodyPr>
            <a:lstStyle/>
            <a:p>
              <a:r>
                <a:rPr lang="en-US" sz="2800" dirty="0">
                  <a:solidFill>
                    <a:schemeClr val="bg1"/>
                  </a:solidFill>
                  <a:latin typeface="AR ESSENCE" panose="02000000000000000000" pitchFamily="2" charset="0"/>
                </a:rPr>
                <a:t>Attacker</a:t>
              </a:r>
            </a:p>
          </p:txBody>
        </p:sp>
      </p:grpSp>
      <p:pic>
        <p:nvPicPr>
          <p:cNvPr id="12" name="Picture 11" descr="A picture containing object&#10;&#10;Description generated with high confidence">
            <a:extLst>
              <a:ext uri="{FF2B5EF4-FFF2-40B4-BE49-F238E27FC236}">
                <a16:creationId xmlns:a16="http://schemas.microsoft.com/office/drawing/2014/main" id="{9476602D-992A-49DE-B474-CDB053EDA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388" y="3070908"/>
            <a:ext cx="647936" cy="647936"/>
          </a:xfrm>
          <a:prstGeom prst="rect">
            <a:avLst/>
          </a:prstGeom>
        </p:spPr>
      </p:pic>
      <p:grpSp>
        <p:nvGrpSpPr>
          <p:cNvPr id="55" name="Group 54">
            <a:extLst>
              <a:ext uri="{FF2B5EF4-FFF2-40B4-BE49-F238E27FC236}">
                <a16:creationId xmlns:a16="http://schemas.microsoft.com/office/drawing/2014/main" id="{E09F2D7B-8E52-4FC4-B892-558FE0CDEC9A}"/>
              </a:ext>
            </a:extLst>
          </p:cNvPr>
          <p:cNvGrpSpPr/>
          <p:nvPr/>
        </p:nvGrpSpPr>
        <p:grpSpPr>
          <a:xfrm>
            <a:off x="8750512" y="3690088"/>
            <a:ext cx="3253941" cy="2554206"/>
            <a:chOff x="8201608" y="3508033"/>
            <a:chExt cx="3209730" cy="2554206"/>
          </a:xfrm>
        </p:grpSpPr>
        <p:sp>
          <p:nvSpPr>
            <p:cNvPr id="9" name="Rectangle 8">
              <a:extLst>
                <a:ext uri="{FF2B5EF4-FFF2-40B4-BE49-F238E27FC236}">
                  <a16:creationId xmlns:a16="http://schemas.microsoft.com/office/drawing/2014/main" id="{C43C4E2F-F222-4285-BD5D-F3006B738818}"/>
                </a:ext>
              </a:extLst>
            </p:cNvPr>
            <p:cNvSpPr/>
            <p:nvPr/>
          </p:nvSpPr>
          <p:spPr>
            <a:xfrm>
              <a:off x="8201608" y="3508033"/>
              <a:ext cx="3209730" cy="25542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4740E9-10A0-4A3A-B0FA-76F90336F50E}"/>
                </a:ext>
              </a:extLst>
            </p:cNvPr>
            <p:cNvGrpSpPr/>
            <p:nvPr/>
          </p:nvGrpSpPr>
          <p:grpSpPr>
            <a:xfrm>
              <a:off x="8309838" y="3719630"/>
              <a:ext cx="590432" cy="840783"/>
              <a:chOff x="8277926" y="3475763"/>
              <a:chExt cx="590432" cy="840783"/>
            </a:xfrm>
          </p:grpSpPr>
          <p:sp>
            <p:nvSpPr>
              <p:cNvPr id="15" name="Rectangle 14">
                <a:extLst>
                  <a:ext uri="{FF2B5EF4-FFF2-40B4-BE49-F238E27FC236}">
                    <a16:creationId xmlns:a16="http://schemas.microsoft.com/office/drawing/2014/main" id="{ED7A6762-E66A-4B54-B561-239B0D1BA38F}"/>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980603-51F6-4FA4-9E8C-871DA2C0B642}"/>
                  </a:ext>
                </a:extLst>
              </p:cNvPr>
              <p:cNvSpPr/>
              <p:nvPr/>
            </p:nvSpPr>
            <p:spPr>
              <a:xfrm>
                <a:off x="828254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B1EE17-6B0F-4F8C-A602-C5E213EBE5F9}"/>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4CF41F-49E5-4D91-A9C7-981A25AE0896}"/>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A215207C-289C-4E41-B122-467B77305361}"/>
                </a:ext>
              </a:extLst>
            </p:cNvPr>
            <p:cNvGrpSpPr/>
            <p:nvPr/>
          </p:nvGrpSpPr>
          <p:grpSpPr>
            <a:xfrm>
              <a:off x="9889343" y="3719630"/>
              <a:ext cx="595097" cy="840783"/>
              <a:chOff x="8273261" y="3475763"/>
              <a:chExt cx="595097" cy="840783"/>
            </a:xfrm>
          </p:grpSpPr>
          <p:sp>
            <p:nvSpPr>
              <p:cNvPr id="21" name="Rectangle 20">
                <a:extLst>
                  <a:ext uri="{FF2B5EF4-FFF2-40B4-BE49-F238E27FC236}">
                    <a16:creationId xmlns:a16="http://schemas.microsoft.com/office/drawing/2014/main" id="{98E57148-12A7-467C-8C0E-084005A103E4}"/>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6F93FC-9100-4365-A927-58541DB41ED8}"/>
                  </a:ext>
                </a:extLst>
              </p:cNvPr>
              <p:cNvSpPr/>
              <p:nvPr/>
            </p:nvSpPr>
            <p:spPr>
              <a:xfrm>
                <a:off x="8273261"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7A3625-8010-4681-897D-104561E67C63}"/>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B6BC8B-266B-49C2-8B4F-67C9B17A359A}"/>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14F86DA5-A919-4798-AB65-94352C3EAD78}"/>
                </a:ext>
              </a:extLst>
            </p:cNvPr>
            <p:cNvGrpSpPr/>
            <p:nvPr/>
          </p:nvGrpSpPr>
          <p:grpSpPr>
            <a:xfrm>
              <a:off x="10652206" y="3719630"/>
              <a:ext cx="590432" cy="840783"/>
              <a:chOff x="8277926" y="3475763"/>
              <a:chExt cx="590432" cy="840783"/>
            </a:xfrm>
          </p:grpSpPr>
          <p:sp>
            <p:nvSpPr>
              <p:cNvPr id="26" name="Rectangle 25">
                <a:extLst>
                  <a:ext uri="{FF2B5EF4-FFF2-40B4-BE49-F238E27FC236}">
                    <a16:creationId xmlns:a16="http://schemas.microsoft.com/office/drawing/2014/main" id="{B0271546-558B-4BCF-9714-4415F51C5670}"/>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DEB9C2-F21C-4108-8DDD-AF11A5E0E8B5}"/>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5BAFD6-A304-48EF-879D-E6CEBB6CB9E7}"/>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07CAE0D-C79D-43B6-8E76-CA621CE108C1}"/>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795DAFEF-2ED0-4EB5-8B14-C65C28454FE3}"/>
                </a:ext>
              </a:extLst>
            </p:cNvPr>
            <p:cNvGrpSpPr/>
            <p:nvPr/>
          </p:nvGrpSpPr>
          <p:grpSpPr>
            <a:xfrm>
              <a:off x="9115439" y="3719630"/>
              <a:ext cx="590432" cy="840783"/>
              <a:chOff x="8277926" y="3475763"/>
              <a:chExt cx="590432" cy="840783"/>
            </a:xfrm>
          </p:grpSpPr>
          <p:sp>
            <p:nvSpPr>
              <p:cNvPr id="31" name="Rectangle 30">
                <a:extLst>
                  <a:ext uri="{FF2B5EF4-FFF2-40B4-BE49-F238E27FC236}">
                    <a16:creationId xmlns:a16="http://schemas.microsoft.com/office/drawing/2014/main" id="{88D07AEF-0B42-43D7-828B-F1AEFAD2FDF3}"/>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F03195E-A2D0-40C4-A27B-4E7C616F1D39}"/>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E53E61-8C41-4A03-9B87-7ACD77A4231C}"/>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4C39440-6A13-4519-9624-AF5B864D81FA}"/>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EE7AB098-1BAB-4D2C-B53C-78D7551893BD}"/>
                </a:ext>
              </a:extLst>
            </p:cNvPr>
            <p:cNvGrpSpPr/>
            <p:nvPr/>
          </p:nvGrpSpPr>
          <p:grpSpPr>
            <a:xfrm>
              <a:off x="8309838" y="4863760"/>
              <a:ext cx="590432" cy="840783"/>
              <a:chOff x="8277926" y="3475763"/>
              <a:chExt cx="590432" cy="840783"/>
            </a:xfrm>
          </p:grpSpPr>
          <p:sp>
            <p:nvSpPr>
              <p:cNvPr id="36" name="Rectangle 35">
                <a:extLst>
                  <a:ext uri="{FF2B5EF4-FFF2-40B4-BE49-F238E27FC236}">
                    <a16:creationId xmlns:a16="http://schemas.microsoft.com/office/drawing/2014/main" id="{A4C61413-167C-4D6A-A1CE-9D1A5E4D2F29}"/>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43BE496-3FFA-40BA-B374-9356D6BEA2AA}"/>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27C95A0-2977-4CAD-AC02-11E089EF5624}"/>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FBEE75F-A5D4-4522-A98E-EC8B91F82396}"/>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D7126402-0836-461D-88D5-D7A06B8ECB2F}"/>
                </a:ext>
              </a:extLst>
            </p:cNvPr>
            <p:cNvGrpSpPr/>
            <p:nvPr/>
          </p:nvGrpSpPr>
          <p:grpSpPr>
            <a:xfrm>
              <a:off x="9123770" y="4863760"/>
              <a:ext cx="590432" cy="840783"/>
              <a:chOff x="8277926" y="3475763"/>
              <a:chExt cx="590432" cy="840783"/>
            </a:xfrm>
          </p:grpSpPr>
          <p:sp>
            <p:nvSpPr>
              <p:cNvPr id="41" name="Rectangle 40">
                <a:extLst>
                  <a:ext uri="{FF2B5EF4-FFF2-40B4-BE49-F238E27FC236}">
                    <a16:creationId xmlns:a16="http://schemas.microsoft.com/office/drawing/2014/main" id="{F99A945F-FEE6-49BC-8EC5-8E7E157FBB2B}"/>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0152A14-5C1D-4F48-913F-2C3243262CE1}"/>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878C3BF-59FD-46C1-932A-8521E3A6F444}"/>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D5AC3F8-DA17-4FEB-9A10-DF946BFE7271}"/>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EB2777EF-90B7-4226-8C1E-5B14C4DF699B}"/>
                </a:ext>
              </a:extLst>
            </p:cNvPr>
            <p:cNvGrpSpPr/>
            <p:nvPr/>
          </p:nvGrpSpPr>
          <p:grpSpPr>
            <a:xfrm>
              <a:off x="9893438" y="4863760"/>
              <a:ext cx="590432" cy="840783"/>
              <a:chOff x="8277926" y="3475763"/>
              <a:chExt cx="590432" cy="840783"/>
            </a:xfrm>
          </p:grpSpPr>
          <p:sp>
            <p:nvSpPr>
              <p:cNvPr id="46" name="Rectangle 45">
                <a:extLst>
                  <a:ext uri="{FF2B5EF4-FFF2-40B4-BE49-F238E27FC236}">
                    <a16:creationId xmlns:a16="http://schemas.microsoft.com/office/drawing/2014/main" id="{3F894B21-FBB7-4063-8593-8B957A4FEFCD}"/>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3926EDC-771A-43E4-AB5B-0D79B01BAB29}"/>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121E0BA-3250-4C51-99CC-A508E7A4B371}"/>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2999D39-FB58-46C2-A380-D7804217A4E2}"/>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a:extLst>
                <a:ext uri="{FF2B5EF4-FFF2-40B4-BE49-F238E27FC236}">
                  <a16:creationId xmlns:a16="http://schemas.microsoft.com/office/drawing/2014/main" id="{2710845A-7056-472F-B339-37454EB2F69E}"/>
                </a:ext>
              </a:extLst>
            </p:cNvPr>
            <p:cNvGrpSpPr/>
            <p:nvPr/>
          </p:nvGrpSpPr>
          <p:grpSpPr>
            <a:xfrm>
              <a:off x="10641799" y="4833211"/>
              <a:ext cx="590432" cy="840783"/>
              <a:chOff x="8277926" y="3475763"/>
              <a:chExt cx="590432" cy="840783"/>
            </a:xfrm>
          </p:grpSpPr>
          <p:sp>
            <p:nvSpPr>
              <p:cNvPr id="51" name="Rectangle 50">
                <a:extLst>
                  <a:ext uri="{FF2B5EF4-FFF2-40B4-BE49-F238E27FC236}">
                    <a16:creationId xmlns:a16="http://schemas.microsoft.com/office/drawing/2014/main" id="{EE3BCD05-9667-4024-B653-AA8C593E68DD}"/>
                  </a:ext>
                </a:extLst>
              </p:cNvPr>
              <p:cNvSpPr/>
              <p:nvPr/>
            </p:nvSpPr>
            <p:spPr>
              <a:xfrm>
                <a:off x="8277926" y="3602103"/>
                <a:ext cx="590432" cy="7144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6D6B0FE-3D2E-4925-9B65-BB8354E047E4}"/>
                  </a:ext>
                </a:extLst>
              </p:cNvPr>
              <p:cNvSpPr/>
              <p:nvPr/>
            </p:nvSpPr>
            <p:spPr>
              <a:xfrm>
                <a:off x="8282592"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7BF98C0-90B4-461A-84B1-EBCE8422A3B1}"/>
                  </a:ext>
                </a:extLst>
              </p:cNvPr>
              <p:cNvSpPr/>
              <p:nvPr/>
            </p:nvSpPr>
            <p:spPr>
              <a:xfrm>
                <a:off x="8491004"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778C9C1-8699-4A53-B3D5-13EF9BC5A145}"/>
                  </a:ext>
                </a:extLst>
              </p:cNvPr>
              <p:cNvSpPr/>
              <p:nvPr/>
            </p:nvSpPr>
            <p:spPr>
              <a:xfrm>
                <a:off x="8725795" y="3475763"/>
                <a:ext cx="142563" cy="2653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6" name="Group 95">
            <a:extLst>
              <a:ext uri="{FF2B5EF4-FFF2-40B4-BE49-F238E27FC236}">
                <a16:creationId xmlns:a16="http://schemas.microsoft.com/office/drawing/2014/main" id="{AAC5C6F9-9203-4319-894A-F5B0496AF54D}"/>
              </a:ext>
            </a:extLst>
          </p:cNvPr>
          <p:cNvGrpSpPr/>
          <p:nvPr/>
        </p:nvGrpSpPr>
        <p:grpSpPr>
          <a:xfrm>
            <a:off x="8751273" y="3672151"/>
            <a:ext cx="3261162" cy="2598020"/>
            <a:chOff x="2872592" y="2702178"/>
            <a:chExt cx="3261162" cy="2559616"/>
          </a:xfrm>
        </p:grpSpPr>
        <p:sp>
          <p:nvSpPr>
            <p:cNvPr id="10" name="Rectangle 9">
              <a:extLst>
                <a:ext uri="{FF2B5EF4-FFF2-40B4-BE49-F238E27FC236}">
                  <a16:creationId xmlns:a16="http://schemas.microsoft.com/office/drawing/2014/main" id="{1AACE8CF-8B59-45F9-B672-2944408C01C0}"/>
                </a:ext>
              </a:extLst>
            </p:cNvPr>
            <p:cNvSpPr/>
            <p:nvPr/>
          </p:nvSpPr>
          <p:spPr>
            <a:xfrm>
              <a:off x="2872592" y="2702178"/>
              <a:ext cx="3261162" cy="2559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6230255-D983-48EE-A673-B05CF0E6B73E}"/>
                </a:ext>
              </a:extLst>
            </p:cNvPr>
            <p:cNvGrpSpPr/>
            <p:nvPr/>
          </p:nvGrpSpPr>
          <p:grpSpPr>
            <a:xfrm>
              <a:off x="3044148" y="2935059"/>
              <a:ext cx="588859" cy="910911"/>
              <a:chOff x="6729739" y="3445796"/>
              <a:chExt cx="588859" cy="910911"/>
            </a:xfrm>
          </p:grpSpPr>
          <p:sp>
            <p:nvSpPr>
              <p:cNvPr id="56" name="Rectangle 55">
                <a:extLst>
                  <a:ext uri="{FF2B5EF4-FFF2-40B4-BE49-F238E27FC236}">
                    <a16:creationId xmlns:a16="http://schemas.microsoft.com/office/drawing/2014/main" id="{DF6C93FE-30D6-42F8-86F0-63D7CE0AE9E6}"/>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3B5A6603-11F3-41F4-8094-0F6F3CC222E6}"/>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DBDB4DD5-E2D3-462C-AA55-6491991CBAA8}"/>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BBAD9507-A14D-44CE-9E2C-D6A5C5F6C838}"/>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D6FFEECC-683E-48BA-9578-15D6F4619189}"/>
                </a:ext>
              </a:extLst>
            </p:cNvPr>
            <p:cNvGrpSpPr/>
            <p:nvPr/>
          </p:nvGrpSpPr>
          <p:grpSpPr>
            <a:xfrm>
              <a:off x="3756672" y="2935059"/>
              <a:ext cx="588859" cy="910911"/>
              <a:chOff x="6729739" y="3445796"/>
              <a:chExt cx="588859" cy="910911"/>
            </a:xfrm>
          </p:grpSpPr>
          <p:sp>
            <p:nvSpPr>
              <p:cNvPr id="62" name="Rectangle 61">
                <a:extLst>
                  <a:ext uri="{FF2B5EF4-FFF2-40B4-BE49-F238E27FC236}">
                    <a16:creationId xmlns:a16="http://schemas.microsoft.com/office/drawing/2014/main" id="{0FB7DEB0-F9A2-4EED-8A61-3C980CE2ACF9}"/>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40F7EAD3-E399-46B4-BE91-BFB5D77E3A1A}"/>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55CED0B3-5B36-489A-A487-E40C69363425}"/>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D78BCFB-B933-4D7A-BFDF-D6229BF5E4AA}"/>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BC1FBA6A-8270-4BE7-9BC1-01C425C8A9FD}"/>
                </a:ext>
              </a:extLst>
            </p:cNvPr>
            <p:cNvGrpSpPr/>
            <p:nvPr/>
          </p:nvGrpSpPr>
          <p:grpSpPr>
            <a:xfrm>
              <a:off x="4521668" y="2935059"/>
              <a:ext cx="588859" cy="910911"/>
              <a:chOff x="6729739" y="3445796"/>
              <a:chExt cx="588859" cy="910911"/>
            </a:xfrm>
          </p:grpSpPr>
          <p:sp>
            <p:nvSpPr>
              <p:cNvPr id="67" name="Rectangle 66">
                <a:extLst>
                  <a:ext uri="{FF2B5EF4-FFF2-40B4-BE49-F238E27FC236}">
                    <a16:creationId xmlns:a16="http://schemas.microsoft.com/office/drawing/2014/main" id="{744221D8-0E39-4674-9020-99A5F89E4BF2}"/>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A86CCF9D-51AA-494B-ADE7-9F977CDA40EA}"/>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7BB5410C-BA86-4C46-B76B-2F03801E2868}"/>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D3945C63-50C0-4ADD-922F-F1A142C9B556}"/>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032D2701-6B67-45B1-9FC2-ECE0839EBE57}"/>
                </a:ext>
              </a:extLst>
            </p:cNvPr>
            <p:cNvGrpSpPr/>
            <p:nvPr/>
          </p:nvGrpSpPr>
          <p:grpSpPr>
            <a:xfrm>
              <a:off x="5293409" y="2945264"/>
              <a:ext cx="588859" cy="910911"/>
              <a:chOff x="6729739" y="3445796"/>
              <a:chExt cx="588859" cy="910911"/>
            </a:xfrm>
          </p:grpSpPr>
          <p:sp>
            <p:nvSpPr>
              <p:cNvPr id="72" name="Rectangle 71">
                <a:extLst>
                  <a:ext uri="{FF2B5EF4-FFF2-40B4-BE49-F238E27FC236}">
                    <a16:creationId xmlns:a16="http://schemas.microsoft.com/office/drawing/2014/main" id="{A9D4AC73-B84E-4776-A8CA-C67CCCCF8B58}"/>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591AC854-DC8E-433D-8863-B0E84DEF6AD7}"/>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06AF26D9-EC21-4174-9014-47018E9ECF7D}"/>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7812BA9B-AAE5-487E-A591-EB083C349FD8}"/>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2386DB5E-FB7B-47E7-9C4A-61009E09D8AE}"/>
                </a:ext>
              </a:extLst>
            </p:cNvPr>
            <p:cNvGrpSpPr/>
            <p:nvPr/>
          </p:nvGrpSpPr>
          <p:grpSpPr>
            <a:xfrm>
              <a:off x="3021812" y="4104957"/>
              <a:ext cx="588859" cy="910911"/>
              <a:chOff x="6729739" y="3445796"/>
              <a:chExt cx="588859" cy="910911"/>
            </a:xfrm>
          </p:grpSpPr>
          <p:sp>
            <p:nvSpPr>
              <p:cNvPr id="77" name="Rectangle 76">
                <a:extLst>
                  <a:ext uri="{FF2B5EF4-FFF2-40B4-BE49-F238E27FC236}">
                    <a16:creationId xmlns:a16="http://schemas.microsoft.com/office/drawing/2014/main" id="{A5726E09-2BB0-43D9-AEC5-CCE5FC3AF12A}"/>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195A0B48-8DA9-4777-A537-6B1664080F8A}"/>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3555E216-1328-482E-8DCD-224E87DCC081}"/>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C3A09EE7-3F78-482D-84CF-7D90B0691ACB}"/>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AA2EA3A-8253-4264-BFA3-B1CC831121FC}"/>
                </a:ext>
              </a:extLst>
            </p:cNvPr>
            <p:cNvGrpSpPr/>
            <p:nvPr/>
          </p:nvGrpSpPr>
          <p:grpSpPr>
            <a:xfrm>
              <a:off x="3734336" y="4104957"/>
              <a:ext cx="588859" cy="910911"/>
              <a:chOff x="6729739" y="3445796"/>
              <a:chExt cx="588859" cy="910911"/>
            </a:xfrm>
          </p:grpSpPr>
          <p:sp>
            <p:nvSpPr>
              <p:cNvPr id="82" name="Rectangle 81">
                <a:extLst>
                  <a:ext uri="{FF2B5EF4-FFF2-40B4-BE49-F238E27FC236}">
                    <a16:creationId xmlns:a16="http://schemas.microsoft.com/office/drawing/2014/main" id="{53DE42BD-8ED1-404F-8DAA-2C1E33BE5E15}"/>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025FFB6A-C024-4CD0-9E27-AE9EE5BB637E}"/>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88E1162-CF4D-4A8B-A653-1076941FD7C5}"/>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D58B945C-6F21-4EE5-8AAC-6700DE5BDDD3}"/>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7BCDAC9-0031-4E57-8214-78F0CEC3DC5E}"/>
                </a:ext>
              </a:extLst>
            </p:cNvPr>
            <p:cNvGrpSpPr/>
            <p:nvPr/>
          </p:nvGrpSpPr>
          <p:grpSpPr>
            <a:xfrm>
              <a:off x="4499332" y="4104957"/>
              <a:ext cx="588859" cy="910911"/>
              <a:chOff x="6729739" y="3445796"/>
              <a:chExt cx="588859" cy="910911"/>
            </a:xfrm>
          </p:grpSpPr>
          <p:sp>
            <p:nvSpPr>
              <p:cNvPr id="87" name="Rectangle 86">
                <a:extLst>
                  <a:ext uri="{FF2B5EF4-FFF2-40B4-BE49-F238E27FC236}">
                    <a16:creationId xmlns:a16="http://schemas.microsoft.com/office/drawing/2014/main" id="{F814AB37-C942-41AF-92C3-B4E76D77D9D0}"/>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E9E2AB5A-11E3-4E1C-B707-B946E55D6A50}"/>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a:extLst>
                  <a:ext uri="{FF2B5EF4-FFF2-40B4-BE49-F238E27FC236}">
                    <a16:creationId xmlns:a16="http://schemas.microsoft.com/office/drawing/2014/main" id="{877E34A0-7DD6-4609-87D4-D805ACB07EB1}"/>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2491FBAE-8DCE-45DB-8E73-1BB8C4E4DFD8}"/>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157E615A-26F9-4110-9D6D-DC9450D33545}"/>
                </a:ext>
              </a:extLst>
            </p:cNvPr>
            <p:cNvGrpSpPr/>
            <p:nvPr/>
          </p:nvGrpSpPr>
          <p:grpSpPr>
            <a:xfrm>
              <a:off x="5271073" y="4115162"/>
              <a:ext cx="588859" cy="910911"/>
              <a:chOff x="6729739" y="3445796"/>
              <a:chExt cx="588859" cy="910911"/>
            </a:xfrm>
          </p:grpSpPr>
          <p:sp>
            <p:nvSpPr>
              <p:cNvPr id="92" name="Rectangle 91">
                <a:extLst>
                  <a:ext uri="{FF2B5EF4-FFF2-40B4-BE49-F238E27FC236}">
                    <a16:creationId xmlns:a16="http://schemas.microsoft.com/office/drawing/2014/main" id="{34274ED8-AD4E-43E2-823F-8B2EED3393FC}"/>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2DF59908-B5C6-4DE2-8564-A439B926B18D}"/>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817849F2-2250-42CF-9BE0-2F3D78EBA744}"/>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4827922B-B53D-4738-8CEE-26673E55BFE1}"/>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lowchart: Terminator 98">
            <a:extLst>
              <a:ext uri="{FF2B5EF4-FFF2-40B4-BE49-F238E27FC236}">
                <a16:creationId xmlns:a16="http://schemas.microsoft.com/office/drawing/2014/main" id="{E6F6AAE1-F623-4122-A8A5-26BC9576F09A}"/>
              </a:ext>
            </a:extLst>
          </p:cNvPr>
          <p:cNvSpPr/>
          <p:nvPr/>
        </p:nvSpPr>
        <p:spPr>
          <a:xfrm>
            <a:off x="8900493" y="612027"/>
            <a:ext cx="1477520" cy="10910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a:extLst>
              <a:ext uri="{FF2B5EF4-FFF2-40B4-BE49-F238E27FC236}">
                <a16:creationId xmlns:a16="http://schemas.microsoft.com/office/drawing/2014/main" id="{FB088BB3-A6A6-49A4-86EC-B4FE3CB3F5D6}"/>
              </a:ext>
            </a:extLst>
          </p:cNvPr>
          <p:cNvSpPr/>
          <p:nvPr/>
        </p:nvSpPr>
        <p:spPr>
          <a:xfrm>
            <a:off x="8750512" y="301695"/>
            <a:ext cx="441906" cy="455346"/>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Alternate Process 99">
            <a:extLst>
              <a:ext uri="{FF2B5EF4-FFF2-40B4-BE49-F238E27FC236}">
                <a16:creationId xmlns:a16="http://schemas.microsoft.com/office/drawing/2014/main" id="{1527FCBD-8C11-4CB9-B90C-BA8A197AE59C}"/>
              </a:ext>
            </a:extLst>
          </p:cNvPr>
          <p:cNvSpPr/>
          <p:nvPr/>
        </p:nvSpPr>
        <p:spPr>
          <a:xfrm>
            <a:off x="10468761" y="351503"/>
            <a:ext cx="755554"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Alternate Process 100">
            <a:extLst>
              <a:ext uri="{FF2B5EF4-FFF2-40B4-BE49-F238E27FC236}">
                <a16:creationId xmlns:a16="http://schemas.microsoft.com/office/drawing/2014/main" id="{BBDD876E-4CA4-4D83-B7E2-44FBA86277EB}"/>
              </a:ext>
            </a:extLst>
          </p:cNvPr>
          <p:cNvSpPr/>
          <p:nvPr/>
        </p:nvSpPr>
        <p:spPr>
          <a:xfrm>
            <a:off x="11312344" y="351503"/>
            <a:ext cx="667976"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F18E581-9FF1-41F9-A3C3-375AFBF70B2D}"/>
              </a:ext>
            </a:extLst>
          </p:cNvPr>
          <p:cNvSpPr/>
          <p:nvPr/>
        </p:nvSpPr>
        <p:spPr>
          <a:xfrm rot="1398292">
            <a:off x="10538605" y="331758"/>
            <a:ext cx="148920" cy="330053"/>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8359C3B2-5397-4AB9-8427-3BEA7113296E}"/>
              </a:ext>
            </a:extLst>
          </p:cNvPr>
          <p:cNvGrpSpPr/>
          <p:nvPr/>
        </p:nvGrpSpPr>
        <p:grpSpPr>
          <a:xfrm>
            <a:off x="11308019" y="282530"/>
            <a:ext cx="311991" cy="382171"/>
            <a:chOff x="6340500" y="1793690"/>
            <a:chExt cx="1006773" cy="1175328"/>
          </a:xfrm>
        </p:grpSpPr>
        <p:sp>
          <p:nvSpPr>
            <p:cNvPr id="103" name="Flowchart: Off-page Connector 102">
              <a:extLst>
                <a:ext uri="{FF2B5EF4-FFF2-40B4-BE49-F238E27FC236}">
                  <a16:creationId xmlns:a16="http://schemas.microsoft.com/office/drawing/2014/main" id="{364560B6-114F-4C17-A552-C421821B3303}"/>
                </a:ext>
              </a:extLst>
            </p:cNvPr>
            <p:cNvSpPr/>
            <p:nvPr/>
          </p:nvSpPr>
          <p:spPr>
            <a:xfrm rot="10571217">
              <a:off x="6656568" y="1793690"/>
              <a:ext cx="431351" cy="1175328"/>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Off-page Connector 103">
              <a:extLst>
                <a:ext uri="{FF2B5EF4-FFF2-40B4-BE49-F238E27FC236}">
                  <a16:creationId xmlns:a16="http://schemas.microsoft.com/office/drawing/2014/main" id="{3A83A751-5C93-4097-A6A3-5E755F2CC002}"/>
                </a:ext>
              </a:extLst>
            </p:cNvPr>
            <p:cNvSpPr/>
            <p:nvPr/>
          </p:nvSpPr>
          <p:spPr>
            <a:xfrm rot="8618332">
              <a:off x="6448014" y="2051975"/>
              <a:ext cx="301265" cy="916803"/>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Off-page Connector 104">
              <a:extLst>
                <a:ext uri="{FF2B5EF4-FFF2-40B4-BE49-F238E27FC236}">
                  <a16:creationId xmlns:a16="http://schemas.microsoft.com/office/drawing/2014/main" id="{B0A7462A-501E-45C7-8EB9-3AD037A6FA6E}"/>
                </a:ext>
              </a:extLst>
            </p:cNvPr>
            <p:cNvSpPr/>
            <p:nvPr/>
          </p:nvSpPr>
          <p:spPr>
            <a:xfrm rot="13060510">
              <a:off x="6979894" y="2329937"/>
              <a:ext cx="367379" cy="553997"/>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lowchart: Off-page Connector 105">
              <a:extLst>
                <a:ext uri="{FF2B5EF4-FFF2-40B4-BE49-F238E27FC236}">
                  <a16:creationId xmlns:a16="http://schemas.microsoft.com/office/drawing/2014/main" id="{72972789-7B5B-4036-BF1E-4B5F92E47B69}"/>
                </a:ext>
              </a:extLst>
            </p:cNvPr>
            <p:cNvSpPr/>
            <p:nvPr/>
          </p:nvSpPr>
          <p:spPr>
            <a:xfrm rot="7551569">
              <a:off x="6484087" y="2575448"/>
              <a:ext cx="140827" cy="428001"/>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D374B2E3-AE51-45B8-ADE0-45E567CA6BE3}"/>
              </a:ext>
            </a:extLst>
          </p:cNvPr>
          <p:cNvGrpSpPr/>
          <p:nvPr/>
        </p:nvGrpSpPr>
        <p:grpSpPr>
          <a:xfrm>
            <a:off x="8762530" y="811763"/>
            <a:ext cx="3217789" cy="1716773"/>
            <a:chOff x="8762530" y="811763"/>
            <a:chExt cx="3217789" cy="1716773"/>
          </a:xfrm>
        </p:grpSpPr>
        <p:sp>
          <p:nvSpPr>
            <p:cNvPr id="97" name="Rectangle 96">
              <a:extLst>
                <a:ext uri="{FF2B5EF4-FFF2-40B4-BE49-F238E27FC236}">
                  <a16:creationId xmlns:a16="http://schemas.microsoft.com/office/drawing/2014/main" id="{5E73D426-3103-4F5F-BC4A-03D8A02A6D3E}"/>
                </a:ext>
              </a:extLst>
            </p:cNvPr>
            <p:cNvSpPr/>
            <p:nvPr/>
          </p:nvSpPr>
          <p:spPr>
            <a:xfrm>
              <a:off x="8762530" y="811763"/>
              <a:ext cx="3217789" cy="17167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Alternate Process 107">
              <a:extLst>
                <a:ext uri="{FF2B5EF4-FFF2-40B4-BE49-F238E27FC236}">
                  <a16:creationId xmlns:a16="http://schemas.microsoft.com/office/drawing/2014/main" id="{A610785B-1100-468A-940A-7EA775CE1C13}"/>
                </a:ext>
              </a:extLst>
            </p:cNvPr>
            <p:cNvSpPr/>
            <p:nvPr/>
          </p:nvSpPr>
          <p:spPr>
            <a:xfrm>
              <a:off x="8829955" y="893069"/>
              <a:ext cx="751294" cy="74163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Alternate Process 108">
              <a:extLst>
                <a:ext uri="{FF2B5EF4-FFF2-40B4-BE49-F238E27FC236}">
                  <a16:creationId xmlns:a16="http://schemas.microsoft.com/office/drawing/2014/main" id="{C0381161-EDFE-4D51-8E69-BD0BC9235932}"/>
                </a:ext>
              </a:extLst>
            </p:cNvPr>
            <p:cNvSpPr/>
            <p:nvPr/>
          </p:nvSpPr>
          <p:spPr>
            <a:xfrm>
              <a:off x="11121902" y="1744491"/>
              <a:ext cx="711527" cy="72339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Alternate Process 109">
              <a:extLst>
                <a:ext uri="{FF2B5EF4-FFF2-40B4-BE49-F238E27FC236}">
                  <a16:creationId xmlns:a16="http://schemas.microsoft.com/office/drawing/2014/main" id="{A7CD848A-734C-4538-BB49-BF2E09E8CF32}"/>
                </a:ext>
              </a:extLst>
            </p:cNvPr>
            <p:cNvSpPr/>
            <p:nvPr/>
          </p:nvSpPr>
          <p:spPr>
            <a:xfrm>
              <a:off x="9956447" y="1750540"/>
              <a:ext cx="790292" cy="68848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Alternate Process 110">
              <a:extLst>
                <a:ext uri="{FF2B5EF4-FFF2-40B4-BE49-F238E27FC236}">
                  <a16:creationId xmlns:a16="http://schemas.microsoft.com/office/drawing/2014/main" id="{D9D694ED-ABE4-4999-BFCD-9D7EEE1ECE6A}"/>
                </a:ext>
              </a:extLst>
            </p:cNvPr>
            <p:cNvSpPr/>
            <p:nvPr/>
          </p:nvSpPr>
          <p:spPr>
            <a:xfrm>
              <a:off x="8832448" y="1744491"/>
              <a:ext cx="768751" cy="68531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Alternate Process 111">
              <a:extLst>
                <a:ext uri="{FF2B5EF4-FFF2-40B4-BE49-F238E27FC236}">
                  <a16:creationId xmlns:a16="http://schemas.microsoft.com/office/drawing/2014/main" id="{E1828C65-10DF-4882-97B4-C5A99FB3F79E}"/>
                </a:ext>
              </a:extLst>
            </p:cNvPr>
            <p:cNvSpPr/>
            <p:nvPr/>
          </p:nvSpPr>
          <p:spPr>
            <a:xfrm>
              <a:off x="9963677" y="893928"/>
              <a:ext cx="783062" cy="74084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Alternate Process 112">
              <a:extLst>
                <a:ext uri="{FF2B5EF4-FFF2-40B4-BE49-F238E27FC236}">
                  <a16:creationId xmlns:a16="http://schemas.microsoft.com/office/drawing/2014/main" id="{607ECEF7-B3E7-4C59-B16F-55DFBCB1B04F}"/>
                </a:ext>
              </a:extLst>
            </p:cNvPr>
            <p:cNvSpPr/>
            <p:nvPr/>
          </p:nvSpPr>
          <p:spPr>
            <a:xfrm>
              <a:off x="11121903" y="893069"/>
              <a:ext cx="700976" cy="75230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02A73182-EF81-4E3F-B988-DAD22EE1317E}"/>
              </a:ext>
            </a:extLst>
          </p:cNvPr>
          <p:cNvGrpSpPr/>
          <p:nvPr/>
        </p:nvGrpSpPr>
        <p:grpSpPr>
          <a:xfrm>
            <a:off x="8768587" y="818604"/>
            <a:ext cx="3217789" cy="1716773"/>
            <a:chOff x="8762530" y="811763"/>
            <a:chExt cx="3217789" cy="1716773"/>
          </a:xfrm>
        </p:grpSpPr>
        <p:sp>
          <p:nvSpPr>
            <p:cNvPr id="116" name="Rectangle 115">
              <a:extLst>
                <a:ext uri="{FF2B5EF4-FFF2-40B4-BE49-F238E27FC236}">
                  <a16:creationId xmlns:a16="http://schemas.microsoft.com/office/drawing/2014/main" id="{16EAC8D5-8C78-499C-8556-C08FFF09C15B}"/>
                </a:ext>
              </a:extLst>
            </p:cNvPr>
            <p:cNvSpPr/>
            <p:nvPr/>
          </p:nvSpPr>
          <p:spPr>
            <a:xfrm>
              <a:off x="8762530" y="811763"/>
              <a:ext cx="3217789" cy="17167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Alternate Process 116">
              <a:extLst>
                <a:ext uri="{FF2B5EF4-FFF2-40B4-BE49-F238E27FC236}">
                  <a16:creationId xmlns:a16="http://schemas.microsoft.com/office/drawing/2014/main" id="{02541D1B-2843-4031-94FE-0DE05EC8CFFF}"/>
                </a:ext>
              </a:extLst>
            </p:cNvPr>
            <p:cNvSpPr/>
            <p:nvPr/>
          </p:nvSpPr>
          <p:spPr>
            <a:xfrm>
              <a:off x="8829955" y="893069"/>
              <a:ext cx="751294" cy="74163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Alternate Process 117">
              <a:extLst>
                <a:ext uri="{FF2B5EF4-FFF2-40B4-BE49-F238E27FC236}">
                  <a16:creationId xmlns:a16="http://schemas.microsoft.com/office/drawing/2014/main" id="{22A742D2-FD66-4371-B141-303F5CAD0350}"/>
                </a:ext>
              </a:extLst>
            </p:cNvPr>
            <p:cNvSpPr/>
            <p:nvPr/>
          </p:nvSpPr>
          <p:spPr>
            <a:xfrm>
              <a:off x="11121902" y="1744491"/>
              <a:ext cx="711527" cy="72339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Alternate Process 118">
              <a:extLst>
                <a:ext uri="{FF2B5EF4-FFF2-40B4-BE49-F238E27FC236}">
                  <a16:creationId xmlns:a16="http://schemas.microsoft.com/office/drawing/2014/main" id="{88E655D9-9A56-4E21-9D6A-8C5F6B6D5A74}"/>
                </a:ext>
              </a:extLst>
            </p:cNvPr>
            <p:cNvSpPr/>
            <p:nvPr/>
          </p:nvSpPr>
          <p:spPr>
            <a:xfrm>
              <a:off x="9956447" y="1750540"/>
              <a:ext cx="790292" cy="68848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Alternate Process 119">
              <a:extLst>
                <a:ext uri="{FF2B5EF4-FFF2-40B4-BE49-F238E27FC236}">
                  <a16:creationId xmlns:a16="http://schemas.microsoft.com/office/drawing/2014/main" id="{9A482F09-3F3A-4613-BAFE-40AE1EA65B3B}"/>
                </a:ext>
              </a:extLst>
            </p:cNvPr>
            <p:cNvSpPr/>
            <p:nvPr/>
          </p:nvSpPr>
          <p:spPr>
            <a:xfrm>
              <a:off x="8832448" y="1744491"/>
              <a:ext cx="768751" cy="68531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Alternate Process 120">
              <a:extLst>
                <a:ext uri="{FF2B5EF4-FFF2-40B4-BE49-F238E27FC236}">
                  <a16:creationId xmlns:a16="http://schemas.microsoft.com/office/drawing/2014/main" id="{E8609E3F-87C3-41BB-904F-B01B3821EF57}"/>
                </a:ext>
              </a:extLst>
            </p:cNvPr>
            <p:cNvSpPr/>
            <p:nvPr/>
          </p:nvSpPr>
          <p:spPr>
            <a:xfrm>
              <a:off x="9963677" y="893928"/>
              <a:ext cx="783062" cy="74084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Alternate Process 121">
              <a:extLst>
                <a:ext uri="{FF2B5EF4-FFF2-40B4-BE49-F238E27FC236}">
                  <a16:creationId xmlns:a16="http://schemas.microsoft.com/office/drawing/2014/main" id="{A90CEC07-D27B-42AE-8545-1251FB56E5F5}"/>
                </a:ext>
              </a:extLst>
            </p:cNvPr>
            <p:cNvSpPr/>
            <p:nvPr/>
          </p:nvSpPr>
          <p:spPr>
            <a:xfrm>
              <a:off x="11121903" y="893069"/>
              <a:ext cx="700976" cy="75230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Flowchart: Alternate Process 122">
            <a:extLst>
              <a:ext uri="{FF2B5EF4-FFF2-40B4-BE49-F238E27FC236}">
                <a16:creationId xmlns:a16="http://schemas.microsoft.com/office/drawing/2014/main" id="{632104CE-E90E-49F6-9AF6-7A67790907DC}"/>
              </a:ext>
            </a:extLst>
          </p:cNvPr>
          <p:cNvSpPr/>
          <p:nvPr/>
        </p:nvSpPr>
        <p:spPr>
          <a:xfrm>
            <a:off x="10080551" y="6318374"/>
            <a:ext cx="797679" cy="391346"/>
          </a:xfrm>
          <a:prstGeom prst="flowChartAlternateProcess">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Home</a:t>
            </a:r>
          </a:p>
        </p:txBody>
      </p:sp>
      <p:sp>
        <p:nvSpPr>
          <p:cNvPr id="124" name="Flowchart: Alternate Process 123">
            <a:extLst>
              <a:ext uri="{FF2B5EF4-FFF2-40B4-BE49-F238E27FC236}">
                <a16:creationId xmlns:a16="http://schemas.microsoft.com/office/drawing/2014/main" id="{9F577C23-17CE-4787-BE18-F17D4FF24DD0}"/>
              </a:ext>
            </a:extLst>
          </p:cNvPr>
          <p:cNvSpPr/>
          <p:nvPr/>
        </p:nvSpPr>
        <p:spPr>
          <a:xfrm>
            <a:off x="8973012" y="6311494"/>
            <a:ext cx="797679" cy="391346"/>
          </a:xfrm>
          <a:prstGeom prst="flowChartAlternateProcess">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Library</a:t>
            </a:r>
          </a:p>
        </p:txBody>
      </p:sp>
    </p:spTree>
    <p:extLst>
      <p:ext uri="{BB962C8B-B14F-4D97-AF65-F5344CB8AC3E}">
        <p14:creationId xmlns:p14="http://schemas.microsoft.com/office/powerpoint/2010/main" val="26275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0.14218 -0.00185 " pathEditMode="relative" rAng="0" ptsTypes="AA">
                                      <p:cBhvr>
                                        <p:cTn id="6" dur="2000" fill="hold"/>
                                        <p:tgtEl>
                                          <p:spTgt spid="12"/>
                                        </p:tgtEl>
                                        <p:attrNameLst>
                                          <p:attrName>ppt_x</p:attrName>
                                          <p:attrName>ppt_y</p:attrName>
                                        </p:attrNameLst>
                                      </p:cBhvr>
                                      <p:rCtr x="7109" y="-93"/>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3"/>
                                        </p:tgtEl>
                                      </p:cBhvr>
                                    </p:animEffect>
                                    <p:animScale>
                                      <p:cBhvr>
                                        <p:cTn id="11" dur="250" autoRev="1" fill="hold"/>
                                        <p:tgtEl>
                                          <p:spTgt spid="13"/>
                                        </p:tgtEl>
                                      </p:cBhvr>
                                      <p:by x="105000" y="105000"/>
                                    </p:animScale>
                                  </p:childTnLst>
                                </p:cTn>
                              </p:par>
                              <p:par>
                                <p:cTn id="12" presetID="1" presetClass="entr" presetSubtype="0" fill="hold" nodeType="withEffect">
                                  <p:stCondLst>
                                    <p:cond delay="0"/>
                                  </p:stCondLst>
                                  <p:childTnLst>
                                    <p:set>
                                      <p:cBhvr>
                                        <p:cTn id="13" dur="1" fill="hold">
                                          <p:stCondLst>
                                            <p:cond delay="0"/>
                                          </p:stCondLst>
                                        </p:cTn>
                                        <p:tgtEl>
                                          <p:spTgt spid="96"/>
                                        </p:tgtEl>
                                        <p:attrNameLst>
                                          <p:attrName>style.visibility</p:attrName>
                                        </p:attrNameLst>
                                      </p:cBhvr>
                                      <p:to>
                                        <p:strVal val="visible"/>
                                      </p:to>
                                    </p:set>
                                  </p:childTnLst>
                                </p:cTn>
                              </p:par>
                              <p:par>
                                <p:cTn id="14" presetID="26" presetClass="emph" presetSubtype="0" fill="hold" nodeType="withEffect">
                                  <p:stCondLst>
                                    <p:cond delay="0"/>
                                  </p:stCondLst>
                                  <p:childTnLst>
                                    <p:animEffect transition="out" filter="fade">
                                      <p:cBhvr>
                                        <p:cTn id="15" dur="500" tmFilter="0, 0; .2, .5; .8, .5; 1, 0"/>
                                        <p:tgtEl>
                                          <p:spTgt spid="96"/>
                                        </p:tgtEl>
                                      </p:cBhvr>
                                    </p:animEffect>
                                    <p:animScale>
                                      <p:cBhvr>
                                        <p:cTn id="16" dur="250" autoRev="1" fill="hold"/>
                                        <p:tgtEl>
                                          <p:spTgt spid="96"/>
                                        </p:tgtEl>
                                      </p:cBhvr>
                                      <p:by x="105000" y="105000"/>
                                    </p:animScale>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26" presetClass="emph" presetSubtype="0" fill="hold" nodeType="withEffect">
                                  <p:stCondLst>
                                    <p:cond delay="0"/>
                                  </p:stCondLst>
                                  <p:childTnLst>
                                    <p:animEffect transition="out" filter="fade">
                                      <p:cBhvr>
                                        <p:cTn id="20" dur="500" tmFilter="0, 0; .2, .5; .8, .5; 1, 0"/>
                                        <p:tgtEl>
                                          <p:spTgt spid="115"/>
                                        </p:tgtEl>
                                      </p:cBhvr>
                                    </p:animEffect>
                                    <p:animScale>
                                      <p:cBhvr>
                                        <p:cTn id="21" dur="250" autoRev="1" fill="hold"/>
                                        <p:tgtEl>
                                          <p:spTgt spid="1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8637E-D033-4A9D-A8F0-497082671EA3}"/>
              </a:ext>
            </a:extLst>
          </p:cNvPr>
          <p:cNvSpPr txBox="1"/>
          <p:nvPr/>
        </p:nvSpPr>
        <p:spPr>
          <a:xfrm>
            <a:off x="270589" y="2805480"/>
            <a:ext cx="8360228" cy="138499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2. Select your warriors</a:t>
            </a:r>
          </a:p>
          <a:p>
            <a:r>
              <a:rPr lang="en-US" sz="2200" dirty="0">
                <a:latin typeface="Arial" panose="020B0604020202020204" pitchFamily="34" charset="0"/>
                <a:cs typeface="Arial" panose="020B0604020202020204" pitchFamily="34" charset="0"/>
              </a:rPr>
              <a:t>	Player need to select </a:t>
            </a:r>
            <a:r>
              <a:rPr lang="en-US" sz="2200" b="1" dirty="0">
                <a:latin typeface="Arial" panose="020B0604020202020204" pitchFamily="34" charset="0"/>
                <a:cs typeface="Arial" panose="020B0604020202020204" pitchFamily="34" charset="0"/>
              </a:rPr>
              <a:t>6</a:t>
            </a:r>
            <a:r>
              <a:rPr lang="en-US" sz="2200" dirty="0">
                <a:latin typeface="Arial" panose="020B0604020202020204" pitchFamily="34" charset="0"/>
                <a:cs typeface="Arial" panose="020B0604020202020204" pitchFamily="34" charset="0"/>
              </a:rPr>
              <a:t> unit cards from their class library to form a deck.</a:t>
            </a:r>
          </a:p>
          <a:p>
            <a:endParaRPr lang="en-US" dirty="0"/>
          </a:p>
        </p:txBody>
      </p:sp>
      <p:sp>
        <p:nvSpPr>
          <p:cNvPr id="5" name="TextBox 4">
            <a:extLst>
              <a:ext uri="{FF2B5EF4-FFF2-40B4-BE49-F238E27FC236}">
                <a16:creationId xmlns:a16="http://schemas.microsoft.com/office/drawing/2014/main" id="{714E9166-3283-49F5-AFE2-A947F0D022C9}"/>
              </a:ext>
            </a:extLst>
          </p:cNvPr>
          <p:cNvSpPr txBox="1"/>
          <p:nvPr/>
        </p:nvSpPr>
        <p:spPr>
          <a:xfrm>
            <a:off x="270589" y="149291"/>
            <a:ext cx="9629190" cy="923330"/>
          </a:xfrm>
          <a:prstGeom prst="rect">
            <a:avLst/>
          </a:prstGeom>
          <a:noFill/>
        </p:spPr>
        <p:txBody>
          <a:bodyPr wrap="square" rtlCol="0">
            <a:spAutoFit/>
          </a:bodyPr>
          <a:lstStyle/>
          <a:p>
            <a:r>
              <a:rPr lang="en-US" sz="5400" dirty="0">
                <a:latin typeface="AR ESSENCE" panose="02000000000000000000" pitchFamily="2" charset="0"/>
              </a:rPr>
              <a:t>What does player do in WOC?</a:t>
            </a:r>
          </a:p>
        </p:txBody>
      </p:sp>
      <p:grpSp>
        <p:nvGrpSpPr>
          <p:cNvPr id="19" name="Group 18">
            <a:extLst>
              <a:ext uri="{FF2B5EF4-FFF2-40B4-BE49-F238E27FC236}">
                <a16:creationId xmlns:a16="http://schemas.microsoft.com/office/drawing/2014/main" id="{7AF15F7F-5100-414E-A664-E62771A99CF8}"/>
              </a:ext>
            </a:extLst>
          </p:cNvPr>
          <p:cNvGrpSpPr/>
          <p:nvPr/>
        </p:nvGrpSpPr>
        <p:grpSpPr>
          <a:xfrm>
            <a:off x="8677530" y="241595"/>
            <a:ext cx="3384995" cy="6512767"/>
            <a:chOff x="8677530" y="241595"/>
            <a:chExt cx="3384995" cy="6512767"/>
          </a:xfrm>
        </p:grpSpPr>
        <p:sp>
          <p:nvSpPr>
            <p:cNvPr id="6" name="Rectangle 5">
              <a:extLst>
                <a:ext uri="{FF2B5EF4-FFF2-40B4-BE49-F238E27FC236}">
                  <a16:creationId xmlns:a16="http://schemas.microsoft.com/office/drawing/2014/main" id="{2A4086C7-B9CA-4A9D-B0DD-8BBF69124F7C}"/>
                </a:ext>
              </a:extLst>
            </p:cNvPr>
            <p:cNvSpPr/>
            <p:nvPr/>
          </p:nvSpPr>
          <p:spPr>
            <a:xfrm>
              <a:off x="8677530" y="241595"/>
              <a:ext cx="3384995" cy="6512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Terminator 6">
              <a:extLst>
                <a:ext uri="{FF2B5EF4-FFF2-40B4-BE49-F238E27FC236}">
                  <a16:creationId xmlns:a16="http://schemas.microsoft.com/office/drawing/2014/main" id="{42041567-94AE-4D70-955E-52428C9A89A4}"/>
                </a:ext>
              </a:extLst>
            </p:cNvPr>
            <p:cNvSpPr/>
            <p:nvPr/>
          </p:nvSpPr>
          <p:spPr>
            <a:xfrm>
              <a:off x="8900493" y="612027"/>
              <a:ext cx="1477520" cy="10910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6B1C1FE-D5B0-4A1D-8285-302936F65468}"/>
                </a:ext>
              </a:extLst>
            </p:cNvPr>
            <p:cNvSpPr/>
            <p:nvPr/>
          </p:nvSpPr>
          <p:spPr>
            <a:xfrm>
              <a:off x="8750512" y="301695"/>
              <a:ext cx="441906" cy="455346"/>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a:extLst>
                <a:ext uri="{FF2B5EF4-FFF2-40B4-BE49-F238E27FC236}">
                  <a16:creationId xmlns:a16="http://schemas.microsoft.com/office/drawing/2014/main" id="{4FA69DA8-3CEF-4B1F-AF8F-644ED895513E}"/>
                </a:ext>
              </a:extLst>
            </p:cNvPr>
            <p:cNvSpPr/>
            <p:nvPr/>
          </p:nvSpPr>
          <p:spPr>
            <a:xfrm>
              <a:off x="10468761" y="351503"/>
              <a:ext cx="755554"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a:extLst>
                <a:ext uri="{FF2B5EF4-FFF2-40B4-BE49-F238E27FC236}">
                  <a16:creationId xmlns:a16="http://schemas.microsoft.com/office/drawing/2014/main" id="{565D8886-AB8C-4602-824B-E31C7B5DE496}"/>
                </a:ext>
              </a:extLst>
            </p:cNvPr>
            <p:cNvSpPr/>
            <p:nvPr/>
          </p:nvSpPr>
          <p:spPr>
            <a:xfrm>
              <a:off x="11312344" y="351503"/>
              <a:ext cx="667976"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398B268-707D-4184-BD50-118FFF1CC3BA}"/>
                </a:ext>
              </a:extLst>
            </p:cNvPr>
            <p:cNvSpPr/>
            <p:nvPr/>
          </p:nvSpPr>
          <p:spPr>
            <a:xfrm rot="1398292">
              <a:off x="10538605" y="331758"/>
              <a:ext cx="148920" cy="330053"/>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587D4B4-A4A5-41AB-BD47-3011F2F0C75C}"/>
                </a:ext>
              </a:extLst>
            </p:cNvPr>
            <p:cNvGrpSpPr/>
            <p:nvPr/>
          </p:nvGrpSpPr>
          <p:grpSpPr>
            <a:xfrm>
              <a:off x="11308019" y="282530"/>
              <a:ext cx="311991" cy="382171"/>
              <a:chOff x="6340500" y="1793690"/>
              <a:chExt cx="1006773" cy="1175328"/>
            </a:xfrm>
          </p:grpSpPr>
          <p:sp>
            <p:nvSpPr>
              <p:cNvPr id="13" name="Flowchart: Off-page Connector 12">
                <a:extLst>
                  <a:ext uri="{FF2B5EF4-FFF2-40B4-BE49-F238E27FC236}">
                    <a16:creationId xmlns:a16="http://schemas.microsoft.com/office/drawing/2014/main" id="{F7AB1212-B801-4F66-91F7-8DB4D9CB43A0}"/>
                  </a:ext>
                </a:extLst>
              </p:cNvPr>
              <p:cNvSpPr/>
              <p:nvPr/>
            </p:nvSpPr>
            <p:spPr>
              <a:xfrm rot="10571217">
                <a:off x="6656568" y="1793690"/>
                <a:ext cx="431351" cy="1175328"/>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Off-page Connector 13">
                <a:extLst>
                  <a:ext uri="{FF2B5EF4-FFF2-40B4-BE49-F238E27FC236}">
                    <a16:creationId xmlns:a16="http://schemas.microsoft.com/office/drawing/2014/main" id="{F16E1F74-2B31-4697-B569-4FACE731110F}"/>
                  </a:ext>
                </a:extLst>
              </p:cNvPr>
              <p:cNvSpPr/>
              <p:nvPr/>
            </p:nvSpPr>
            <p:spPr>
              <a:xfrm rot="8618332">
                <a:off x="6448014" y="2051975"/>
                <a:ext cx="301265" cy="916803"/>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ff-page Connector 14">
                <a:extLst>
                  <a:ext uri="{FF2B5EF4-FFF2-40B4-BE49-F238E27FC236}">
                    <a16:creationId xmlns:a16="http://schemas.microsoft.com/office/drawing/2014/main" id="{613340DA-8726-4047-B4A5-AC2032D9D399}"/>
                  </a:ext>
                </a:extLst>
              </p:cNvPr>
              <p:cNvSpPr/>
              <p:nvPr/>
            </p:nvSpPr>
            <p:spPr>
              <a:xfrm rot="13060510">
                <a:off x="6979894" y="2329937"/>
                <a:ext cx="367379" cy="553997"/>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Off-page Connector 15">
                <a:extLst>
                  <a:ext uri="{FF2B5EF4-FFF2-40B4-BE49-F238E27FC236}">
                    <a16:creationId xmlns:a16="http://schemas.microsoft.com/office/drawing/2014/main" id="{F7E8DE7B-6CFF-42CD-A908-B15B76F9A58B}"/>
                  </a:ext>
                </a:extLst>
              </p:cNvPr>
              <p:cNvSpPr/>
              <p:nvPr/>
            </p:nvSpPr>
            <p:spPr>
              <a:xfrm rot="7551569">
                <a:off x="6484087" y="2575448"/>
                <a:ext cx="140827" cy="428001"/>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lowchart: Alternate Process 16">
              <a:extLst>
                <a:ext uri="{FF2B5EF4-FFF2-40B4-BE49-F238E27FC236}">
                  <a16:creationId xmlns:a16="http://schemas.microsoft.com/office/drawing/2014/main" id="{5A92E287-C31B-407D-83AE-30E5D674293C}"/>
                </a:ext>
              </a:extLst>
            </p:cNvPr>
            <p:cNvSpPr/>
            <p:nvPr/>
          </p:nvSpPr>
          <p:spPr>
            <a:xfrm>
              <a:off x="10080551" y="6318374"/>
              <a:ext cx="797679" cy="391346"/>
            </a:xfrm>
            <a:prstGeom prst="flowChartAlternateProcess">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Home</a:t>
              </a:r>
            </a:p>
          </p:txBody>
        </p:sp>
        <p:sp>
          <p:nvSpPr>
            <p:cNvPr id="18" name="Flowchart: Alternate Process 17">
              <a:extLst>
                <a:ext uri="{FF2B5EF4-FFF2-40B4-BE49-F238E27FC236}">
                  <a16:creationId xmlns:a16="http://schemas.microsoft.com/office/drawing/2014/main" id="{6AC2DF5B-3AA9-4E6D-BA53-69C386B49341}"/>
                </a:ext>
              </a:extLst>
            </p:cNvPr>
            <p:cNvSpPr/>
            <p:nvPr/>
          </p:nvSpPr>
          <p:spPr>
            <a:xfrm>
              <a:off x="8973012" y="6311494"/>
              <a:ext cx="797679" cy="391346"/>
            </a:xfrm>
            <a:prstGeom prst="flowChartAlternateProcess">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Library</a:t>
              </a:r>
            </a:p>
          </p:txBody>
        </p:sp>
      </p:grpSp>
      <p:grpSp>
        <p:nvGrpSpPr>
          <p:cNvPr id="20" name="Group 19">
            <a:extLst>
              <a:ext uri="{FF2B5EF4-FFF2-40B4-BE49-F238E27FC236}">
                <a16:creationId xmlns:a16="http://schemas.microsoft.com/office/drawing/2014/main" id="{D6A88593-4351-4E8B-BB85-C98A345DB2CC}"/>
              </a:ext>
            </a:extLst>
          </p:cNvPr>
          <p:cNvGrpSpPr/>
          <p:nvPr/>
        </p:nvGrpSpPr>
        <p:grpSpPr>
          <a:xfrm>
            <a:off x="8760604" y="2497336"/>
            <a:ext cx="1882056" cy="1421244"/>
            <a:chOff x="8182292" y="2386072"/>
            <a:chExt cx="1882056" cy="1359784"/>
          </a:xfrm>
        </p:grpSpPr>
        <p:sp>
          <p:nvSpPr>
            <p:cNvPr id="21" name="Freeform: Shape 20">
              <a:extLst>
                <a:ext uri="{FF2B5EF4-FFF2-40B4-BE49-F238E27FC236}">
                  <a16:creationId xmlns:a16="http://schemas.microsoft.com/office/drawing/2014/main" id="{A2290FA0-9FC1-4A97-B482-78345CAFF366}"/>
                </a:ext>
              </a:extLst>
            </p:cNvPr>
            <p:cNvSpPr/>
            <p:nvPr/>
          </p:nvSpPr>
          <p:spPr>
            <a:xfrm>
              <a:off x="8182292" y="2386072"/>
              <a:ext cx="1882056" cy="1359784"/>
            </a:xfrm>
            <a:custGeom>
              <a:avLst/>
              <a:gdLst>
                <a:gd name="connsiteX0" fmla="*/ 0 w 2024743"/>
                <a:gd name="connsiteY0" fmla="*/ 0 h 989045"/>
                <a:gd name="connsiteX1" fmla="*/ 1455575 w 2024743"/>
                <a:gd name="connsiteY1" fmla="*/ 9331 h 989045"/>
                <a:gd name="connsiteX2" fmla="*/ 1455575 w 2024743"/>
                <a:gd name="connsiteY2" fmla="*/ 475861 h 989045"/>
                <a:gd name="connsiteX3" fmla="*/ 2024743 w 2024743"/>
                <a:gd name="connsiteY3" fmla="*/ 485192 h 989045"/>
                <a:gd name="connsiteX4" fmla="*/ 2024743 w 2024743"/>
                <a:gd name="connsiteY4" fmla="*/ 989045 h 989045"/>
                <a:gd name="connsiteX5" fmla="*/ 37322 w 2024743"/>
                <a:gd name="connsiteY5" fmla="*/ 970384 h 989045"/>
                <a:gd name="connsiteX6" fmla="*/ 46653 w 2024743"/>
                <a:gd name="connsiteY6" fmla="*/ 18661 h 989045"/>
                <a:gd name="connsiteX7" fmla="*/ 0 w 2024743"/>
                <a:gd name="connsiteY7" fmla="*/ 0 h 989045"/>
                <a:gd name="connsiteX0" fmla="*/ 9331 w 1987421"/>
                <a:gd name="connsiteY0" fmla="*/ 9330 h 979714"/>
                <a:gd name="connsiteX1" fmla="*/ 1418253 w 1987421"/>
                <a:gd name="connsiteY1" fmla="*/ 0 h 979714"/>
                <a:gd name="connsiteX2" fmla="*/ 1418253 w 1987421"/>
                <a:gd name="connsiteY2" fmla="*/ 466530 h 979714"/>
                <a:gd name="connsiteX3" fmla="*/ 1987421 w 1987421"/>
                <a:gd name="connsiteY3" fmla="*/ 475861 h 979714"/>
                <a:gd name="connsiteX4" fmla="*/ 1987421 w 1987421"/>
                <a:gd name="connsiteY4" fmla="*/ 979714 h 979714"/>
                <a:gd name="connsiteX5" fmla="*/ 0 w 1987421"/>
                <a:gd name="connsiteY5" fmla="*/ 961053 h 979714"/>
                <a:gd name="connsiteX6" fmla="*/ 9331 w 1987421"/>
                <a:gd name="connsiteY6" fmla="*/ 9330 h 979714"/>
                <a:gd name="connsiteX0" fmla="*/ 897 w 1988318"/>
                <a:gd name="connsiteY0" fmla="*/ 0 h 989045"/>
                <a:gd name="connsiteX1" fmla="*/ 1419150 w 1988318"/>
                <a:gd name="connsiteY1" fmla="*/ 9331 h 989045"/>
                <a:gd name="connsiteX2" fmla="*/ 1419150 w 1988318"/>
                <a:gd name="connsiteY2" fmla="*/ 475861 h 989045"/>
                <a:gd name="connsiteX3" fmla="*/ 1988318 w 1988318"/>
                <a:gd name="connsiteY3" fmla="*/ 485192 h 989045"/>
                <a:gd name="connsiteX4" fmla="*/ 1988318 w 1988318"/>
                <a:gd name="connsiteY4" fmla="*/ 989045 h 989045"/>
                <a:gd name="connsiteX5" fmla="*/ 897 w 1988318"/>
                <a:gd name="connsiteY5" fmla="*/ 970384 h 989045"/>
                <a:gd name="connsiteX6" fmla="*/ 897 w 1988318"/>
                <a:gd name="connsiteY6" fmla="*/ 0 h 989045"/>
                <a:gd name="connsiteX0" fmla="*/ 37322 w 1987421"/>
                <a:gd name="connsiteY0" fmla="*/ 0 h 989045"/>
                <a:gd name="connsiteX1" fmla="*/ 1418253 w 1987421"/>
                <a:gd name="connsiteY1" fmla="*/ 9331 h 989045"/>
                <a:gd name="connsiteX2" fmla="*/ 1418253 w 1987421"/>
                <a:gd name="connsiteY2" fmla="*/ 475861 h 989045"/>
                <a:gd name="connsiteX3" fmla="*/ 1987421 w 1987421"/>
                <a:gd name="connsiteY3" fmla="*/ 485192 h 989045"/>
                <a:gd name="connsiteX4" fmla="*/ 1987421 w 1987421"/>
                <a:gd name="connsiteY4" fmla="*/ 989045 h 989045"/>
                <a:gd name="connsiteX5" fmla="*/ 0 w 1987421"/>
                <a:gd name="connsiteY5" fmla="*/ 970384 h 989045"/>
                <a:gd name="connsiteX6" fmla="*/ 37322 w 1987421"/>
                <a:gd name="connsiteY6" fmla="*/ 0 h 989045"/>
                <a:gd name="connsiteX0" fmla="*/ 465 w 1995225"/>
                <a:gd name="connsiteY0" fmla="*/ 9331 h 979714"/>
                <a:gd name="connsiteX1" fmla="*/ 1426057 w 1995225"/>
                <a:gd name="connsiteY1" fmla="*/ 0 h 979714"/>
                <a:gd name="connsiteX2" fmla="*/ 1426057 w 1995225"/>
                <a:gd name="connsiteY2" fmla="*/ 466530 h 979714"/>
                <a:gd name="connsiteX3" fmla="*/ 1995225 w 1995225"/>
                <a:gd name="connsiteY3" fmla="*/ 475861 h 979714"/>
                <a:gd name="connsiteX4" fmla="*/ 1995225 w 1995225"/>
                <a:gd name="connsiteY4" fmla="*/ 979714 h 979714"/>
                <a:gd name="connsiteX5" fmla="*/ 7804 w 1995225"/>
                <a:gd name="connsiteY5" fmla="*/ 961053 h 979714"/>
                <a:gd name="connsiteX6" fmla="*/ 465 w 1995225"/>
                <a:gd name="connsiteY6" fmla="*/ 9331 h 979714"/>
                <a:gd name="connsiteX0" fmla="*/ 271 w 2006196"/>
                <a:gd name="connsiteY0" fmla="*/ 1 h 979714"/>
                <a:gd name="connsiteX1" fmla="*/ 1437028 w 2006196"/>
                <a:gd name="connsiteY1" fmla="*/ 0 h 979714"/>
                <a:gd name="connsiteX2" fmla="*/ 1437028 w 2006196"/>
                <a:gd name="connsiteY2" fmla="*/ 466530 h 979714"/>
                <a:gd name="connsiteX3" fmla="*/ 2006196 w 2006196"/>
                <a:gd name="connsiteY3" fmla="*/ 475861 h 979714"/>
                <a:gd name="connsiteX4" fmla="*/ 2006196 w 2006196"/>
                <a:gd name="connsiteY4" fmla="*/ 979714 h 979714"/>
                <a:gd name="connsiteX5" fmla="*/ 18775 w 2006196"/>
                <a:gd name="connsiteY5" fmla="*/ 961053 h 979714"/>
                <a:gd name="connsiteX6" fmla="*/ 271 w 2006196"/>
                <a:gd name="connsiteY6" fmla="*/ 1 h 97971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36099 w 1995226"/>
                <a:gd name="connsiteY2" fmla="*/ 559988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2015306"/>
                <a:gd name="connsiteY0" fmla="*/ 0 h 998374"/>
                <a:gd name="connsiteX1" fmla="*/ 1414892 w 2015306"/>
                <a:gd name="connsiteY1" fmla="*/ 9329 h 998374"/>
                <a:gd name="connsiteX2" fmla="*/ 1436099 w 2015306"/>
                <a:gd name="connsiteY2" fmla="*/ 559988 h 998374"/>
                <a:gd name="connsiteX3" fmla="*/ 2015306 w 2015306"/>
                <a:gd name="connsiteY3" fmla="*/ 56931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14892 w 2015306"/>
                <a:gd name="connsiteY1" fmla="*/ 9329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55052 w 2015306"/>
                <a:gd name="connsiteY1" fmla="*/ 39248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45012 w 2015306"/>
                <a:gd name="connsiteY1" fmla="*/ 31768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0 h 998374"/>
                <a:gd name="connsiteX1" fmla="*/ 1434972 w 2015306"/>
                <a:gd name="connsiteY1" fmla="*/ 16809 h 998374"/>
                <a:gd name="connsiteX2" fmla="*/ 1436099 w 2015306"/>
                <a:gd name="connsiteY2" fmla="*/ 559988 h 998374"/>
                <a:gd name="connsiteX3" fmla="*/ 2015306 w 2015306"/>
                <a:gd name="connsiteY3" fmla="*/ 576799 h 998374"/>
                <a:gd name="connsiteX4" fmla="*/ 1995226 w 2015306"/>
                <a:gd name="connsiteY4" fmla="*/ 998374 h 998374"/>
                <a:gd name="connsiteX5" fmla="*/ 7805 w 2015306"/>
                <a:gd name="connsiteY5" fmla="*/ 979713 h 998374"/>
                <a:gd name="connsiteX6" fmla="*/ 466 w 2015306"/>
                <a:gd name="connsiteY6" fmla="*/ 0 h 998374"/>
                <a:gd name="connsiteX0" fmla="*/ 466 w 2015306"/>
                <a:gd name="connsiteY0" fmla="*/ 5631 h 1004005"/>
                <a:gd name="connsiteX1" fmla="*/ 1424933 w 2015306"/>
                <a:gd name="connsiteY1" fmla="*/ 0 h 1004005"/>
                <a:gd name="connsiteX2" fmla="*/ 1436099 w 2015306"/>
                <a:gd name="connsiteY2" fmla="*/ 565619 h 1004005"/>
                <a:gd name="connsiteX3" fmla="*/ 2015306 w 2015306"/>
                <a:gd name="connsiteY3" fmla="*/ 582430 h 1004005"/>
                <a:gd name="connsiteX4" fmla="*/ 1995226 w 2015306"/>
                <a:gd name="connsiteY4" fmla="*/ 1004005 h 1004005"/>
                <a:gd name="connsiteX5" fmla="*/ 7805 w 2015306"/>
                <a:gd name="connsiteY5" fmla="*/ 985344 h 1004005"/>
                <a:gd name="connsiteX6" fmla="*/ 466 w 2015306"/>
                <a:gd name="connsiteY6" fmla="*/ 5631 h 1004005"/>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04005 h 3251734"/>
                <a:gd name="connsiteX5" fmla="*/ 17662 w 2015124"/>
                <a:gd name="connsiteY5" fmla="*/ 3251734 h 3251734"/>
                <a:gd name="connsiteX6" fmla="*/ 284 w 2015124"/>
                <a:gd name="connsiteY6" fmla="*/ 5631 h 3251734"/>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86283 h 3251734"/>
                <a:gd name="connsiteX5" fmla="*/ 17662 w 2015124"/>
                <a:gd name="connsiteY5" fmla="*/ 3251734 h 3251734"/>
                <a:gd name="connsiteX6" fmla="*/ 284 w 2015124"/>
                <a:gd name="connsiteY6" fmla="*/ 5631 h 3251734"/>
                <a:gd name="connsiteX0" fmla="*/ 284 w 2015124"/>
                <a:gd name="connsiteY0" fmla="*/ 5631 h 3251734"/>
                <a:gd name="connsiteX1" fmla="*/ 1424751 w 2015124"/>
                <a:gd name="connsiteY1" fmla="*/ 0 h 3251734"/>
                <a:gd name="connsiteX2" fmla="*/ 1435917 w 2015124"/>
                <a:gd name="connsiteY2" fmla="*/ 565619 h 3251734"/>
                <a:gd name="connsiteX3" fmla="*/ 2015124 w 2015124"/>
                <a:gd name="connsiteY3" fmla="*/ 582430 h 3251734"/>
                <a:gd name="connsiteX4" fmla="*/ 1995044 w 2015124"/>
                <a:gd name="connsiteY4" fmla="*/ 1086283 h 3251734"/>
                <a:gd name="connsiteX5" fmla="*/ 1988645 w 2015124"/>
                <a:gd name="connsiteY5" fmla="*/ 1071672 h 3251734"/>
                <a:gd name="connsiteX6" fmla="*/ 17662 w 2015124"/>
                <a:gd name="connsiteY6" fmla="*/ 3251734 h 3251734"/>
                <a:gd name="connsiteX7" fmla="*/ 284 w 2015124"/>
                <a:gd name="connsiteY7" fmla="*/ 5631 h 3251734"/>
                <a:gd name="connsiteX0" fmla="*/ 284 w 3404299"/>
                <a:gd name="connsiteY0" fmla="*/ 5631 h 3251734"/>
                <a:gd name="connsiteX1" fmla="*/ 1424751 w 3404299"/>
                <a:gd name="connsiteY1" fmla="*/ 0 h 3251734"/>
                <a:gd name="connsiteX2" fmla="*/ 1435917 w 3404299"/>
                <a:gd name="connsiteY2" fmla="*/ 565619 h 3251734"/>
                <a:gd name="connsiteX3" fmla="*/ 2015124 w 3404299"/>
                <a:gd name="connsiteY3" fmla="*/ 582430 h 3251734"/>
                <a:gd name="connsiteX4" fmla="*/ 1995044 w 3404299"/>
                <a:gd name="connsiteY4" fmla="*/ 1086283 h 3251734"/>
                <a:gd name="connsiteX5" fmla="*/ 3404299 w 3404299"/>
                <a:gd name="connsiteY5" fmla="*/ 1086632 h 3251734"/>
                <a:gd name="connsiteX6" fmla="*/ 17662 w 3404299"/>
                <a:gd name="connsiteY6" fmla="*/ 3251734 h 3251734"/>
                <a:gd name="connsiteX7" fmla="*/ 284 w 3404299"/>
                <a:gd name="connsiteY7" fmla="*/ 5631 h 3251734"/>
                <a:gd name="connsiteX0" fmla="*/ 284 w 3454499"/>
                <a:gd name="connsiteY0" fmla="*/ 5631 h 3251734"/>
                <a:gd name="connsiteX1" fmla="*/ 1424751 w 3454499"/>
                <a:gd name="connsiteY1" fmla="*/ 0 h 3251734"/>
                <a:gd name="connsiteX2" fmla="*/ 1435917 w 3454499"/>
                <a:gd name="connsiteY2" fmla="*/ 565619 h 3251734"/>
                <a:gd name="connsiteX3" fmla="*/ 2015124 w 3454499"/>
                <a:gd name="connsiteY3" fmla="*/ 582430 h 3251734"/>
                <a:gd name="connsiteX4" fmla="*/ 1995044 w 3454499"/>
                <a:gd name="connsiteY4" fmla="*/ 1086283 h 3251734"/>
                <a:gd name="connsiteX5" fmla="*/ 3454499 w 3454499"/>
                <a:gd name="connsiteY5" fmla="*/ 1086632 h 3251734"/>
                <a:gd name="connsiteX6" fmla="*/ 17662 w 3454499"/>
                <a:gd name="connsiteY6" fmla="*/ 3251734 h 3251734"/>
                <a:gd name="connsiteX7" fmla="*/ 284 w 3454499"/>
                <a:gd name="connsiteY7" fmla="*/ 5631 h 3251734"/>
                <a:gd name="connsiteX0" fmla="*/ 284 w 3444458"/>
                <a:gd name="connsiteY0" fmla="*/ 5631 h 3251734"/>
                <a:gd name="connsiteX1" fmla="*/ 1424751 w 3444458"/>
                <a:gd name="connsiteY1" fmla="*/ 0 h 3251734"/>
                <a:gd name="connsiteX2" fmla="*/ 1435917 w 3444458"/>
                <a:gd name="connsiteY2" fmla="*/ 565619 h 3251734"/>
                <a:gd name="connsiteX3" fmla="*/ 2015124 w 3444458"/>
                <a:gd name="connsiteY3" fmla="*/ 582430 h 3251734"/>
                <a:gd name="connsiteX4" fmla="*/ 1995044 w 3444458"/>
                <a:gd name="connsiteY4" fmla="*/ 1086283 h 3251734"/>
                <a:gd name="connsiteX5" fmla="*/ 3444458 w 3444458"/>
                <a:gd name="connsiteY5" fmla="*/ 1109072 h 3251734"/>
                <a:gd name="connsiteX6" fmla="*/ 17662 w 3444458"/>
                <a:gd name="connsiteY6" fmla="*/ 3251734 h 3251734"/>
                <a:gd name="connsiteX7" fmla="*/ 284 w 3444458"/>
                <a:gd name="connsiteY7" fmla="*/ 5631 h 3251734"/>
                <a:gd name="connsiteX0" fmla="*/ 284 w 3444459"/>
                <a:gd name="connsiteY0" fmla="*/ 5631 h 3251734"/>
                <a:gd name="connsiteX1" fmla="*/ 1424751 w 3444459"/>
                <a:gd name="connsiteY1" fmla="*/ 0 h 3251734"/>
                <a:gd name="connsiteX2" fmla="*/ 1435917 w 3444459"/>
                <a:gd name="connsiteY2" fmla="*/ 565619 h 3251734"/>
                <a:gd name="connsiteX3" fmla="*/ 2015124 w 3444459"/>
                <a:gd name="connsiteY3" fmla="*/ 582430 h 3251734"/>
                <a:gd name="connsiteX4" fmla="*/ 1995044 w 3444459"/>
                <a:gd name="connsiteY4" fmla="*/ 1086283 h 3251734"/>
                <a:gd name="connsiteX5" fmla="*/ 3444458 w 3444459"/>
                <a:gd name="connsiteY5" fmla="*/ 1109072 h 3251734"/>
                <a:gd name="connsiteX6" fmla="*/ 3444459 w 3444459"/>
                <a:gd name="connsiteY6" fmla="*/ 1094111 h 3251734"/>
                <a:gd name="connsiteX7" fmla="*/ 17662 w 3444459"/>
                <a:gd name="connsiteY7" fmla="*/ 3251734 h 3251734"/>
                <a:gd name="connsiteX8" fmla="*/ 284 w 3444459"/>
                <a:gd name="connsiteY8" fmla="*/ 5631 h 3251734"/>
                <a:gd name="connsiteX0" fmla="*/ 284 w 3454498"/>
                <a:gd name="connsiteY0" fmla="*/ 5631 h 3251734"/>
                <a:gd name="connsiteX1" fmla="*/ 1424751 w 3454498"/>
                <a:gd name="connsiteY1" fmla="*/ 0 h 3251734"/>
                <a:gd name="connsiteX2" fmla="*/ 1435917 w 3454498"/>
                <a:gd name="connsiteY2" fmla="*/ 565619 h 3251734"/>
                <a:gd name="connsiteX3" fmla="*/ 2015124 w 3454498"/>
                <a:gd name="connsiteY3" fmla="*/ 582430 h 3251734"/>
                <a:gd name="connsiteX4" fmla="*/ 1995044 w 3454498"/>
                <a:gd name="connsiteY4" fmla="*/ 1086283 h 3251734"/>
                <a:gd name="connsiteX5" fmla="*/ 3444458 w 3454498"/>
                <a:gd name="connsiteY5" fmla="*/ 1109072 h 3251734"/>
                <a:gd name="connsiteX6" fmla="*/ 3454498 w 3454498"/>
                <a:gd name="connsiteY6" fmla="*/ 3240823 h 3251734"/>
                <a:gd name="connsiteX7" fmla="*/ 17662 w 3454498"/>
                <a:gd name="connsiteY7" fmla="*/ 3251734 h 3251734"/>
                <a:gd name="connsiteX8" fmla="*/ 284 w 3454498"/>
                <a:gd name="connsiteY8" fmla="*/ 5631 h 3251734"/>
                <a:gd name="connsiteX0" fmla="*/ 284 w 3454498"/>
                <a:gd name="connsiteY0" fmla="*/ 5631 h 3251734"/>
                <a:gd name="connsiteX1" fmla="*/ 1424751 w 3454498"/>
                <a:gd name="connsiteY1" fmla="*/ 0 h 3251734"/>
                <a:gd name="connsiteX2" fmla="*/ 1435917 w 3454498"/>
                <a:gd name="connsiteY2" fmla="*/ 565619 h 3251734"/>
                <a:gd name="connsiteX3" fmla="*/ 2015124 w 3454498"/>
                <a:gd name="connsiteY3" fmla="*/ 582430 h 3251734"/>
                <a:gd name="connsiteX4" fmla="*/ 1995044 w 3454498"/>
                <a:gd name="connsiteY4" fmla="*/ 1086283 h 3251734"/>
                <a:gd name="connsiteX5" fmla="*/ 3444458 w 3454498"/>
                <a:gd name="connsiteY5" fmla="*/ 1109072 h 3251734"/>
                <a:gd name="connsiteX6" fmla="*/ 3454498 w 3454498"/>
                <a:gd name="connsiteY6" fmla="*/ 3240823 h 3251734"/>
                <a:gd name="connsiteX7" fmla="*/ 17662 w 3454498"/>
                <a:gd name="connsiteY7" fmla="*/ 3251734 h 3251734"/>
                <a:gd name="connsiteX8" fmla="*/ 284 w 3454498"/>
                <a:gd name="connsiteY8" fmla="*/ 5631 h 3251734"/>
                <a:gd name="connsiteX0" fmla="*/ 284 w 3444459"/>
                <a:gd name="connsiteY0" fmla="*/ 5631 h 3263270"/>
                <a:gd name="connsiteX1" fmla="*/ 1424751 w 3444459"/>
                <a:gd name="connsiteY1" fmla="*/ 0 h 3263270"/>
                <a:gd name="connsiteX2" fmla="*/ 1435917 w 3444459"/>
                <a:gd name="connsiteY2" fmla="*/ 565619 h 3263270"/>
                <a:gd name="connsiteX3" fmla="*/ 2015124 w 3444459"/>
                <a:gd name="connsiteY3" fmla="*/ 582430 h 3263270"/>
                <a:gd name="connsiteX4" fmla="*/ 1995044 w 3444459"/>
                <a:gd name="connsiteY4" fmla="*/ 1086283 h 3263270"/>
                <a:gd name="connsiteX5" fmla="*/ 3444458 w 3444459"/>
                <a:gd name="connsiteY5" fmla="*/ 1109072 h 3263270"/>
                <a:gd name="connsiteX6" fmla="*/ 3444459 w 3444459"/>
                <a:gd name="connsiteY6" fmla="*/ 3263262 h 3263270"/>
                <a:gd name="connsiteX7" fmla="*/ 17662 w 3444459"/>
                <a:gd name="connsiteY7" fmla="*/ 3251734 h 3263270"/>
                <a:gd name="connsiteX8" fmla="*/ 284 w 3444459"/>
                <a:gd name="connsiteY8" fmla="*/ 5631 h 3263270"/>
                <a:gd name="connsiteX0" fmla="*/ 284 w 3444459"/>
                <a:gd name="connsiteY0" fmla="*/ 5631 h 3263270"/>
                <a:gd name="connsiteX1" fmla="*/ 1424751 w 3444459"/>
                <a:gd name="connsiteY1" fmla="*/ 0 h 3263270"/>
                <a:gd name="connsiteX2" fmla="*/ 1435917 w 3444459"/>
                <a:gd name="connsiteY2" fmla="*/ 565619 h 3263270"/>
                <a:gd name="connsiteX3" fmla="*/ 2015124 w 3444459"/>
                <a:gd name="connsiteY3" fmla="*/ 582430 h 3263270"/>
                <a:gd name="connsiteX4" fmla="*/ 2025165 w 3444459"/>
                <a:gd name="connsiteY4" fmla="*/ 1086283 h 3263270"/>
                <a:gd name="connsiteX5" fmla="*/ 3444458 w 3444459"/>
                <a:gd name="connsiteY5" fmla="*/ 1109072 h 3263270"/>
                <a:gd name="connsiteX6" fmla="*/ 3444459 w 3444459"/>
                <a:gd name="connsiteY6" fmla="*/ 3263262 h 3263270"/>
                <a:gd name="connsiteX7" fmla="*/ 17662 w 3444459"/>
                <a:gd name="connsiteY7" fmla="*/ 3251734 h 3263270"/>
                <a:gd name="connsiteX8" fmla="*/ 284 w 3444459"/>
                <a:gd name="connsiteY8" fmla="*/ 5631 h 3263270"/>
                <a:gd name="connsiteX0" fmla="*/ 284 w 3444458"/>
                <a:gd name="connsiteY0" fmla="*/ 5631 h 3263846"/>
                <a:gd name="connsiteX1" fmla="*/ 1424751 w 3444458"/>
                <a:gd name="connsiteY1" fmla="*/ 0 h 3263846"/>
                <a:gd name="connsiteX2" fmla="*/ 1435917 w 3444458"/>
                <a:gd name="connsiteY2" fmla="*/ 565619 h 3263846"/>
                <a:gd name="connsiteX3" fmla="*/ 2015124 w 3444458"/>
                <a:gd name="connsiteY3" fmla="*/ 582430 h 3263846"/>
                <a:gd name="connsiteX4" fmla="*/ 2025165 w 3444458"/>
                <a:gd name="connsiteY4" fmla="*/ 1086283 h 3263846"/>
                <a:gd name="connsiteX5" fmla="*/ 3444458 w 3444458"/>
                <a:gd name="connsiteY5" fmla="*/ 1109072 h 3263846"/>
                <a:gd name="connsiteX6" fmla="*/ 17662 w 3444458"/>
                <a:gd name="connsiteY6" fmla="*/ 3251734 h 3263846"/>
                <a:gd name="connsiteX7" fmla="*/ 284 w 3444458"/>
                <a:gd name="connsiteY7" fmla="*/ 5631 h 3263846"/>
                <a:gd name="connsiteX0" fmla="*/ 284 w 3444458"/>
                <a:gd name="connsiteY0" fmla="*/ 5631 h 1311353"/>
                <a:gd name="connsiteX1" fmla="*/ 1424751 w 3444458"/>
                <a:gd name="connsiteY1" fmla="*/ 0 h 1311353"/>
                <a:gd name="connsiteX2" fmla="*/ 1435917 w 3444458"/>
                <a:gd name="connsiteY2" fmla="*/ 565619 h 1311353"/>
                <a:gd name="connsiteX3" fmla="*/ 2015124 w 3444458"/>
                <a:gd name="connsiteY3" fmla="*/ 582430 h 1311353"/>
                <a:gd name="connsiteX4" fmla="*/ 2025165 w 3444458"/>
                <a:gd name="connsiteY4" fmla="*/ 1086283 h 1311353"/>
                <a:gd name="connsiteX5" fmla="*/ 3444458 w 3444458"/>
                <a:gd name="connsiteY5" fmla="*/ 1109072 h 1311353"/>
                <a:gd name="connsiteX6" fmla="*/ 17662 w 3444458"/>
                <a:gd name="connsiteY6" fmla="*/ 1090063 h 1311353"/>
                <a:gd name="connsiteX7" fmla="*/ 284 w 3444458"/>
                <a:gd name="connsiteY7" fmla="*/ 5631 h 1311353"/>
                <a:gd name="connsiteX0" fmla="*/ 284 w 2025165"/>
                <a:gd name="connsiteY0" fmla="*/ 5631 h 1090063"/>
                <a:gd name="connsiteX1" fmla="*/ 1424751 w 2025165"/>
                <a:gd name="connsiteY1" fmla="*/ 0 h 1090063"/>
                <a:gd name="connsiteX2" fmla="*/ 1435917 w 2025165"/>
                <a:gd name="connsiteY2" fmla="*/ 565619 h 1090063"/>
                <a:gd name="connsiteX3" fmla="*/ 2015124 w 2025165"/>
                <a:gd name="connsiteY3" fmla="*/ 582430 h 1090063"/>
                <a:gd name="connsiteX4" fmla="*/ 2025165 w 2025165"/>
                <a:gd name="connsiteY4" fmla="*/ 1086283 h 1090063"/>
                <a:gd name="connsiteX5" fmla="*/ 17662 w 2025165"/>
                <a:gd name="connsiteY5" fmla="*/ 1090063 h 1090063"/>
                <a:gd name="connsiteX6" fmla="*/ 284 w 2025165"/>
                <a:gd name="connsiteY6" fmla="*/ 5631 h 109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165" h="1090063">
                  <a:moveTo>
                    <a:pt x="284" y="5631"/>
                  </a:moveTo>
                  <a:lnTo>
                    <a:pt x="1424751" y="0"/>
                  </a:lnTo>
                  <a:cubicBezTo>
                    <a:pt x="1425127" y="181060"/>
                    <a:pt x="1435541" y="384559"/>
                    <a:pt x="1435917" y="565619"/>
                  </a:cubicBezTo>
                  <a:lnTo>
                    <a:pt x="2015124" y="582430"/>
                  </a:lnTo>
                  <a:lnTo>
                    <a:pt x="2025165" y="1086283"/>
                  </a:lnTo>
                  <a:lnTo>
                    <a:pt x="17662" y="1090063"/>
                  </a:lnTo>
                  <a:cubicBezTo>
                    <a:pt x="20772" y="772822"/>
                    <a:pt x="-2826" y="322872"/>
                    <a:pt x="284" y="563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E375587-8446-48AC-910B-9A0E393C15CE}"/>
                </a:ext>
              </a:extLst>
            </p:cNvPr>
            <p:cNvSpPr txBox="1"/>
            <p:nvPr/>
          </p:nvSpPr>
          <p:spPr>
            <a:xfrm>
              <a:off x="8201608" y="2414123"/>
              <a:ext cx="1306286" cy="523220"/>
            </a:xfrm>
            <a:prstGeom prst="rect">
              <a:avLst/>
            </a:prstGeom>
            <a:noFill/>
          </p:spPr>
          <p:txBody>
            <a:bodyPr wrap="square" rtlCol="0">
              <a:spAutoFit/>
            </a:bodyPr>
            <a:lstStyle/>
            <a:p>
              <a:r>
                <a:rPr lang="en-US" sz="2800" dirty="0">
                  <a:solidFill>
                    <a:schemeClr val="bg1"/>
                  </a:solidFill>
                  <a:latin typeface="AR ESSENCE" panose="02000000000000000000" pitchFamily="2" charset="0"/>
                </a:rPr>
                <a:t>D</a:t>
              </a:r>
              <a:r>
                <a:rPr lang="en-US" altLang="zh-CN" sz="2800" dirty="0">
                  <a:solidFill>
                    <a:schemeClr val="bg1"/>
                  </a:solidFill>
                  <a:latin typeface="AR ESSENCE" panose="02000000000000000000" pitchFamily="2" charset="0"/>
                </a:rPr>
                <a:t>efender</a:t>
              </a:r>
              <a:endParaRPr lang="en-US" sz="2800" dirty="0">
                <a:solidFill>
                  <a:schemeClr val="bg1"/>
                </a:solidFill>
                <a:latin typeface="AR ESSENCE" panose="02000000000000000000" pitchFamily="2" charset="0"/>
              </a:endParaRPr>
            </a:p>
          </p:txBody>
        </p:sp>
      </p:grpSp>
      <p:grpSp>
        <p:nvGrpSpPr>
          <p:cNvPr id="23" name="Group 22">
            <a:extLst>
              <a:ext uri="{FF2B5EF4-FFF2-40B4-BE49-F238E27FC236}">
                <a16:creationId xmlns:a16="http://schemas.microsoft.com/office/drawing/2014/main" id="{F993D505-842A-41A5-B20C-61B9946B2969}"/>
              </a:ext>
            </a:extLst>
          </p:cNvPr>
          <p:cNvGrpSpPr/>
          <p:nvPr/>
        </p:nvGrpSpPr>
        <p:grpSpPr>
          <a:xfrm>
            <a:off x="10159920" y="2518049"/>
            <a:ext cx="1852515" cy="1395814"/>
            <a:chOff x="9590939" y="2345325"/>
            <a:chExt cx="1852515" cy="1395814"/>
          </a:xfrm>
          <a:solidFill>
            <a:srgbClr val="FF0000"/>
          </a:solidFill>
        </p:grpSpPr>
        <p:sp>
          <p:nvSpPr>
            <p:cNvPr id="24" name="Freeform: Shape 23">
              <a:extLst>
                <a:ext uri="{FF2B5EF4-FFF2-40B4-BE49-F238E27FC236}">
                  <a16:creationId xmlns:a16="http://schemas.microsoft.com/office/drawing/2014/main" id="{8140EBCB-61FF-4174-A175-F6A7BA0E42A3}"/>
                </a:ext>
              </a:extLst>
            </p:cNvPr>
            <p:cNvSpPr/>
            <p:nvPr/>
          </p:nvSpPr>
          <p:spPr>
            <a:xfrm rot="10800000">
              <a:off x="9590939" y="2345325"/>
              <a:ext cx="1852515" cy="1395814"/>
            </a:xfrm>
            <a:custGeom>
              <a:avLst/>
              <a:gdLst>
                <a:gd name="connsiteX0" fmla="*/ 0 w 2024743"/>
                <a:gd name="connsiteY0" fmla="*/ 0 h 989045"/>
                <a:gd name="connsiteX1" fmla="*/ 1455575 w 2024743"/>
                <a:gd name="connsiteY1" fmla="*/ 9331 h 989045"/>
                <a:gd name="connsiteX2" fmla="*/ 1455575 w 2024743"/>
                <a:gd name="connsiteY2" fmla="*/ 475861 h 989045"/>
                <a:gd name="connsiteX3" fmla="*/ 2024743 w 2024743"/>
                <a:gd name="connsiteY3" fmla="*/ 485192 h 989045"/>
                <a:gd name="connsiteX4" fmla="*/ 2024743 w 2024743"/>
                <a:gd name="connsiteY4" fmla="*/ 989045 h 989045"/>
                <a:gd name="connsiteX5" fmla="*/ 37322 w 2024743"/>
                <a:gd name="connsiteY5" fmla="*/ 970384 h 989045"/>
                <a:gd name="connsiteX6" fmla="*/ 46653 w 2024743"/>
                <a:gd name="connsiteY6" fmla="*/ 18661 h 989045"/>
                <a:gd name="connsiteX7" fmla="*/ 0 w 2024743"/>
                <a:gd name="connsiteY7" fmla="*/ 0 h 989045"/>
                <a:gd name="connsiteX0" fmla="*/ 9331 w 1987421"/>
                <a:gd name="connsiteY0" fmla="*/ 9330 h 979714"/>
                <a:gd name="connsiteX1" fmla="*/ 1418253 w 1987421"/>
                <a:gd name="connsiteY1" fmla="*/ 0 h 979714"/>
                <a:gd name="connsiteX2" fmla="*/ 1418253 w 1987421"/>
                <a:gd name="connsiteY2" fmla="*/ 466530 h 979714"/>
                <a:gd name="connsiteX3" fmla="*/ 1987421 w 1987421"/>
                <a:gd name="connsiteY3" fmla="*/ 475861 h 979714"/>
                <a:gd name="connsiteX4" fmla="*/ 1987421 w 1987421"/>
                <a:gd name="connsiteY4" fmla="*/ 979714 h 979714"/>
                <a:gd name="connsiteX5" fmla="*/ 0 w 1987421"/>
                <a:gd name="connsiteY5" fmla="*/ 961053 h 979714"/>
                <a:gd name="connsiteX6" fmla="*/ 9331 w 1987421"/>
                <a:gd name="connsiteY6" fmla="*/ 9330 h 979714"/>
                <a:gd name="connsiteX0" fmla="*/ 897 w 1988318"/>
                <a:gd name="connsiteY0" fmla="*/ 0 h 989045"/>
                <a:gd name="connsiteX1" fmla="*/ 1419150 w 1988318"/>
                <a:gd name="connsiteY1" fmla="*/ 9331 h 989045"/>
                <a:gd name="connsiteX2" fmla="*/ 1419150 w 1988318"/>
                <a:gd name="connsiteY2" fmla="*/ 475861 h 989045"/>
                <a:gd name="connsiteX3" fmla="*/ 1988318 w 1988318"/>
                <a:gd name="connsiteY3" fmla="*/ 485192 h 989045"/>
                <a:gd name="connsiteX4" fmla="*/ 1988318 w 1988318"/>
                <a:gd name="connsiteY4" fmla="*/ 989045 h 989045"/>
                <a:gd name="connsiteX5" fmla="*/ 897 w 1988318"/>
                <a:gd name="connsiteY5" fmla="*/ 970384 h 989045"/>
                <a:gd name="connsiteX6" fmla="*/ 897 w 1988318"/>
                <a:gd name="connsiteY6" fmla="*/ 0 h 989045"/>
                <a:gd name="connsiteX0" fmla="*/ 37322 w 1987421"/>
                <a:gd name="connsiteY0" fmla="*/ 0 h 989045"/>
                <a:gd name="connsiteX1" fmla="*/ 1418253 w 1987421"/>
                <a:gd name="connsiteY1" fmla="*/ 9331 h 989045"/>
                <a:gd name="connsiteX2" fmla="*/ 1418253 w 1987421"/>
                <a:gd name="connsiteY2" fmla="*/ 475861 h 989045"/>
                <a:gd name="connsiteX3" fmla="*/ 1987421 w 1987421"/>
                <a:gd name="connsiteY3" fmla="*/ 485192 h 989045"/>
                <a:gd name="connsiteX4" fmla="*/ 1987421 w 1987421"/>
                <a:gd name="connsiteY4" fmla="*/ 989045 h 989045"/>
                <a:gd name="connsiteX5" fmla="*/ 0 w 1987421"/>
                <a:gd name="connsiteY5" fmla="*/ 970384 h 989045"/>
                <a:gd name="connsiteX6" fmla="*/ 37322 w 1987421"/>
                <a:gd name="connsiteY6" fmla="*/ 0 h 989045"/>
                <a:gd name="connsiteX0" fmla="*/ 465 w 1995225"/>
                <a:gd name="connsiteY0" fmla="*/ 9331 h 979714"/>
                <a:gd name="connsiteX1" fmla="*/ 1426057 w 1995225"/>
                <a:gd name="connsiteY1" fmla="*/ 0 h 979714"/>
                <a:gd name="connsiteX2" fmla="*/ 1426057 w 1995225"/>
                <a:gd name="connsiteY2" fmla="*/ 466530 h 979714"/>
                <a:gd name="connsiteX3" fmla="*/ 1995225 w 1995225"/>
                <a:gd name="connsiteY3" fmla="*/ 475861 h 979714"/>
                <a:gd name="connsiteX4" fmla="*/ 1995225 w 1995225"/>
                <a:gd name="connsiteY4" fmla="*/ 979714 h 979714"/>
                <a:gd name="connsiteX5" fmla="*/ 7804 w 1995225"/>
                <a:gd name="connsiteY5" fmla="*/ 961053 h 979714"/>
                <a:gd name="connsiteX6" fmla="*/ 465 w 1995225"/>
                <a:gd name="connsiteY6" fmla="*/ 9331 h 979714"/>
                <a:gd name="connsiteX0" fmla="*/ 271 w 2006196"/>
                <a:gd name="connsiteY0" fmla="*/ 1 h 979714"/>
                <a:gd name="connsiteX1" fmla="*/ 1437028 w 2006196"/>
                <a:gd name="connsiteY1" fmla="*/ 0 h 979714"/>
                <a:gd name="connsiteX2" fmla="*/ 1437028 w 2006196"/>
                <a:gd name="connsiteY2" fmla="*/ 466530 h 979714"/>
                <a:gd name="connsiteX3" fmla="*/ 2006196 w 2006196"/>
                <a:gd name="connsiteY3" fmla="*/ 475861 h 979714"/>
                <a:gd name="connsiteX4" fmla="*/ 2006196 w 2006196"/>
                <a:gd name="connsiteY4" fmla="*/ 979714 h 979714"/>
                <a:gd name="connsiteX5" fmla="*/ 18775 w 2006196"/>
                <a:gd name="connsiteY5" fmla="*/ 961053 h 979714"/>
                <a:gd name="connsiteX6" fmla="*/ 271 w 2006196"/>
                <a:gd name="connsiteY6" fmla="*/ 1 h 97971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26058 w 1995226"/>
                <a:gd name="connsiteY1" fmla="*/ 18660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466 w 1995226"/>
                <a:gd name="connsiteY0" fmla="*/ 0 h 998374"/>
                <a:gd name="connsiteX1" fmla="*/ 1414892 w 1995226"/>
                <a:gd name="connsiteY1" fmla="*/ 9329 h 998374"/>
                <a:gd name="connsiteX2" fmla="*/ 1426058 w 1995226"/>
                <a:gd name="connsiteY2" fmla="*/ 485190 h 998374"/>
                <a:gd name="connsiteX3" fmla="*/ 1995226 w 1995226"/>
                <a:gd name="connsiteY3" fmla="*/ 494521 h 998374"/>
                <a:gd name="connsiteX4" fmla="*/ 1995226 w 1995226"/>
                <a:gd name="connsiteY4" fmla="*/ 998374 h 998374"/>
                <a:gd name="connsiteX5" fmla="*/ 7805 w 1995226"/>
                <a:gd name="connsiteY5" fmla="*/ 979713 h 998374"/>
                <a:gd name="connsiteX6" fmla="*/ 466 w 1995226"/>
                <a:gd name="connsiteY6" fmla="*/ 0 h 998374"/>
                <a:gd name="connsiteX0" fmla="*/ 34207 w 1987421"/>
                <a:gd name="connsiteY0" fmla="*/ 0 h 3272246"/>
                <a:gd name="connsiteX1" fmla="*/ 1407087 w 1987421"/>
                <a:gd name="connsiteY1" fmla="*/ 2283201 h 3272246"/>
                <a:gd name="connsiteX2" fmla="*/ 1418253 w 1987421"/>
                <a:gd name="connsiteY2" fmla="*/ 2759062 h 3272246"/>
                <a:gd name="connsiteX3" fmla="*/ 1987421 w 1987421"/>
                <a:gd name="connsiteY3" fmla="*/ 2768393 h 3272246"/>
                <a:gd name="connsiteX4" fmla="*/ 1987421 w 1987421"/>
                <a:gd name="connsiteY4" fmla="*/ 3272246 h 3272246"/>
                <a:gd name="connsiteX5" fmla="*/ 0 w 1987421"/>
                <a:gd name="connsiteY5" fmla="*/ 3253585 h 3272246"/>
                <a:gd name="connsiteX6" fmla="*/ 34207 w 1987421"/>
                <a:gd name="connsiteY6" fmla="*/ 0 h 3272246"/>
                <a:gd name="connsiteX0" fmla="*/ 34207 w 1987421"/>
                <a:gd name="connsiteY0" fmla="*/ 0 h 3272246"/>
                <a:gd name="connsiteX1" fmla="*/ 1417473 w 1987421"/>
                <a:gd name="connsiteY1" fmla="*/ 2283201 h 3272246"/>
                <a:gd name="connsiteX2" fmla="*/ 1418253 w 1987421"/>
                <a:gd name="connsiteY2" fmla="*/ 2759062 h 3272246"/>
                <a:gd name="connsiteX3" fmla="*/ 1987421 w 1987421"/>
                <a:gd name="connsiteY3" fmla="*/ 2768393 h 3272246"/>
                <a:gd name="connsiteX4" fmla="*/ 1987421 w 1987421"/>
                <a:gd name="connsiteY4" fmla="*/ 3272246 h 3272246"/>
                <a:gd name="connsiteX5" fmla="*/ 0 w 1987421"/>
                <a:gd name="connsiteY5" fmla="*/ 3253585 h 3272246"/>
                <a:gd name="connsiteX6" fmla="*/ 34207 w 1987421"/>
                <a:gd name="connsiteY6" fmla="*/ 0 h 3272246"/>
                <a:gd name="connsiteX0" fmla="*/ 34207 w 1987421"/>
                <a:gd name="connsiteY0" fmla="*/ 7829 h 3280075"/>
                <a:gd name="connsiteX1" fmla="*/ 54513 w 1987421"/>
                <a:gd name="connsiteY1" fmla="*/ 0 h 3280075"/>
                <a:gd name="connsiteX2" fmla="*/ 1417473 w 1987421"/>
                <a:gd name="connsiteY2" fmla="*/ 2291030 h 3280075"/>
                <a:gd name="connsiteX3" fmla="*/ 1418253 w 1987421"/>
                <a:gd name="connsiteY3" fmla="*/ 2766891 h 3280075"/>
                <a:gd name="connsiteX4" fmla="*/ 1987421 w 1987421"/>
                <a:gd name="connsiteY4" fmla="*/ 2776222 h 3280075"/>
                <a:gd name="connsiteX5" fmla="*/ 1987421 w 1987421"/>
                <a:gd name="connsiteY5" fmla="*/ 3280075 h 3280075"/>
                <a:gd name="connsiteX6" fmla="*/ 0 w 1987421"/>
                <a:gd name="connsiteY6" fmla="*/ 3261414 h 3280075"/>
                <a:gd name="connsiteX7" fmla="*/ 34207 w 1987421"/>
                <a:gd name="connsiteY7" fmla="*/ 7829 h 3280075"/>
                <a:gd name="connsiteX0" fmla="*/ 906666 w 1987421"/>
                <a:gd name="connsiteY0" fmla="*/ 37749 h 3280075"/>
                <a:gd name="connsiteX1" fmla="*/ 54513 w 1987421"/>
                <a:gd name="connsiteY1" fmla="*/ 0 h 3280075"/>
                <a:gd name="connsiteX2" fmla="*/ 1417473 w 1987421"/>
                <a:gd name="connsiteY2" fmla="*/ 2291030 h 3280075"/>
                <a:gd name="connsiteX3" fmla="*/ 1418253 w 1987421"/>
                <a:gd name="connsiteY3" fmla="*/ 2766891 h 3280075"/>
                <a:gd name="connsiteX4" fmla="*/ 1987421 w 1987421"/>
                <a:gd name="connsiteY4" fmla="*/ 2776222 h 3280075"/>
                <a:gd name="connsiteX5" fmla="*/ 1987421 w 1987421"/>
                <a:gd name="connsiteY5" fmla="*/ 3280075 h 3280075"/>
                <a:gd name="connsiteX6" fmla="*/ 0 w 1987421"/>
                <a:gd name="connsiteY6" fmla="*/ 3261414 h 3280075"/>
                <a:gd name="connsiteX7" fmla="*/ 906666 w 1987421"/>
                <a:gd name="connsiteY7" fmla="*/ 37749 h 3280075"/>
                <a:gd name="connsiteX0" fmla="*/ 906666 w 2183729"/>
                <a:gd name="connsiteY0" fmla="*/ 0 h 3242326"/>
                <a:gd name="connsiteX1" fmla="*/ 2183729 w 2183729"/>
                <a:gd name="connsiteY1" fmla="*/ 59489 h 3242326"/>
                <a:gd name="connsiteX2" fmla="*/ 1417473 w 2183729"/>
                <a:gd name="connsiteY2" fmla="*/ 2253281 h 3242326"/>
                <a:gd name="connsiteX3" fmla="*/ 1418253 w 2183729"/>
                <a:gd name="connsiteY3" fmla="*/ 2729142 h 3242326"/>
                <a:gd name="connsiteX4" fmla="*/ 1987421 w 2183729"/>
                <a:gd name="connsiteY4" fmla="*/ 2738473 h 3242326"/>
                <a:gd name="connsiteX5" fmla="*/ 1987421 w 2183729"/>
                <a:gd name="connsiteY5" fmla="*/ 3242326 h 3242326"/>
                <a:gd name="connsiteX6" fmla="*/ 0 w 2183729"/>
                <a:gd name="connsiteY6" fmla="*/ 3223665 h 3242326"/>
                <a:gd name="connsiteX7" fmla="*/ 906666 w 2183729"/>
                <a:gd name="connsiteY7" fmla="*/ 0 h 3242326"/>
                <a:gd name="connsiteX0" fmla="*/ 34206 w 2183729"/>
                <a:gd name="connsiteY0" fmla="*/ 0 h 3264766"/>
                <a:gd name="connsiteX1" fmla="*/ 2183729 w 2183729"/>
                <a:gd name="connsiteY1" fmla="*/ 81929 h 3264766"/>
                <a:gd name="connsiteX2" fmla="*/ 1417473 w 2183729"/>
                <a:gd name="connsiteY2" fmla="*/ 2275721 h 3264766"/>
                <a:gd name="connsiteX3" fmla="*/ 1418253 w 2183729"/>
                <a:gd name="connsiteY3" fmla="*/ 2751582 h 3264766"/>
                <a:gd name="connsiteX4" fmla="*/ 1987421 w 2183729"/>
                <a:gd name="connsiteY4" fmla="*/ 2760913 h 3264766"/>
                <a:gd name="connsiteX5" fmla="*/ 1987421 w 2183729"/>
                <a:gd name="connsiteY5" fmla="*/ 3264766 h 3264766"/>
                <a:gd name="connsiteX6" fmla="*/ 0 w 2183729"/>
                <a:gd name="connsiteY6" fmla="*/ 3246105 h 3264766"/>
                <a:gd name="connsiteX7" fmla="*/ 34206 w 2183729"/>
                <a:gd name="connsiteY7" fmla="*/ 0 h 3264766"/>
                <a:gd name="connsiteX0" fmla="*/ 23819 w 2183729"/>
                <a:gd name="connsiteY0" fmla="*/ 0 h 3264766"/>
                <a:gd name="connsiteX1" fmla="*/ 2183729 w 2183729"/>
                <a:gd name="connsiteY1" fmla="*/ 81929 h 3264766"/>
                <a:gd name="connsiteX2" fmla="*/ 1417473 w 2183729"/>
                <a:gd name="connsiteY2" fmla="*/ 2275721 h 3264766"/>
                <a:gd name="connsiteX3" fmla="*/ 1418253 w 2183729"/>
                <a:gd name="connsiteY3" fmla="*/ 2751582 h 3264766"/>
                <a:gd name="connsiteX4" fmla="*/ 1987421 w 2183729"/>
                <a:gd name="connsiteY4" fmla="*/ 2760913 h 3264766"/>
                <a:gd name="connsiteX5" fmla="*/ 1987421 w 2183729"/>
                <a:gd name="connsiteY5" fmla="*/ 3264766 h 3264766"/>
                <a:gd name="connsiteX6" fmla="*/ 0 w 2183729"/>
                <a:gd name="connsiteY6" fmla="*/ 3246105 h 3264766"/>
                <a:gd name="connsiteX7" fmla="*/ 23819 w 2183729"/>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37050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1417473 w 3565122"/>
                <a:gd name="connsiteY2" fmla="*/ 2275721 h 3264766"/>
                <a:gd name="connsiteX3" fmla="*/ 1418253 w 3565122"/>
                <a:gd name="connsiteY3" fmla="*/ 2751582 h 3264766"/>
                <a:gd name="connsiteX4" fmla="*/ 1987421 w 3565122"/>
                <a:gd name="connsiteY4" fmla="*/ 2760913 h 3264766"/>
                <a:gd name="connsiteX5" fmla="*/ 1987421 w 3565122"/>
                <a:gd name="connsiteY5" fmla="*/ 3264766 h 3264766"/>
                <a:gd name="connsiteX6" fmla="*/ 0 w 3565122"/>
                <a:gd name="connsiteY6" fmla="*/ 3246105 h 3264766"/>
                <a:gd name="connsiteX7" fmla="*/ 23819 w 3565122"/>
                <a:gd name="connsiteY7" fmla="*/ 0 h 3264766"/>
                <a:gd name="connsiteX0" fmla="*/ 23819 w 3565122"/>
                <a:gd name="connsiteY0" fmla="*/ 0 h 3264766"/>
                <a:gd name="connsiteX1" fmla="*/ 3565122 w 3565122"/>
                <a:gd name="connsiteY1" fmla="*/ 29569 h 3264766"/>
                <a:gd name="connsiteX2" fmla="*/ 3554735 w 3565122"/>
                <a:gd name="connsiteY2" fmla="*/ 29569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565122"/>
                <a:gd name="connsiteY0" fmla="*/ 0 h 3264766"/>
                <a:gd name="connsiteX1" fmla="*/ 3565122 w 3565122"/>
                <a:gd name="connsiteY1" fmla="*/ 29569 h 3264766"/>
                <a:gd name="connsiteX2" fmla="*/ 3419712 w 3565122"/>
                <a:gd name="connsiteY2" fmla="*/ 2086525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617054"/>
                <a:gd name="connsiteY0" fmla="*/ 0 h 3264766"/>
                <a:gd name="connsiteX1" fmla="*/ 3565122 w 3617054"/>
                <a:gd name="connsiteY1" fmla="*/ 29569 h 3264766"/>
                <a:gd name="connsiteX2" fmla="*/ 3617054 w 3617054"/>
                <a:gd name="connsiteY2" fmla="*/ 2198723 h 3264766"/>
                <a:gd name="connsiteX3" fmla="*/ 1417473 w 3617054"/>
                <a:gd name="connsiteY3" fmla="*/ 2275721 h 3264766"/>
                <a:gd name="connsiteX4" fmla="*/ 1418253 w 3617054"/>
                <a:gd name="connsiteY4" fmla="*/ 2751582 h 3264766"/>
                <a:gd name="connsiteX5" fmla="*/ 1987421 w 3617054"/>
                <a:gd name="connsiteY5" fmla="*/ 2760913 h 3264766"/>
                <a:gd name="connsiteX6" fmla="*/ 1987421 w 3617054"/>
                <a:gd name="connsiteY6" fmla="*/ 3264766 h 3264766"/>
                <a:gd name="connsiteX7" fmla="*/ 0 w 3617054"/>
                <a:gd name="connsiteY7" fmla="*/ 3246105 h 3264766"/>
                <a:gd name="connsiteX8" fmla="*/ 23819 w 3617054"/>
                <a:gd name="connsiteY8" fmla="*/ 0 h 3264766"/>
                <a:gd name="connsiteX0" fmla="*/ 23819 w 3585895"/>
                <a:gd name="connsiteY0" fmla="*/ 0 h 3264766"/>
                <a:gd name="connsiteX1" fmla="*/ 3565122 w 3585895"/>
                <a:gd name="connsiteY1" fmla="*/ 29569 h 3264766"/>
                <a:gd name="connsiteX2" fmla="*/ 3585895 w 3585895"/>
                <a:gd name="connsiteY2" fmla="*/ 2273522 h 3264766"/>
                <a:gd name="connsiteX3" fmla="*/ 1417473 w 3585895"/>
                <a:gd name="connsiteY3" fmla="*/ 2275721 h 3264766"/>
                <a:gd name="connsiteX4" fmla="*/ 1418253 w 3585895"/>
                <a:gd name="connsiteY4" fmla="*/ 2751582 h 3264766"/>
                <a:gd name="connsiteX5" fmla="*/ 1987421 w 3585895"/>
                <a:gd name="connsiteY5" fmla="*/ 2760913 h 3264766"/>
                <a:gd name="connsiteX6" fmla="*/ 1987421 w 3585895"/>
                <a:gd name="connsiteY6" fmla="*/ 3264766 h 3264766"/>
                <a:gd name="connsiteX7" fmla="*/ 0 w 3585895"/>
                <a:gd name="connsiteY7" fmla="*/ 3246105 h 3264766"/>
                <a:gd name="connsiteX8" fmla="*/ 23819 w 3585895"/>
                <a:gd name="connsiteY8" fmla="*/ 0 h 3264766"/>
                <a:gd name="connsiteX0" fmla="*/ 23819 w 3565122"/>
                <a:gd name="connsiteY0" fmla="*/ 0 h 3264766"/>
                <a:gd name="connsiteX1" fmla="*/ 3565122 w 3565122"/>
                <a:gd name="connsiteY1" fmla="*/ 29569 h 3264766"/>
                <a:gd name="connsiteX2" fmla="*/ 3533963 w 3565122"/>
                <a:gd name="connsiteY2" fmla="*/ 2281002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23819 w 3565122"/>
                <a:gd name="connsiteY0" fmla="*/ 0 h 3264766"/>
                <a:gd name="connsiteX1" fmla="*/ 3565122 w 3565122"/>
                <a:gd name="connsiteY1" fmla="*/ 29569 h 3264766"/>
                <a:gd name="connsiteX2" fmla="*/ 3544349 w 3565122"/>
                <a:gd name="connsiteY2" fmla="*/ 2281002 h 3264766"/>
                <a:gd name="connsiteX3" fmla="*/ 1417473 w 3565122"/>
                <a:gd name="connsiteY3" fmla="*/ 2275721 h 3264766"/>
                <a:gd name="connsiteX4" fmla="*/ 1418253 w 3565122"/>
                <a:gd name="connsiteY4" fmla="*/ 2751582 h 3264766"/>
                <a:gd name="connsiteX5" fmla="*/ 1987421 w 3565122"/>
                <a:gd name="connsiteY5" fmla="*/ 2760913 h 3264766"/>
                <a:gd name="connsiteX6" fmla="*/ 1987421 w 3565122"/>
                <a:gd name="connsiteY6" fmla="*/ 3264766 h 3264766"/>
                <a:gd name="connsiteX7" fmla="*/ 0 w 3565122"/>
                <a:gd name="connsiteY7" fmla="*/ 3246105 h 3264766"/>
                <a:gd name="connsiteX8" fmla="*/ 23819 w 3565122"/>
                <a:gd name="connsiteY8" fmla="*/ 0 h 3264766"/>
                <a:gd name="connsiteX0" fmla="*/ 13434 w 3565122"/>
                <a:gd name="connsiteY0" fmla="*/ 2199424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13434 w 3565122"/>
                <a:gd name="connsiteY8" fmla="*/ 2199424 h 3235197"/>
                <a:gd name="connsiteX0" fmla="*/ 34207 w 3565122"/>
                <a:gd name="connsiteY0" fmla="*/ 2176984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34207 w 3565122"/>
                <a:gd name="connsiteY8" fmla="*/ 2176984 h 3235197"/>
                <a:gd name="connsiteX0" fmla="*/ 34207 w 3565122"/>
                <a:gd name="connsiteY0" fmla="*/ 2206903 h 3235197"/>
                <a:gd name="connsiteX1" fmla="*/ 3565122 w 3565122"/>
                <a:gd name="connsiteY1" fmla="*/ 0 h 3235197"/>
                <a:gd name="connsiteX2" fmla="*/ 3544349 w 3565122"/>
                <a:gd name="connsiteY2" fmla="*/ 2251433 h 3235197"/>
                <a:gd name="connsiteX3" fmla="*/ 1417473 w 3565122"/>
                <a:gd name="connsiteY3" fmla="*/ 2246152 h 3235197"/>
                <a:gd name="connsiteX4" fmla="*/ 1418253 w 3565122"/>
                <a:gd name="connsiteY4" fmla="*/ 2722013 h 3235197"/>
                <a:gd name="connsiteX5" fmla="*/ 1987421 w 3565122"/>
                <a:gd name="connsiteY5" fmla="*/ 2731344 h 3235197"/>
                <a:gd name="connsiteX6" fmla="*/ 1987421 w 3565122"/>
                <a:gd name="connsiteY6" fmla="*/ 3235197 h 3235197"/>
                <a:gd name="connsiteX7" fmla="*/ 0 w 3565122"/>
                <a:gd name="connsiteY7" fmla="*/ 3216536 h 3235197"/>
                <a:gd name="connsiteX8" fmla="*/ 34207 w 3565122"/>
                <a:gd name="connsiteY8" fmla="*/ 2206903 h 3235197"/>
                <a:gd name="connsiteX0" fmla="*/ 34207 w 3565122"/>
                <a:gd name="connsiteY0" fmla="*/ 2206903 h 3235197"/>
                <a:gd name="connsiteX1" fmla="*/ 3565122 w 3565122"/>
                <a:gd name="connsiteY1" fmla="*/ 0 h 3235197"/>
                <a:gd name="connsiteX2" fmla="*/ 1417473 w 3565122"/>
                <a:gd name="connsiteY2" fmla="*/ 2246152 h 3235197"/>
                <a:gd name="connsiteX3" fmla="*/ 1418253 w 3565122"/>
                <a:gd name="connsiteY3" fmla="*/ 2722013 h 3235197"/>
                <a:gd name="connsiteX4" fmla="*/ 1987421 w 3565122"/>
                <a:gd name="connsiteY4" fmla="*/ 2731344 h 3235197"/>
                <a:gd name="connsiteX5" fmla="*/ 1987421 w 3565122"/>
                <a:gd name="connsiteY5" fmla="*/ 3235197 h 3235197"/>
                <a:gd name="connsiteX6" fmla="*/ 0 w 3565122"/>
                <a:gd name="connsiteY6" fmla="*/ 3216536 h 3235197"/>
                <a:gd name="connsiteX7" fmla="*/ 34207 w 3565122"/>
                <a:gd name="connsiteY7" fmla="*/ 2206903 h 3235197"/>
                <a:gd name="connsiteX0" fmla="*/ 34207 w 1987421"/>
                <a:gd name="connsiteY0" fmla="*/ 0 h 1028294"/>
                <a:gd name="connsiteX1" fmla="*/ 1417473 w 1987421"/>
                <a:gd name="connsiteY1" fmla="*/ 39249 h 1028294"/>
                <a:gd name="connsiteX2" fmla="*/ 1418253 w 1987421"/>
                <a:gd name="connsiteY2" fmla="*/ 515110 h 1028294"/>
                <a:gd name="connsiteX3" fmla="*/ 1987421 w 1987421"/>
                <a:gd name="connsiteY3" fmla="*/ 524441 h 1028294"/>
                <a:gd name="connsiteX4" fmla="*/ 1987421 w 1987421"/>
                <a:gd name="connsiteY4" fmla="*/ 1028294 h 1028294"/>
                <a:gd name="connsiteX5" fmla="*/ 0 w 1987421"/>
                <a:gd name="connsiteY5" fmla="*/ 1009633 h 1028294"/>
                <a:gd name="connsiteX6" fmla="*/ 34207 w 1987421"/>
                <a:gd name="connsiteY6" fmla="*/ 0 h 1028294"/>
                <a:gd name="connsiteX0" fmla="*/ 34207 w 1987421"/>
                <a:gd name="connsiteY0" fmla="*/ 28069 h 1056363"/>
                <a:gd name="connsiteX1" fmla="*/ 1427859 w 1987421"/>
                <a:gd name="connsiteY1" fmla="*/ 0 h 1056363"/>
                <a:gd name="connsiteX2" fmla="*/ 1418253 w 1987421"/>
                <a:gd name="connsiteY2" fmla="*/ 543179 h 1056363"/>
                <a:gd name="connsiteX3" fmla="*/ 1987421 w 1987421"/>
                <a:gd name="connsiteY3" fmla="*/ 552510 h 1056363"/>
                <a:gd name="connsiteX4" fmla="*/ 1987421 w 1987421"/>
                <a:gd name="connsiteY4" fmla="*/ 1056363 h 1056363"/>
                <a:gd name="connsiteX5" fmla="*/ 0 w 1987421"/>
                <a:gd name="connsiteY5" fmla="*/ 1037702 h 1056363"/>
                <a:gd name="connsiteX6" fmla="*/ 34207 w 1987421"/>
                <a:gd name="connsiteY6" fmla="*/ 28069 h 1056363"/>
                <a:gd name="connsiteX0" fmla="*/ 34207 w 1987421"/>
                <a:gd name="connsiteY0" fmla="*/ 0 h 1080653"/>
                <a:gd name="connsiteX1" fmla="*/ 1427859 w 1987421"/>
                <a:gd name="connsiteY1" fmla="*/ 24290 h 1080653"/>
                <a:gd name="connsiteX2" fmla="*/ 1418253 w 1987421"/>
                <a:gd name="connsiteY2" fmla="*/ 567469 h 1080653"/>
                <a:gd name="connsiteX3" fmla="*/ 1987421 w 1987421"/>
                <a:gd name="connsiteY3" fmla="*/ 576800 h 1080653"/>
                <a:gd name="connsiteX4" fmla="*/ 1987421 w 1987421"/>
                <a:gd name="connsiteY4" fmla="*/ 1080653 h 1080653"/>
                <a:gd name="connsiteX5" fmla="*/ 0 w 1987421"/>
                <a:gd name="connsiteY5" fmla="*/ 1061992 h 1080653"/>
                <a:gd name="connsiteX6" fmla="*/ 34207 w 1987421"/>
                <a:gd name="connsiteY6" fmla="*/ 0 h 1080653"/>
                <a:gd name="connsiteX0" fmla="*/ 34207 w 1987421"/>
                <a:gd name="connsiteY0" fmla="*/ 0 h 1080653"/>
                <a:gd name="connsiteX1" fmla="*/ 1427859 w 1987421"/>
                <a:gd name="connsiteY1" fmla="*/ 24290 h 1080653"/>
                <a:gd name="connsiteX2" fmla="*/ 1439027 w 1987421"/>
                <a:gd name="connsiteY2" fmla="*/ 552509 h 1080653"/>
                <a:gd name="connsiteX3" fmla="*/ 1987421 w 1987421"/>
                <a:gd name="connsiteY3" fmla="*/ 576800 h 1080653"/>
                <a:gd name="connsiteX4" fmla="*/ 1987421 w 1987421"/>
                <a:gd name="connsiteY4" fmla="*/ 1080653 h 1080653"/>
                <a:gd name="connsiteX5" fmla="*/ 0 w 1987421"/>
                <a:gd name="connsiteY5" fmla="*/ 1061992 h 1080653"/>
                <a:gd name="connsiteX6" fmla="*/ 34207 w 1987421"/>
                <a:gd name="connsiteY6" fmla="*/ 0 h 1080653"/>
                <a:gd name="connsiteX0" fmla="*/ 34207 w 2018580"/>
                <a:gd name="connsiteY0" fmla="*/ 0 h 1080653"/>
                <a:gd name="connsiteX1" fmla="*/ 1427859 w 2018580"/>
                <a:gd name="connsiteY1" fmla="*/ 24290 h 1080653"/>
                <a:gd name="connsiteX2" fmla="*/ 1439027 w 2018580"/>
                <a:gd name="connsiteY2" fmla="*/ 552509 h 1080653"/>
                <a:gd name="connsiteX3" fmla="*/ 2018580 w 2018580"/>
                <a:gd name="connsiteY3" fmla="*/ 554361 h 1080653"/>
                <a:gd name="connsiteX4" fmla="*/ 1987421 w 2018580"/>
                <a:gd name="connsiteY4" fmla="*/ 1080653 h 1080653"/>
                <a:gd name="connsiteX5" fmla="*/ 0 w 2018580"/>
                <a:gd name="connsiteY5" fmla="*/ 1061992 h 1080653"/>
                <a:gd name="connsiteX6" fmla="*/ 34207 w 2018580"/>
                <a:gd name="connsiteY6" fmla="*/ 0 h 1080653"/>
                <a:gd name="connsiteX0" fmla="*/ 34207 w 2018580"/>
                <a:gd name="connsiteY0" fmla="*/ 0 h 1073174"/>
                <a:gd name="connsiteX1" fmla="*/ 1427859 w 2018580"/>
                <a:gd name="connsiteY1" fmla="*/ 24290 h 1073174"/>
                <a:gd name="connsiteX2" fmla="*/ 1439027 w 2018580"/>
                <a:gd name="connsiteY2" fmla="*/ 552509 h 1073174"/>
                <a:gd name="connsiteX3" fmla="*/ 2018580 w 2018580"/>
                <a:gd name="connsiteY3" fmla="*/ 554361 h 1073174"/>
                <a:gd name="connsiteX4" fmla="*/ 2018580 w 2018580"/>
                <a:gd name="connsiteY4" fmla="*/ 1073174 h 1073174"/>
                <a:gd name="connsiteX5" fmla="*/ 0 w 2018580"/>
                <a:gd name="connsiteY5" fmla="*/ 1061992 h 1073174"/>
                <a:gd name="connsiteX6" fmla="*/ 34207 w 2018580"/>
                <a:gd name="connsiteY6" fmla="*/ 0 h 1073174"/>
                <a:gd name="connsiteX0" fmla="*/ 466 w 2026385"/>
                <a:gd name="connsiteY0" fmla="*/ 0 h 1073174"/>
                <a:gd name="connsiteX1" fmla="*/ 1435664 w 2026385"/>
                <a:gd name="connsiteY1" fmla="*/ 24290 h 1073174"/>
                <a:gd name="connsiteX2" fmla="*/ 1446832 w 2026385"/>
                <a:gd name="connsiteY2" fmla="*/ 552509 h 1073174"/>
                <a:gd name="connsiteX3" fmla="*/ 2026385 w 2026385"/>
                <a:gd name="connsiteY3" fmla="*/ 554361 h 1073174"/>
                <a:gd name="connsiteX4" fmla="*/ 2026385 w 2026385"/>
                <a:gd name="connsiteY4" fmla="*/ 1073174 h 1073174"/>
                <a:gd name="connsiteX5" fmla="*/ 7805 w 2026385"/>
                <a:gd name="connsiteY5" fmla="*/ 1061992 h 1073174"/>
                <a:gd name="connsiteX6" fmla="*/ 466 w 2026385"/>
                <a:gd name="connsiteY6" fmla="*/ 0 h 107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6385" h="1073174">
                  <a:moveTo>
                    <a:pt x="466" y="0"/>
                  </a:moveTo>
                  <a:lnTo>
                    <a:pt x="1435664" y="24290"/>
                  </a:lnTo>
                  <a:lnTo>
                    <a:pt x="1446832" y="552509"/>
                  </a:lnTo>
                  <a:lnTo>
                    <a:pt x="2026385" y="554361"/>
                  </a:lnTo>
                  <a:lnTo>
                    <a:pt x="2026385" y="1073174"/>
                  </a:lnTo>
                  <a:lnTo>
                    <a:pt x="7805" y="1061992"/>
                  </a:lnTo>
                  <a:cubicBezTo>
                    <a:pt x="10915" y="744751"/>
                    <a:pt x="-2644" y="317241"/>
                    <a:pt x="46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9770CE-54ED-417C-8AE2-2914B950E6EE}"/>
                </a:ext>
              </a:extLst>
            </p:cNvPr>
            <p:cNvSpPr txBox="1"/>
            <p:nvPr/>
          </p:nvSpPr>
          <p:spPr>
            <a:xfrm>
              <a:off x="9899779" y="2414123"/>
              <a:ext cx="1306286" cy="523220"/>
            </a:xfrm>
            <a:prstGeom prst="rect">
              <a:avLst/>
            </a:prstGeom>
            <a:grpFill/>
          </p:spPr>
          <p:txBody>
            <a:bodyPr wrap="square" rtlCol="0">
              <a:spAutoFit/>
            </a:bodyPr>
            <a:lstStyle/>
            <a:p>
              <a:r>
                <a:rPr lang="en-US" sz="2800" dirty="0">
                  <a:solidFill>
                    <a:schemeClr val="bg1"/>
                  </a:solidFill>
                  <a:latin typeface="AR ESSENCE" panose="02000000000000000000" pitchFamily="2" charset="0"/>
                </a:rPr>
                <a:t>Attacker</a:t>
              </a:r>
            </a:p>
          </p:txBody>
        </p:sp>
      </p:grpSp>
      <p:sp>
        <p:nvSpPr>
          <p:cNvPr id="28" name="Rectangle 27">
            <a:extLst>
              <a:ext uri="{FF2B5EF4-FFF2-40B4-BE49-F238E27FC236}">
                <a16:creationId xmlns:a16="http://schemas.microsoft.com/office/drawing/2014/main" id="{424ED755-24E8-4BCD-A146-00A8E7FE9625}"/>
              </a:ext>
            </a:extLst>
          </p:cNvPr>
          <p:cNvSpPr/>
          <p:nvPr/>
        </p:nvSpPr>
        <p:spPr>
          <a:xfrm>
            <a:off x="8751273" y="3672151"/>
            <a:ext cx="3261162" cy="25980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60CDDCA-9B46-40D7-9C3F-EBC2E978AD99}"/>
              </a:ext>
            </a:extLst>
          </p:cNvPr>
          <p:cNvGrpSpPr/>
          <p:nvPr/>
        </p:nvGrpSpPr>
        <p:grpSpPr>
          <a:xfrm>
            <a:off x="9635353" y="3908526"/>
            <a:ext cx="588859" cy="924578"/>
            <a:chOff x="6729739" y="3445796"/>
            <a:chExt cx="588859" cy="910911"/>
          </a:xfrm>
        </p:grpSpPr>
        <p:sp>
          <p:nvSpPr>
            <p:cNvPr id="61" name="Rectangle 60">
              <a:extLst>
                <a:ext uri="{FF2B5EF4-FFF2-40B4-BE49-F238E27FC236}">
                  <a16:creationId xmlns:a16="http://schemas.microsoft.com/office/drawing/2014/main" id="{58607577-D817-4BF3-A4CB-F7E8607784EB}"/>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4D037117-D1A6-45E1-A1FD-159544AFCC3F}"/>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B5051ED5-C7A4-429A-A7F7-BD4C9504547D}"/>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8E11D21A-B49E-4825-B49D-2AEFBBBC37B4}"/>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3F6E9C3-9EE1-47F9-B666-485B1DFC9A29}"/>
              </a:ext>
            </a:extLst>
          </p:cNvPr>
          <p:cNvGrpSpPr/>
          <p:nvPr/>
        </p:nvGrpSpPr>
        <p:grpSpPr>
          <a:xfrm>
            <a:off x="10378013" y="5095977"/>
            <a:ext cx="588859" cy="924578"/>
            <a:chOff x="6729739" y="3445796"/>
            <a:chExt cx="588859" cy="910911"/>
          </a:xfrm>
        </p:grpSpPr>
        <p:sp>
          <p:nvSpPr>
            <p:cNvPr id="41" name="Rectangle 40">
              <a:extLst>
                <a:ext uri="{FF2B5EF4-FFF2-40B4-BE49-F238E27FC236}">
                  <a16:creationId xmlns:a16="http://schemas.microsoft.com/office/drawing/2014/main" id="{869A26EF-AC33-4E0F-9F11-8BFE6D126BFB}"/>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9D60DA39-146B-41CF-978D-08E3AA782D2A}"/>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8A846023-756C-4C2F-BED6-109DBC8856FA}"/>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00F0A5C-E4CB-4D66-B816-F734089D7238}"/>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4980B83E-6CA6-4AEE-B3EB-0CEA5C75F2F0}"/>
              </a:ext>
            </a:extLst>
          </p:cNvPr>
          <p:cNvGrpSpPr/>
          <p:nvPr/>
        </p:nvGrpSpPr>
        <p:grpSpPr>
          <a:xfrm>
            <a:off x="8768587" y="818604"/>
            <a:ext cx="3217789" cy="1716773"/>
            <a:chOff x="8762530" y="811763"/>
            <a:chExt cx="3217789" cy="1716773"/>
          </a:xfrm>
        </p:grpSpPr>
        <p:sp>
          <p:nvSpPr>
            <p:cNvPr id="70" name="Rectangle 69">
              <a:extLst>
                <a:ext uri="{FF2B5EF4-FFF2-40B4-BE49-F238E27FC236}">
                  <a16:creationId xmlns:a16="http://schemas.microsoft.com/office/drawing/2014/main" id="{BB207804-F814-482A-9DCC-9D122C5B3EB7}"/>
                </a:ext>
              </a:extLst>
            </p:cNvPr>
            <p:cNvSpPr/>
            <p:nvPr/>
          </p:nvSpPr>
          <p:spPr>
            <a:xfrm>
              <a:off x="8762530" y="811763"/>
              <a:ext cx="3217789" cy="17167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Alternate Process 70">
              <a:extLst>
                <a:ext uri="{FF2B5EF4-FFF2-40B4-BE49-F238E27FC236}">
                  <a16:creationId xmlns:a16="http://schemas.microsoft.com/office/drawing/2014/main" id="{689EA2FC-509E-402D-910A-5D806F7CD5AC}"/>
                </a:ext>
              </a:extLst>
            </p:cNvPr>
            <p:cNvSpPr/>
            <p:nvPr/>
          </p:nvSpPr>
          <p:spPr>
            <a:xfrm>
              <a:off x="8829955" y="893069"/>
              <a:ext cx="751294" cy="74163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Alternate Process 71">
              <a:extLst>
                <a:ext uri="{FF2B5EF4-FFF2-40B4-BE49-F238E27FC236}">
                  <a16:creationId xmlns:a16="http://schemas.microsoft.com/office/drawing/2014/main" id="{5C59F010-9EC1-4BDE-8A30-BB80425FB04D}"/>
                </a:ext>
              </a:extLst>
            </p:cNvPr>
            <p:cNvSpPr/>
            <p:nvPr/>
          </p:nvSpPr>
          <p:spPr>
            <a:xfrm>
              <a:off x="11121902" y="1744491"/>
              <a:ext cx="711527" cy="72339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Alternate Process 72">
              <a:extLst>
                <a:ext uri="{FF2B5EF4-FFF2-40B4-BE49-F238E27FC236}">
                  <a16:creationId xmlns:a16="http://schemas.microsoft.com/office/drawing/2014/main" id="{6E9657A3-42ED-413C-8588-5FEB35F88B8A}"/>
                </a:ext>
              </a:extLst>
            </p:cNvPr>
            <p:cNvSpPr/>
            <p:nvPr/>
          </p:nvSpPr>
          <p:spPr>
            <a:xfrm>
              <a:off x="9956447" y="1750540"/>
              <a:ext cx="790292" cy="68848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Alternate Process 73">
              <a:extLst>
                <a:ext uri="{FF2B5EF4-FFF2-40B4-BE49-F238E27FC236}">
                  <a16:creationId xmlns:a16="http://schemas.microsoft.com/office/drawing/2014/main" id="{76F12580-3074-4CCB-964E-D90CB07D8C05}"/>
                </a:ext>
              </a:extLst>
            </p:cNvPr>
            <p:cNvSpPr/>
            <p:nvPr/>
          </p:nvSpPr>
          <p:spPr>
            <a:xfrm>
              <a:off x="8832448" y="1744491"/>
              <a:ext cx="768751" cy="68531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Alternate Process 74">
              <a:extLst>
                <a:ext uri="{FF2B5EF4-FFF2-40B4-BE49-F238E27FC236}">
                  <a16:creationId xmlns:a16="http://schemas.microsoft.com/office/drawing/2014/main" id="{6D644D01-0C2B-4C2F-BDDA-28A833F1FBEB}"/>
                </a:ext>
              </a:extLst>
            </p:cNvPr>
            <p:cNvSpPr/>
            <p:nvPr/>
          </p:nvSpPr>
          <p:spPr>
            <a:xfrm>
              <a:off x="9963677" y="893928"/>
              <a:ext cx="783062" cy="74084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Alternate Process 75">
              <a:extLst>
                <a:ext uri="{FF2B5EF4-FFF2-40B4-BE49-F238E27FC236}">
                  <a16:creationId xmlns:a16="http://schemas.microsoft.com/office/drawing/2014/main" id="{6EDD8B70-2447-4FDF-83C7-2EC61B88FEB8}"/>
                </a:ext>
              </a:extLst>
            </p:cNvPr>
            <p:cNvSpPr/>
            <p:nvPr/>
          </p:nvSpPr>
          <p:spPr>
            <a:xfrm>
              <a:off x="11121903" y="893069"/>
              <a:ext cx="700976" cy="752306"/>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601AE557-A22A-4DAC-86A0-7C771BBA0747}"/>
              </a:ext>
            </a:extLst>
          </p:cNvPr>
          <p:cNvGrpSpPr/>
          <p:nvPr/>
        </p:nvGrpSpPr>
        <p:grpSpPr>
          <a:xfrm>
            <a:off x="11149754" y="5106335"/>
            <a:ext cx="588859" cy="924578"/>
            <a:chOff x="6729739" y="3445796"/>
            <a:chExt cx="588859" cy="910911"/>
          </a:xfrm>
        </p:grpSpPr>
        <p:sp>
          <p:nvSpPr>
            <p:cNvPr id="37" name="Rectangle 36">
              <a:extLst>
                <a:ext uri="{FF2B5EF4-FFF2-40B4-BE49-F238E27FC236}">
                  <a16:creationId xmlns:a16="http://schemas.microsoft.com/office/drawing/2014/main" id="{30C6FEB7-4BD1-4D7A-955B-7EEC99F59916}"/>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7BA266B0-D1C2-49D6-9928-97979A650F0B}"/>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372CC3C-8C15-4751-87A8-66BB0C7F8D8B}"/>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09ECF71-668E-4D74-BA69-F04E1A434C32}"/>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C1B747A2-A4B6-484B-AB2E-CE2CB8B41F1C}"/>
              </a:ext>
            </a:extLst>
          </p:cNvPr>
          <p:cNvGrpSpPr/>
          <p:nvPr/>
        </p:nvGrpSpPr>
        <p:grpSpPr>
          <a:xfrm>
            <a:off x="8922829" y="3908526"/>
            <a:ext cx="588859" cy="924578"/>
            <a:chOff x="6729739" y="3445796"/>
            <a:chExt cx="588859" cy="910911"/>
          </a:xfrm>
        </p:grpSpPr>
        <p:sp>
          <p:nvSpPr>
            <p:cNvPr id="65" name="Rectangle 64">
              <a:extLst>
                <a:ext uri="{FF2B5EF4-FFF2-40B4-BE49-F238E27FC236}">
                  <a16:creationId xmlns:a16="http://schemas.microsoft.com/office/drawing/2014/main" id="{10DDF994-BA36-46AC-8137-279E8359D1F3}"/>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DEAC62D-8F93-4198-B6D1-5F2D92B034AA}"/>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4FE02D4C-AF14-48A3-907F-F0AC5FB081D6}"/>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F1F0AFEC-EA37-4E78-ABA1-A4890D98C8C7}"/>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71E3D95-417D-4694-83CA-E8E645F5709D}"/>
              </a:ext>
            </a:extLst>
          </p:cNvPr>
          <p:cNvGrpSpPr/>
          <p:nvPr/>
        </p:nvGrpSpPr>
        <p:grpSpPr>
          <a:xfrm>
            <a:off x="10400349" y="3908526"/>
            <a:ext cx="588859" cy="924578"/>
            <a:chOff x="6729739" y="3445796"/>
            <a:chExt cx="588859" cy="910911"/>
          </a:xfrm>
        </p:grpSpPr>
        <p:sp>
          <p:nvSpPr>
            <p:cNvPr id="57" name="Rectangle 56">
              <a:extLst>
                <a:ext uri="{FF2B5EF4-FFF2-40B4-BE49-F238E27FC236}">
                  <a16:creationId xmlns:a16="http://schemas.microsoft.com/office/drawing/2014/main" id="{2A470E1C-300D-46D6-922A-C6ABDF513990}"/>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F55F66B-48F0-4F8E-B0B1-F302BF395B9F}"/>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DEE70CD2-9F8E-45C0-ACDE-B147AA16BF97}"/>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6A71047F-270C-4BEA-BE16-B40F22F1EF0E}"/>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ED51B9D-D5D6-4EFC-AB86-CF78F48222B1}"/>
              </a:ext>
            </a:extLst>
          </p:cNvPr>
          <p:cNvGrpSpPr/>
          <p:nvPr/>
        </p:nvGrpSpPr>
        <p:grpSpPr>
          <a:xfrm>
            <a:off x="8900493" y="5095977"/>
            <a:ext cx="588859" cy="924578"/>
            <a:chOff x="6729739" y="3445796"/>
            <a:chExt cx="588859" cy="910911"/>
          </a:xfrm>
        </p:grpSpPr>
        <p:sp>
          <p:nvSpPr>
            <p:cNvPr id="49" name="Rectangle 48">
              <a:extLst>
                <a:ext uri="{FF2B5EF4-FFF2-40B4-BE49-F238E27FC236}">
                  <a16:creationId xmlns:a16="http://schemas.microsoft.com/office/drawing/2014/main" id="{C2AD0EF1-A2F3-4E86-82EB-A69998D82895}"/>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5677CA66-4A9C-4339-AA90-61F84365FC27}"/>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F2498FC4-BC4A-4B8E-9BDB-54E0FFEF7117}"/>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8D418928-4F6C-4E65-87FE-D8D63498577E}"/>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26025ED-A94B-4200-AFA2-562F5DDDBCC8}"/>
              </a:ext>
            </a:extLst>
          </p:cNvPr>
          <p:cNvGrpSpPr/>
          <p:nvPr/>
        </p:nvGrpSpPr>
        <p:grpSpPr>
          <a:xfrm>
            <a:off x="9613017" y="5095977"/>
            <a:ext cx="588859" cy="924578"/>
            <a:chOff x="6729739" y="3445796"/>
            <a:chExt cx="588859" cy="910911"/>
          </a:xfrm>
        </p:grpSpPr>
        <p:sp>
          <p:nvSpPr>
            <p:cNvPr id="45" name="Rectangle 44">
              <a:extLst>
                <a:ext uri="{FF2B5EF4-FFF2-40B4-BE49-F238E27FC236}">
                  <a16:creationId xmlns:a16="http://schemas.microsoft.com/office/drawing/2014/main" id="{2F70AAFD-FAE8-436B-91F3-CD9098E4784E}"/>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E0ECD6EF-8679-43BF-8FDF-B45198889A4F}"/>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8894A89E-BB1B-4A28-9687-14C6F14B97AD}"/>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D9E05DBC-362B-4918-B3CF-01F35732EC14}"/>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ABF60D10-42AB-42FA-9A7B-2144080FD5F8}"/>
              </a:ext>
            </a:extLst>
          </p:cNvPr>
          <p:cNvGrpSpPr/>
          <p:nvPr/>
        </p:nvGrpSpPr>
        <p:grpSpPr>
          <a:xfrm>
            <a:off x="11172090" y="3918884"/>
            <a:ext cx="588859" cy="924578"/>
            <a:chOff x="6729739" y="3445796"/>
            <a:chExt cx="588859" cy="910911"/>
          </a:xfrm>
        </p:grpSpPr>
        <p:sp>
          <p:nvSpPr>
            <p:cNvPr id="53" name="Rectangle 52">
              <a:extLst>
                <a:ext uri="{FF2B5EF4-FFF2-40B4-BE49-F238E27FC236}">
                  <a16:creationId xmlns:a16="http://schemas.microsoft.com/office/drawing/2014/main" id="{CCFC2EC4-1DCF-461A-B870-260985107531}"/>
                </a:ext>
              </a:extLst>
            </p:cNvPr>
            <p:cNvSpPr/>
            <p:nvPr/>
          </p:nvSpPr>
          <p:spPr>
            <a:xfrm>
              <a:off x="6729739" y="3649425"/>
              <a:ext cx="583850" cy="7072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2F11D1D7-8167-406C-8373-F03E83D338F6}"/>
                </a:ext>
              </a:extLst>
            </p:cNvPr>
            <p:cNvSpPr/>
            <p:nvPr/>
          </p:nvSpPr>
          <p:spPr>
            <a:xfrm>
              <a:off x="6730230" y="3456001"/>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7EA03ADF-E244-4C25-BEF8-2A696EC5FD8D}"/>
                </a:ext>
              </a:extLst>
            </p:cNvPr>
            <p:cNvSpPr/>
            <p:nvPr/>
          </p:nvSpPr>
          <p:spPr>
            <a:xfrm>
              <a:off x="6930780" y="3446670"/>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23F10DC6-B726-4733-83BE-8D26D17295E8}"/>
                </a:ext>
              </a:extLst>
            </p:cNvPr>
            <p:cNvSpPr/>
            <p:nvPr/>
          </p:nvSpPr>
          <p:spPr>
            <a:xfrm>
              <a:off x="7116823" y="3445796"/>
              <a:ext cx="201775" cy="20231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A picture containing object&#10;&#10;Description generated with high confidence">
            <a:extLst>
              <a:ext uri="{FF2B5EF4-FFF2-40B4-BE49-F238E27FC236}">
                <a16:creationId xmlns:a16="http://schemas.microsoft.com/office/drawing/2014/main" id="{2B1DD779-6F5C-4D5B-AEDC-D8C14836E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4314" y="3119538"/>
            <a:ext cx="647936" cy="647936"/>
          </a:xfrm>
          <a:prstGeom prst="rect">
            <a:avLst/>
          </a:prstGeom>
        </p:spPr>
      </p:pic>
    </p:spTree>
    <p:extLst>
      <p:ext uri="{BB962C8B-B14F-4D97-AF65-F5344CB8AC3E}">
        <p14:creationId xmlns:p14="http://schemas.microsoft.com/office/powerpoint/2010/main" val="28179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3.33333E-6 L -0.17227 0.18519 " pathEditMode="relative" rAng="0" ptsTypes="AA">
                                      <p:cBhvr>
                                        <p:cTn id="6" dur="1000" fill="hold"/>
                                        <p:tgtEl>
                                          <p:spTgt spid="26"/>
                                        </p:tgtEl>
                                        <p:attrNameLst>
                                          <p:attrName>ppt_x</p:attrName>
                                          <p:attrName>ppt_y</p:attrName>
                                        </p:attrNameLst>
                                      </p:cBhvr>
                                      <p:rCtr x="-8620" y="9259"/>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29"/>
                                        </p:tgtEl>
                                      </p:cBhvr>
                                    </p:animEffect>
                                    <p:animScale>
                                      <p:cBhvr>
                                        <p:cTn id="11" dur="250" autoRev="1" fill="hold"/>
                                        <p:tgtEl>
                                          <p:spTgt spid="29"/>
                                        </p:tgtEl>
                                      </p:cBhvr>
                                      <p:by x="105000" y="105000"/>
                                    </p:animScale>
                                  </p:childTnLst>
                                </p:cTn>
                              </p:par>
                              <p:par>
                                <p:cTn id="12" presetID="42" presetClass="path" presetSubtype="0" accel="50000" decel="50000" fill="hold" nodeType="withEffect">
                                  <p:stCondLst>
                                    <p:cond delay="0"/>
                                  </p:stCondLst>
                                  <p:childTnLst>
                                    <p:animMotion origin="layout" path="M 4.16667E-7 1.48148E-6 L -0.00013 -0.45232 " pathEditMode="relative" rAng="0" ptsTypes="AA">
                                      <p:cBhvr>
                                        <p:cTn id="13" dur="2000" fill="hold"/>
                                        <p:tgtEl>
                                          <p:spTgt spid="29"/>
                                        </p:tgtEl>
                                        <p:attrNameLst>
                                          <p:attrName>ppt_x</p:attrName>
                                          <p:attrName>ppt_y</p:attrName>
                                        </p:attrNameLst>
                                      </p:cBhvr>
                                      <p:rCtr x="-13" y="-2261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0.17227 0.18519 L -0.05183 0.18519 " pathEditMode="relative" rAng="0" ptsTypes="AA">
                                      <p:cBhvr>
                                        <p:cTn id="17" dur="1000" fill="hold"/>
                                        <p:tgtEl>
                                          <p:spTgt spid="26"/>
                                        </p:tgtEl>
                                        <p:attrNameLst>
                                          <p:attrName>ppt_x</p:attrName>
                                          <p:attrName>ppt_y</p:attrName>
                                        </p:attrNameLst>
                                      </p:cBhvr>
                                      <p:rCtr x="6016" y="0"/>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1"/>
                                        </p:tgtEl>
                                      </p:cBhvr>
                                    </p:animEffect>
                                    <p:animScale>
                                      <p:cBhvr>
                                        <p:cTn id="22" dur="250" autoRev="1" fill="hold"/>
                                        <p:tgtEl>
                                          <p:spTgt spid="31"/>
                                        </p:tgtEl>
                                      </p:cBhvr>
                                      <p:by x="105000" y="105000"/>
                                    </p:animScale>
                                  </p:childTnLst>
                                </p:cTn>
                              </p:par>
                              <p:par>
                                <p:cTn id="23" presetID="42" presetClass="path" presetSubtype="0" accel="50000" decel="50000" fill="hold" nodeType="withEffect">
                                  <p:stCondLst>
                                    <p:cond delay="0"/>
                                  </p:stCondLst>
                                  <p:childTnLst>
                                    <p:animMotion origin="layout" path="M -3.33333E-6 1.48148E-6 L -0.02708 -0.45648 " pathEditMode="relative" rAng="0" ptsTypes="AA">
                                      <p:cBhvr>
                                        <p:cTn id="24" dur="2000" fill="hold"/>
                                        <p:tgtEl>
                                          <p:spTgt spid="31"/>
                                        </p:tgtEl>
                                        <p:attrNameLst>
                                          <p:attrName>ppt_x</p:attrName>
                                          <p:attrName>ppt_y</p:attrName>
                                        </p:attrNameLst>
                                      </p:cBhvr>
                                      <p:rCtr x="-1354" y="-22824"/>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5183 0.18519 L -0.17175 0.33403 " pathEditMode="relative" rAng="0" ptsTypes="AA">
                                      <p:cBhvr>
                                        <p:cTn id="28" dur="1000" fill="hold"/>
                                        <p:tgtEl>
                                          <p:spTgt spid="26"/>
                                        </p:tgtEl>
                                        <p:attrNameLst>
                                          <p:attrName>ppt_x</p:attrName>
                                          <p:attrName>ppt_y</p:attrName>
                                        </p:attrNameLst>
                                      </p:cBhvr>
                                      <p:rCtr x="-6003" y="7431"/>
                                    </p:animMotion>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33"/>
                                        </p:tgtEl>
                                      </p:cBhvr>
                                    </p:animEffect>
                                    <p:animScale>
                                      <p:cBhvr>
                                        <p:cTn id="33" dur="250" autoRev="1" fill="hold"/>
                                        <p:tgtEl>
                                          <p:spTgt spid="33"/>
                                        </p:tgtEl>
                                      </p:cBhvr>
                                      <p:by x="105000" y="105000"/>
                                    </p:animScale>
                                  </p:childTnLst>
                                </p:cTn>
                              </p:par>
                              <p:par>
                                <p:cTn id="34" presetID="42" presetClass="path" presetSubtype="0" accel="50000" decel="50000" fill="hold" nodeType="withEffect">
                                  <p:stCondLst>
                                    <p:cond delay="0"/>
                                  </p:stCondLst>
                                  <p:childTnLst>
                                    <p:animMotion origin="layout" path="M 3.33333E-6 3.33333E-6 L 0.18776 -0.62801 " pathEditMode="relative" rAng="0" ptsTypes="AA">
                                      <p:cBhvr>
                                        <p:cTn id="35" dur="2000" fill="hold"/>
                                        <p:tgtEl>
                                          <p:spTgt spid="33"/>
                                        </p:tgtEl>
                                        <p:attrNameLst>
                                          <p:attrName>ppt_x</p:attrName>
                                          <p:attrName>ppt_y</p:attrName>
                                        </p:attrNameLst>
                                      </p:cBhvr>
                                      <p:rCtr x="9388" y="-31412"/>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0.17175 0.33403 L -0.10899 0.33403 " pathEditMode="relative" rAng="0" ptsTypes="AA">
                                      <p:cBhvr>
                                        <p:cTn id="39" dur="1000" fill="hold"/>
                                        <p:tgtEl>
                                          <p:spTgt spid="26"/>
                                        </p:tgtEl>
                                        <p:attrNameLst>
                                          <p:attrName>ppt_x</p:attrName>
                                          <p:attrName>ppt_y</p:attrName>
                                        </p:attrNameLst>
                                      </p:cBhvr>
                                      <p:rCtr x="3138" y="0"/>
                                    </p:animMotion>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34"/>
                                        </p:tgtEl>
                                      </p:cBhvr>
                                    </p:animEffect>
                                    <p:animScale>
                                      <p:cBhvr>
                                        <p:cTn id="44" dur="250" autoRev="1" fill="hold"/>
                                        <p:tgtEl>
                                          <p:spTgt spid="34"/>
                                        </p:tgtEl>
                                      </p:cBhvr>
                                      <p:by x="105000" y="105000"/>
                                    </p:animScale>
                                  </p:childTnLst>
                                </p:cTn>
                              </p:par>
                              <p:par>
                                <p:cTn id="45" presetID="42" presetClass="path" presetSubtype="0" accel="50000" decel="50000" fill="hold" nodeType="withEffect">
                                  <p:stCondLst>
                                    <p:cond delay="0"/>
                                  </p:stCondLst>
                                  <p:childTnLst>
                                    <p:animMotion origin="layout" path="M 0 3.33333E-6 L -0.05794 -0.51528 " pathEditMode="relative" rAng="0" ptsTypes="AA">
                                      <p:cBhvr>
                                        <p:cTn id="46" dur="2000" fill="hold"/>
                                        <p:tgtEl>
                                          <p:spTgt spid="34"/>
                                        </p:tgtEl>
                                        <p:attrNameLst>
                                          <p:attrName>ppt_x</p:attrName>
                                          <p:attrName>ppt_y</p:attrName>
                                        </p:attrNameLst>
                                      </p:cBhvr>
                                      <p:rCtr x="-2904" y="-25764"/>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10899 0.33403 L 0.01523 0.33403 " pathEditMode="relative" rAng="0" ptsTypes="AA">
                                      <p:cBhvr>
                                        <p:cTn id="50" dur="1000" fill="hold"/>
                                        <p:tgtEl>
                                          <p:spTgt spid="26"/>
                                        </p:tgtEl>
                                        <p:attrNameLst>
                                          <p:attrName>ppt_x</p:attrName>
                                          <p:attrName>ppt_y</p:attrName>
                                        </p:attrNameLst>
                                      </p:cBhvr>
                                      <p:rCtr x="6211" y="0"/>
                                    </p:animMotion>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36"/>
                                        </p:tgtEl>
                                      </p:cBhvr>
                                    </p:animEffect>
                                    <p:animScale>
                                      <p:cBhvr>
                                        <p:cTn id="55" dur="250" autoRev="1" fill="hold"/>
                                        <p:tgtEl>
                                          <p:spTgt spid="36"/>
                                        </p:tgtEl>
                                      </p:cBhvr>
                                      <p:by x="105000" y="105000"/>
                                    </p:animScale>
                                  </p:childTnLst>
                                </p:cTn>
                              </p:par>
                              <p:par>
                                <p:cTn id="56" presetID="42" presetClass="path" presetSubtype="0" accel="50000" decel="50000" fill="hold" nodeType="withEffect">
                                  <p:stCondLst>
                                    <p:cond delay="0"/>
                                  </p:stCondLst>
                                  <p:childTnLst>
                                    <p:animMotion origin="layout" path="M -1.66667E-6 2.96296E-6 L -0.08789 -0.50926 " pathEditMode="relative" rAng="0" ptsTypes="AA">
                                      <p:cBhvr>
                                        <p:cTn id="57" dur="2000" fill="hold"/>
                                        <p:tgtEl>
                                          <p:spTgt spid="36"/>
                                        </p:tgtEl>
                                        <p:attrNameLst>
                                          <p:attrName>ppt_x</p:attrName>
                                          <p:attrName>ppt_y</p:attrName>
                                        </p:attrNameLst>
                                      </p:cBhvr>
                                      <p:rCtr x="-4401" y="-25463"/>
                                    </p:animMotion>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01523 0.33403 L 0.00651 0.19074 " pathEditMode="relative" rAng="0" ptsTypes="AA">
                                      <p:cBhvr>
                                        <p:cTn id="61" dur="1000" fill="hold"/>
                                        <p:tgtEl>
                                          <p:spTgt spid="26"/>
                                        </p:tgtEl>
                                        <p:attrNameLst>
                                          <p:attrName>ppt_x</p:attrName>
                                          <p:attrName>ppt_y</p:attrName>
                                        </p:attrNameLst>
                                      </p:cBhvr>
                                      <p:rCtr x="-443" y="-7176"/>
                                    </p:animMotion>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nodeType="clickEffect">
                                  <p:stCondLst>
                                    <p:cond delay="0"/>
                                  </p:stCondLst>
                                  <p:childTnLst>
                                    <p:animEffect transition="out" filter="fade">
                                      <p:cBhvr>
                                        <p:cTn id="65" dur="500" tmFilter="0, 0; .2, .5; .8, .5; 1, 0"/>
                                        <p:tgtEl>
                                          <p:spTgt spid="32"/>
                                        </p:tgtEl>
                                      </p:cBhvr>
                                    </p:animEffect>
                                    <p:animScale>
                                      <p:cBhvr>
                                        <p:cTn id="66" dur="250" autoRev="1" fill="hold"/>
                                        <p:tgtEl>
                                          <p:spTgt spid="32"/>
                                        </p:tgtEl>
                                      </p:cBhvr>
                                      <p:by x="105000" y="105000"/>
                                    </p:animScale>
                                  </p:childTnLst>
                                </p:cTn>
                              </p:par>
                              <p:par>
                                <p:cTn id="67" presetID="42" presetClass="path" presetSubtype="0" accel="50000" decel="50000" fill="hold" nodeType="withEffect">
                                  <p:stCondLst>
                                    <p:cond delay="0"/>
                                  </p:stCondLst>
                                  <p:childTnLst>
                                    <p:animMotion origin="layout" path="M -4.79167E-6 1.11111E-6 L 0.00144 -0.3331 " pathEditMode="relative" rAng="0" ptsTypes="AA">
                                      <p:cBhvr>
                                        <p:cTn id="68" dur="2000" fill="hold"/>
                                        <p:tgtEl>
                                          <p:spTgt spid="32"/>
                                        </p:tgtEl>
                                        <p:attrNameLst>
                                          <p:attrName>ppt_x</p:attrName>
                                          <p:attrName>ppt_y</p:attrName>
                                        </p:attrNameLst>
                                      </p:cBhvr>
                                      <p:rCtr x="65"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90352-4650-4AAF-B50D-BF036DA67E35}"/>
              </a:ext>
            </a:extLst>
          </p:cNvPr>
          <p:cNvSpPr txBox="1"/>
          <p:nvPr/>
        </p:nvSpPr>
        <p:spPr>
          <a:xfrm>
            <a:off x="270589" y="149291"/>
            <a:ext cx="9629190" cy="923330"/>
          </a:xfrm>
          <a:prstGeom prst="rect">
            <a:avLst/>
          </a:prstGeom>
          <a:noFill/>
        </p:spPr>
        <p:txBody>
          <a:bodyPr wrap="square" rtlCol="0">
            <a:spAutoFit/>
          </a:bodyPr>
          <a:lstStyle/>
          <a:p>
            <a:r>
              <a:rPr lang="en-US" sz="5400" dirty="0">
                <a:latin typeface="AR ESSENCE" panose="02000000000000000000" pitchFamily="2" charset="0"/>
              </a:rPr>
              <a:t>What does player do in WOC?</a:t>
            </a:r>
          </a:p>
        </p:txBody>
      </p:sp>
      <p:sp>
        <p:nvSpPr>
          <p:cNvPr id="5" name="TextBox 4">
            <a:extLst>
              <a:ext uri="{FF2B5EF4-FFF2-40B4-BE49-F238E27FC236}">
                <a16:creationId xmlns:a16="http://schemas.microsoft.com/office/drawing/2014/main" id="{281A03C5-3102-4AF9-8348-B77E4BDAAE5C}"/>
              </a:ext>
            </a:extLst>
          </p:cNvPr>
          <p:cNvSpPr txBox="1"/>
          <p:nvPr/>
        </p:nvSpPr>
        <p:spPr>
          <a:xfrm>
            <a:off x="1651519" y="3203543"/>
            <a:ext cx="5290457" cy="138499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3.Player will find an opponent who role as </a:t>
            </a:r>
            <a:r>
              <a:rPr lang="en-US" altLang="zh-CN" sz="2200" dirty="0">
                <a:latin typeface="Arial" panose="020B0604020202020204" pitchFamily="34" charset="0"/>
                <a:cs typeface="Arial" panose="020B0604020202020204" pitchFamily="34" charset="0"/>
              </a:rPr>
              <a:t>oppose class</a:t>
            </a:r>
            <a:r>
              <a:rPr lang="en-US" sz="2200" dirty="0">
                <a:latin typeface="Arial" panose="020B0604020202020204" pitchFamily="34" charset="0"/>
                <a:cs typeface="Arial" panose="020B0604020202020204" pitchFamily="34" charset="0"/>
              </a:rPr>
              <a:t> by match making system. </a:t>
            </a:r>
          </a:p>
          <a:p>
            <a:endParaRPr lang="en-US" dirty="0"/>
          </a:p>
        </p:txBody>
      </p:sp>
      <p:grpSp>
        <p:nvGrpSpPr>
          <p:cNvPr id="2" name="Group 1">
            <a:extLst>
              <a:ext uri="{FF2B5EF4-FFF2-40B4-BE49-F238E27FC236}">
                <a16:creationId xmlns:a16="http://schemas.microsoft.com/office/drawing/2014/main" id="{2CC60F28-F1A8-46E6-A280-2E010F4B1586}"/>
              </a:ext>
            </a:extLst>
          </p:cNvPr>
          <p:cNvGrpSpPr/>
          <p:nvPr/>
        </p:nvGrpSpPr>
        <p:grpSpPr>
          <a:xfrm>
            <a:off x="8640208" y="149291"/>
            <a:ext cx="3384995" cy="6512767"/>
            <a:chOff x="8677530" y="241595"/>
            <a:chExt cx="3384995" cy="6512767"/>
          </a:xfrm>
        </p:grpSpPr>
        <p:sp>
          <p:nvSpPr>
            <p:cNvPr id="7" name="Rectangle 6">
              <a:extLst>
                <a:ext uri="{FF2B5EF4-FFF2-40B4-BE49-F238E27FC236}">
                  <a16:creationId xmlns:a16="http://schemas.microsoft.com/office/drawing/2014/main" id="{15097016-D6EA-47EF-A124-EE147A183A52}"/>
                </a:ext>
              </a:extLst>
            </p:cNvPr>
            <p:cNvSpPr/>
            <p:nvPr/>
          </p:nvSpPr>
          <p:spPr>
            <a:xfrm>
              <a:off x="8677530" y="241595"/>
              <a:ext cx="3384995" cy="6512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Terminator 7">
              <a:extLst>
                <a:ext uri="{FF2B5EF4-FFF2-40B4-BE49-F238E27FC236}">
                  <a16:creationId xmlns:a16="http://schemas.microsoft.com/office/drawing/2014/main" id="{5EC57C55-DAA2-4645-A87B-F94036DBAC9D}"/>
                </a:ext>
              </a:extLst>
            </p:cNvPr>
            <p:cNvSpPr/>
            <p:nvPr/>
          </p:nvSpPr>
          <p:spPr>
            <a:xfrm>
              <a:off x="8900493" y="612027"/>
              <a:ext cx="1477520" cy="10910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90622776-4DC6-4B3F-BA99-1EE2A4EAEFA2}"/>
                </a:ext>
              </a:extLst>
            </p:cNvPr>
            <p:cNvSpPr/>
            <p:nvPr/>
          </p:nvSpPr>
          <p:spPr>
            <a:xfrm>
              <a:off x="8750512" y="301695"/>
              <a:ext cx="441906" cy="455346"/>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a:extLst>
                <a:ext uri="{FF2B5EF4-FFF2-40B4-BE49-F238E27FC236}">
                  <a16:creationId xmlns:a16="http://schemas.microsoft.com/office/drawing/2014/main" id="{574C8E71-306E-40BF-A13C-05ADDB3B9FB4}"/>
                </a:ext>
              </a:extLst>
            </p:cNvPr>
            <p:cNvSpPr/>
            <p:nvPr/>
          </p:nvSpPr>
          <p:spPr>
            <a:xfrm>
              <a:off x="10468761" y="351503"/>
              <a:ext cx="755554"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a:extLst>
                <a:ext uri="{FF2B5EF4-FFF2-40B4-BE49-F238E27FC236}">
                  <a16:creationId xmlns:a16="http://schemas.microsoft.com/office/drawing/2014/main" id="{4434A353-9965-4318-82DD-080435DE09A5}"/>
                </a:ext>
              </a:extLst>
            </p:cNvPr>
            <p:cNvSpPr/>
            <p:nvPr/>
          </p:nvSpPr>
          <p:spPr>
            <a:xfrm>
              <a:off x="11312344" y="351503"/>
              <a:ext cx="667976" cy="34609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4D2FC8-1520-4A16-933F-32DD02EB7EA6}"/>
                </a:ext>
              </a:extLst>
            </p:cNvPr>
            <p:cNvSpPr/>
            <p:nvPr/>
          </p:nvSpPr>
          <p:spPr>
            <a:xfrm rot="1398292">
              <a:off x="10538605" y="331758"/>
              <a:ext cx="148920" cy="330053"/>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CF554A0-9241-4F6B-8195-05C37780B302}"/>
                </a:ext>
              </a:extLst>
            </p:cNvPr>
            <p:cNvGrpSpPr/>
            <p:nvPr/>
          </p:nvGrpSpPr>
          <p:grpSpPr>
            <a:xfrm>
              <a:off x="11308019" y="282530"/>
              <a:ext cx="311991" cy="382171"/>
              <a:chOff x="6340500" y="1793690"/>
              <a:chExt cx="1006773" cy="1175328"/>
            </a:xfrm>
          </p:grpSpPr>
          <p:sp>
            <p:nvSpPr>
              <p:cNvPr id="14" name="Flowchart: Off-page Connector 13">
                <a:extLst>
                  <a:ext uri="{FF2B5EF4-FFF2-40B4-BE49-F238E27FC236}">
                    <a16:creationId xmlns:a16="http://schemas.microsoft.com/office/drawing/2014/main" id="{D603651D-5AE2-4262-B260-FCB72963FF08}"/>
                  </a:ext>
                </a:extLst>
              </p:cNvPr>
              <p:cNvSpPr/>
              <p:nvPr/>
            </p:nvSpPr>
            <p:spPr>
              <a:xfrm rot="10571217">
                <a:off x="6656568" y="1793690"/>
                <a:ext cx="431351" cy="1175328"/>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ff-page Connector 14">
                <a:extLst>
                  <a:ext uri="{FF2B5EF4-FFF2-40B4-BE49-F238E27FC236}">
                    <a16:creationId xmlns:a16="http://schemas.microsoft.com/office/drawing/2014/main" id="{4864E459-A249-4F35-925F-6E84776C34C0}"/>
                  </a:ext>
                </a:extLst>
              </p:cNvPr>
              <p:cNvSpPr/>
              <p:nvPr/>
            </p:nvSpPr>
            <p:spPr>
              <a:xfrm rot="8618332">
                <a:off x="6448014" y="2051975"/>
                <a:ext cx="301265" cy="916803"/>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Off-page Connector 15">
                <a:extLst>
                  <a:ext uri="{FF2B5EF4-FFF2-40B4-BE49-F238E27FC236}">
                    <a16:creationId xmlns:a16="http://schemas.microsoft.com/office/drawing/2014/main" id="{F1AAAED1-1371-466A-9823-BCE2F3E003D1}"/>
                  </a:ext>
                </a:extLst>
              </p:cNvPr>
              <p:cNvSpPr/>
              <p:nvPr/>
            </p:nvSpPr>
            <p:spPr>
              <a:xfrm rot="13060510">
                <a:off x="6979894" y="2329937"/>
                <a:ext cx="367379" cy="553997"/>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03B01C10-4AD6-4F99-9B05-33354C19E09D}"/>
                  </a:ext>
                </a:extLst>
              </p:cNvPr>
              <p:cNvSpPr/>
              <p:nvPr/>
            </p:nvSpPr>
            <p:spPr>
              <a:xfrm rot="7551569">
                <a:off x="6484087" y="2575448"/>
                <a:ext cx="140827" cy="428001"/>
              </a:xfrm>
              <a:prstGeom prst="flowChartOffpage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lowchart: Alternate Process 17">
              <a:extLst>
                <a:ext uri="{FF2B5EF4-FFF2-40B4-BE49-F238E27FC236}">
                  <a16:creationId xmlns:a16="http://schemas.microsoft.com/office/drawing/2014/main" id="{3D01A699-EBFF-4EE0-ADD0-1C9CA3D19CB3}"/>
                </a:ext>
              </a:extLst>
            </p:cNvPr>
            <p:cNvSpPr/>
            <p:nvPr/>
          </p:nvSpPr>
          <p:spPr>
            <a:xfrm>
              <a:off x="10080551" y="6318374"/>
              <a:ext cx="797679" cy="391346"/>
            </a:xfrm>
            <a:prstGeom prst="flowChartAlternateProcess">
              <a:avLst/>
            </a:prstGeom>
            <a:solidFill>
              <a:schemeClr val="tx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Home</a:t>
              </a:r>
            </a:p>
          </p:txBody>
        </p:sp>
        <p:sp>
          <p:nvSpPr>
            <p:cNvPr id="19" name="Flowchart: Alternate Process 18">
              <a:extLst>
                <a:ext uri="{FF2B5EF4-FFF2-40B4-BE49-F238E27FC236}">
                  <a16:creationId xmlns:a16="http://schemas.microsoft.com/office/drawing/2014/main" id="{A67B4886-799F-4C8E-98B2-83D443172AB3}"/>
                </a:ext>
              </a:extLst>
            </p:cNvPr>
            <p:cNvSpPr/>
            <p:nvPr/>
          </p:nvSpPr>
          <p:spPr>
            <a:xfrm>
              <a:off x="8973012" y="6311494"/>
              <a:ext cx="797679" cy="391346"/>
            </a:xfrm>
            <a:prstGeom prst="flowChartAlternateProcess">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Library</a:t>
              </a:r>
            </a:p>
          </p:txBody>
        </p:sp>
      </p:grpSp>
      <p:grpSp>
        <p:nvGrpSpPr>
          <p:cNvPr id="21" name="Group 20">
            <a:extLst>
              <a:ext uri="{FF2B5EF4-FFF2-40B4-BE49-F238E27FC236}">
                <a16:creationId xmlns:a16="http://schemas.microsoft.com/office/drawing/2014/main" id="{3E0BE676-DD5B-4E70-80E2-07E174081A8B}"/>
              </a:ext>
            </a:extLst>
          </p:cNvPr>
          <p:cNvGrpSpPr/>
          <p:nvPr/>
        </p:nvGrpSpPr>
        <p:grpSpPr>
          <a:xfrm>
            <a:off x="9234936" y="3588528"/>
            <a:ext cx="2359780" cy="914400"/>
            <a:chOff x="9232432" y="3222693"/>
            <a:chExt cx="2359780" cy="914400"/>
          </a:xfrm>
        </p:grpSpPr>
        <p:sp>
          <p:nvSpPr>
            <p:cNvPr id="3" name="Rectangle: Rounded Corners 2">
              <a:extLst>
                <a:ext uri="{FF2B5EF4-FFF2-40B4-BE49-F238E27FC236}">
                  <a16:creationId xmlns:a16="http://schemas.microsoft.com/office/drawing/2014/main" id="{7F71606E-FC36-496A-A559-21B3BAF2D944}"/>
                </a:ext>
              </a:extLst>
            </p:cNvPr>
            <p:cNvSpPr/>
            <p:nvPr/>
          </p:nvSpPr>
          <p:spPr>
            <a:xfrm>
              <a:off x="9232432" y="3222693"/>
              <a:ext cx="2359780" cy="9144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6E595AB-37BD-44DD-AEFE-9480239FA615}"/>
                </a:ext>
              </a:extLst>
            </p:cNvPr>
            <p:cNvSpPr txBox="1"/>
            <p:nvPr/>
          </p:nvSpPr>
          <p:spPr>
            <a:xfrm>
              <a:off x="9353158" y="3274828"/>
              <a:ext cx="2118328" cy="769441"/>
            </a:xfrm>
            <a:prstGeom prst="rect">
              <a:avLst/>
            </a:prstGeom>
            <a:noFill/>
          </p:spPr>
          <p:txBody>
            <a:bodyPr wrap="square" rtlCol="0">
              <a:spAutoFit/>
            </a:bodyPr>
            <a:lstStyle/>
            <a:p>
              <a:pPr algn="ctr"/>
              <a:r>
                <a:rPr lang="en-US" sz="4400" dirty="0">
                  <a:latin typeface="AR ESSENCE" panose="02000000000000000000" pitchFamily="2" charset="0"/>
                </a:rPr>
                <a:t>BATTLE!</a:t>
              </a:r>
            </a:p>
          </p:txBody>
        </p:sp>
      </p:grpSp>
      <p:pic>
        <p:nvPicPr>
          <p:cNvPr id="22" name="Picture 21" descr="A picture containing object&#10;&#10;Description generated with high confidence">
            <a:extLst>
              <a:ext uri="{FF2B5EF4-FFF2-40B4-BE49-F238E27FC236}">
                <a16:creationId xmlns:a16="http://schemas.microsoft.com/office/drawing/2014/main" id="{B007D71E-036F-49B6-B522-B966A04FE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143" y="4249983"/>
            <a:ext cx="647936" cy="647936"/>
          </a:xfrm>
          <a:prstGeom prst="rect">
            <a:avLst/>
          </a:prstGeom>
        </p:spPr>
      </p:pic>
      <p:grpSp>
        <p:nvGrpSpPr>
          <p:cNvPr id="28" name="Group 27">
            <a:extLst>
              <a:ext uri="{FF2B5EF4-FFF2-40B4-BE49-F238E27FC236}">
                <a16:creationId xmlns:a16="http://schemas.microsoft.com/office/drawing/2014/main" id="{E3018914-C06C-4B6A-AA64-894DB3CC4881}"/>
              </a:ext>
            </a:extLst>
          </p:cNvPr>
          <p:cNvGrpSpPr/>
          <p:nvPr/>
        </p:nvGrpSpPr>
        <p:grpSpPr>
          <a:xfrm>
            <a:off x="9134597" y="1575280"/>
            <a:ext cx="2614942" cy="1495351"/>
            <a:chOff x="9134597" y="1575280"/>
            <a:chExt cx="2614942" cy="1495351"/>
          </a:xfrm>
        </p:grpSpPr>
        <p:grpSp>
          <p:nvGrpSpPr>
            <p:cNvPr id="26" name="Group 25">
              <a:extLst>
                <a:ext uri="{FF2B5EF4-FFF2-40B4-BE49-F238E27FC236}">
                  <a16:creationId xmlns:a16="http://schemas.microsoft.com/office/drawing/2014/main" id="{62E6EE3F-3F27-41B8-BF1B-0005A6627272}"/>
                </a:ext>
              </a:extLst>
            </p:cNvPr>
            <p:cNvGrpSpPr/>
            <p:nvPr/>
          </p:nvGrpSpPr>
          <p:grpSpPr>
            <a:xfrm rot="19964572">
              <a:off x="9475999" y="1575280"/>
              <a:ext cx="1825675" cy="1495351"/>
              <a:chOff x="1878951" y="1593455"/>
              <a:chExt cx="1825675" cy="1495351"/>
            </a:xfrm>
            <a:solidFill>
              <a:srgbClr val="FFFF00"/>
            </a:solidFill>
          </p:grpSpPr>
          <p:sp>
            <p:nvSpPr>
              <p:cNvPr id="24" name="Arrow: U-Turn 23">
                <a:extLst>
                  <a:ext uri="{FF2B5EF4-FFF2-40B4-BE49-F238E27FC236}">
                    <a16:creationId xmlns:a16="http://schemas.microsoft.com/office/drawing/2014/main" id="{B4BD34DD-2456-48C2-A83E-3163F9BAF96A}"/>
                  </a:ext>
                </a:extLst>
              </p:cNvPr>
              <p:cNvSpPr/>
              <p:nvPr/>
            </p:nvSpPr>
            <p:spPr>
              <a:xfrm rot="5400000">
                <a:off x="2528595" y="1912776"/>
                <a:ext cx="1474237" cy="877824"/>
              </a:xfrm>
              <a:prstGeom prst="uturnArrow">
                <a:avLst>
                  <a:gd name="adj1" fmla="val 26063"/>
                  <a:gd name="adj2" fmla="val 25000"/>
                  <a:gd name="adj3" fmla="val 28189"/>
                  <a:gd name="adj4" fmla="val 71811"/>
                  <a:gd name="adj5"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U-Turn 24">
                <a:extLst>
                  <a:ext uri="{FF2B5EF4-FFF2-40B4-BE49-F238E27FC236}">
                    <a16:creationId xmlns:a16="http://schemas.microsoft.com/office/drawing/2014/main" id="{2A6B7258-E230-42F1-8CDF-98618AAD66FB}"/>
                  </a:ext>
                </a:extLst>
              </p:cNvPr>
              <p:cNvSpPr/>
              <p:nvPr/>
            </p:nvSpPr>
            <p:spPr>
              <a:xfrm rot="16200000">
                <a:off x="1580744" y="1891662"/>
                <a:ext cx="1474237" cy="877824"/>
              </a:xfrm>
              <a:prstGeom prst="uturnArrow">
                <a:avLst>
                  <a:gd name="adj1" fmla="val 26063"/>
                  <a:gd name="adj2" fmla="val 25000"/>
                  <a:gd name="adj3" fmla="val 28189"/>
                  <a:gd name="adj4" fmla="val 71811"/>
                  <a:gd name="adj5"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TextBox 26">
              <a:extLst>
                <a:ext uri="{FF2B5EF4-FFF2-40B4-BE49-F238E27FC236}">
                  <a16:creationId xmlns:a16="http://schemas.microsoft.com/office/drawing/2014/main" id="{B5A6233C-3F78-425D-8E34-F8133FDF462C}"/>
                </a:ext>
              </a:extLst>
            </p:cNvPr>
            <p:cNvSpPr txBox="1"/>
            <p:nvPr/>
          </p:nvSpPr>
          <p:spPr>
            <a:xfrm>
              <a:off x="9134597" y="2136893"/>
              <a:ext cx="2614942" cy="369332"/>
            </a:xfrm>
            <a:prstGeom prst="rect">
              <a:avLst/>
            </a:prstGeom>
            <a:noFill/>
          </p:spPr>
          <p:txBody>
            <a:bodyPr wrap="square" rtlCol="0">
              <a:spAutoFit/>
            </a:bodyPr>
            <a:lstStyle/>
            <a:p>
              <a:r>
                <a:rPr lang="en-US" dirty="0">
                  <a:latin typeface="AR ESSENCE" panose="02000000000000000000" pitchFamily="2" charset="0"/>
                </a:rPr>
                <a:t>F</a:t>
              </a:r>
              <a:r>
                <a:rPr lang="en-US" altLang="zh-CN" dirty="0">
                  <a:latin typeface="AR ESSENCE" panose="02000000000000000000" pitchFamily="2" charset="0"/>
                </a:rPr>
                <a:t>inding opponents . . . . . . </a:t>
              </a:r>
              <a:endParaRPr lang="en-US" dirty="0">
                <a:latin typeface="AR ESSENCE" panose="02000000000000000000" pitchFamily="2" charset="0"/>
              </a:endParaRPr>
            </a:p>
          </p:txBody>
        </p:sp>
      </p:grpSp>
    </p:spTree>
    <p:extLst>
      <p:ext uri="{BB962C8B-B14F-4D97-AF65-F5344CB8AC3E}">
        <p14:creationId xmlns:p14="http://schemas.microsoft.com/office/powerpoint/2010/main" val="334567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1"/>
                                        </p:tgtEl>
                                      </p:cBhvr>
                                    </p:animEffect>
                                    <p:animScale>
                                      <p:cBhvr>
                                        <p:cTn id="7" dur="250" autoRev="1" fill="hold"/>
                                        <p:tgtEl>
                                          <p:spTgt spid="2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par>
                                <p:cTn id="12" presetID="26" presetClass="emph" presetSubtype="0" fill="hold" nodeType="withEffect">
                                  <p:stCondLst>
                                    <p:cond delay="0"/>
                                  </p:stCondLst>
                                  <p:childTnLst>
                                    <p:animEffect transition="out" filter="fade">
                                      <p:cBhvr>
                                        <p:cTn id="13" dur="500" tmFilter="0, 0; .2, .5; .8, .5; 1, 0"/>
                                        <p:tgtEl>
                                          <p:spTgt spid="28"/>
                                        </p:tgtEl>
                                      </p:cBhvr>
                                    </p:animEffect>
                                    <p:animScale>
                                      <p:cBhvr>
                                        <p:cTn id="14"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E6757-1A82-4780-A1BA-C055DF985D0A}"/>
              </a:ext>
            </a:extLst>
          </p:cNvPr>
          <p:cNvSpPr txBox="1"/>
          <p:nvPr/>
        </p:nvSpPr>
        <p:spPr>
          <a:xfrm>
            <a:off x="270589" y="149291"/>
            <a:ext cx="9629190" cy="923330"/>
          </a:xfrm>
          <a:prstGeom prst="rect">
            <a:avLst/>
          </a:prstGeom>
          <a:noFill/>
        </p:spPr>
        <p:txBody>
          <a:bodyPr wrap="square" rtlCol="0">
            <a:spAutoFit/>
          </a:bodyPr>
          <a:lstStyle/>
          <a:p>
            <a:r>
              <a:rPr lang="en-US" sz="5400" dirty="0">
                <a:latin typeface="AR ESSENCE" panose="02000000000000000000" pitchFamily="2" charset="0"/>
              </a:rPr>
              <a:t>What does player do in WOC?</a:t>
            </a:r>
          </a:p>
        </p:txBody>
      </p:sp>
      <p:sp>
        <p:nvSpPr>
          <p:cNvPr id="3" name="TextBox 2">
            <a:extLst>
              <a:ext uri="{FF2B5EF4-FFF2-40B4-BE49-F238E27FC236}">
                <a16:creationId xmlns:a16="http://schemas.microsoft.com/office/drawing/2014/main" id="{26877DF7-572C-4AD0-AAF8-C7FFA7FBA5E1}"/>
              </a:ext>
            </a:extLst>
          </p:cNvPr>
          <p:cNvSpPr txBox="1"/>
          <p:nvPr/>
        </p:nvSpPr>
        <p:spPr>
          <a:xfrm>
            <a:off x="446932" y="2672166"/>
            <a:ext cx="7677315" cy="1723549"/>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4.After enter the gameplay screen, defender need to keep human outpost not destroyed by attacker within 2 minutes and attacker need to destroy human outpost within 2 minutes.</a:t>
            </a:r>
          </a:p>
          <a:p>
            <a:endParaRPr lang="en-US" dirty="0"/>
          </a:p>
        </p:txBody>
      </p:sp>
      <p:grpSp>
        <p:nvGrpSpPr>
          <p:cNvPr id="5" name="Group 4">
            <a:extLst>
              <a:ext uri="{FF2B5EF4-FFF2-40B4-BE49-F238E27FC236}">
                <a16:creationId xmlns:a16="http://schemas.microsoft.com/office/drawing/2014/main" id="{36580E25-6BE9-4C65-8560-441F7B81D139}"/>
              </a:ext>
            </a:extLst>
          </p:cNvPr>
          <p:cNvGrpSpPr>
            <a:grpSpLocks/>
          </p:cNvGrpSpPr>
          <p:nvPr/>
        </p:nvGrpSpPr>
        <p:grpSpPr bwMode="auto">
          <a:xfrm>
            <a:off x="8300589" y="610956"/>
            <a:ext cx="3539957" cy="5722738"/>
            <a:chOff x="4596" y="4596"/>
            <a:chExt cx="3636" cy="5364"/>
          </a:xfrm>
        </p:grpSpPr>
        <p:sp>
          <p:nvSpPr>
            <p:cNvPr id="7" name="Rectangle 6">
              <a:extLst>
                <a:ext uri="{FF2B5EF4-FFF2-40B4-BE49-F238E27FC236}">
                  <a16:creationId xmlns:a16="http://schemas.microsoft.com/office/drawing/2014/main" id="{0ADBEABB-CBCB-4785-8D90-907C4073834D}"/>
                </a:ext>
              </a:extLst>
            </p:cNvPr>
            <p:cNvSpPr>
              <a:spLocks noChangeArrowheads="1"/>
            </p:cNvSpPr>
            <p:nvPr/>
          </p:nvSpPr>
          <p:spPr bwMode="auto">
            <a:xfrm>
              <a:off x="4596" y="4596"/>
              <a:ext cx="3624" cy="53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8" name="AutoShape 20">
              <a:extLst>
                <a:ext uri="{FF2B5EF4-FFF2-40B4-BE49-F238E27FC236}">
                  <a16:creationId xmlns:a16="http://schemas.microsoft.com/office/drawing/2014/main" id="{E0807A4A-FC0D-4B46-B651-DF5CE017D626}"/>
                </a:ext>
              </a:extLst>
            </p:cNvPr>
            <p:cNvSpPr>
              <a:spLocks noChangeArrowheads="1"/>
            </p:cNvSpPr>
            <p:nvPr/>
          </p:nvSpPr>
          <p:spPr bwMode="auto">
            <a:xfrm>
              <a:off x="4668" y="8940"/>
              <a:ext cx="3444" cy="168"/>
            </a:xfrm>
            <a:prstGeom prst="roundRect">
              <a:avLst>
                <a:gd name="adj" fmla="val 16667"/>
              </a:avLst>
            </a:prstGeom>
            <a:solidFill>
              <a:srgbClr val="4472C4"/>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a:extLst>
                <a:ext uri="{FF2B5EF4-FFF2-40B4-BE49-F238E27FC236}">
                  <a16:creationId xmlns:a16="http://schemas.microsoft.com/office/drawing/2014/main" id="{5B58F388-200E-49F8-9BC0-6D335DF3296C}"/>
                </a:ext>
              </a:extLst>
            </p:cNvPr>
            <p:cNvSpPr>
              <a:spLocks noChangeArrowheads="1"/>
            </p:cNvSpPr>
            <p:nvPr/>
          </p:nvSpPr>
          <p:spPr bwMode="auto">
            <a:xfrm>
              <a:off x="4644" y="8484"/>
              <a:ext cx="444" cy="420"/>
            </a:xfrm>
            <a:prstGeom prst="ellipse">
              <a:avLst/>
            </a:prstGeom>
            <a:solidFill>
              <a:schemeClr val="accent2">
                <a:lumMod val="75000"/>
              </a:schemeClr>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D525384B-60DA-49D1-A02B-99388250562D}"/>
                </a:ext>
              </a:extLst>
            </p:cNvPr>
            <p:cNvSpPr>
              <a:spLocks noChangeArrowheads="1"/>
            </p:cNvSpPr>
            <p:nvPr/>
          </p:nvSpPr>
          <p:spPr bwMode="auto">
            <a:xfrm>
              <a:off x="4608" y="4596"/>
              <a:ext cx="3624" cy="3792"/>
            </a:xfrm>
            <a:prstGeom prst="rect">
              <a:avLst/>
            </a:prstGeom>
            <a:solidFill>
              <a:srgbClr val="FF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1" name="Rectangle 10">
              <a:extLst>
                <a:ext uri="{FF2B5EF4-FFF2-40B4-BE49-F238E27FC236}">
                  <a16:creationId xmlns:a16="http://schemas.microsoft.com/office/drawing/2014/main" id="{52DF6136-FCF0-43B4-90DC-D5807E271C19}"/>
                </a:ext>
              </a:extLst>
            </p:cNvPr>
            <p:cNvSpPr>
              <a:spLocks noChangeArrowheads="1"/>
            </p:cNvSpPr>
            <p:nvPr/>
          </p:nvSpPr>
          <p:spPr bwMode="auto">
            <a:xfrm>
              <a:off x="4980" y="4932"/>
              <a:ext cx="2916" cy="3060"/>
            </a:xfrm>
            <a:prstGeom prst="rect">
              <a:avLst/>
            </a:prstGeom>
            <a:solidFill>
              <a:srgbClr val="FFFF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Oval 11">
              <a:extLst>
                <a:ext uri="{FF2B5EF4-FFF2-40B4-BE49-F238E27FC236}">
                  <a16:creationId xmlns:a16="http://schemas.microsoft.com/office/drawing/2014/main" id="{B65F22B5-03AF-4772-A1AC-EB6766DAC2C1}"/>
                </a:ext>
              </a:extLst>
            </p:cNvPr>
            <p:cNvSpPr>
              <a:spLocks noChangeArrowheads="1"/>
            </p:cNvSpPr>
            <p:nvPr/>
          </p:nvSpPr>
          <p:spPr bwMode="auto">
            <a:xfrm>
              <a:off x="6132" y="6264"/>
              <a:ext cx="540" cy="528"/>
            </a:xfrm>
            <a:prstGeom prst="ellipse">
              <a:avLst/>
            </a:prstGeom>
            <a:solidFill>
              <a:srgbClr val="7030A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Rectangle 12">
              <a:extLst>
                <a:ext uri="{FF2B5EF4-FFF2-40B4-BE49-F238E27FC236}">
                  <a16:creationId xmlns:a16="http://schemas.microsoft.com/office/drawing/2014/main" id="{D74FF71E-573A-4474-ACE1-1850979BA484}"/>
                </a:ext>
              </a:extLst>
            </p:cNvPr>
            <p:cNvSpPr>
              <a:spLocks noChangeArrowheads="1"/>
            </p:cNvSpPr>
            <p:nvPr/>
          </p:nvSpPr>
          <p:spPr bwMode="auto">
            <a:xfrm>
              <a:off x="5904" y="8520"/>
              <a:ext cx="1044" cy="33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Rectangle 13">
              <a:extLst>
                <a:ext uri="{FF2B5EF4-FFF2-40B4-BE49-F238E27FC236}">
                  <a16:creationId xmlns:a16="http://schemas.microsoft.com/office/drawing/2014/main" id="{DEF0F9A0-BF75-49DE-A71A-4795F056F719}"/>
                </a:ext>
              </a:extLst>
            </p:cNvPr>
            <p:cNvSpPr>
              <a:spLocks noChangeArrowheads="1"/>
            </p:cNvSpPr>
            <p:nvPr/>
          </p:nvSpPr>
          <p:spPr bwMode="auto">
            <a:xfrm>
              <a:off x="4656"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Rectangle 14">
              <a:extLst>
                <a:ext uri="{FF2B5EF4-FFF2-40B4-BE49-F238E27FC236}">
                  <a16:creationId xmlns:a16="http://schemas.microsoft.com/office/drawing/2014/main" id="{1F9F33D2-0E4C-4B6C-BE8C-5EE50D3522C2}"/>
                </a:ext>
              </a:extLst>
            </p:cNvPr>
            <p:cNvSpPr>
              <a:spLocks noChangeArrowheads="1"/>
            </p:cNvSpPr>
            <p:nvPr/>
          </p:nvSpPr>
          <p:spPr bwMode="auto">
            <a:xfrm>
              <a:off x="7620"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Rectangle 15">
              <a:extLst>
                <a:ext uri="{FF2B5EF4-FFF2-40B4-BE49-F238E27FC236}">
                  <a16:creationId xmlns:a16="http://schemas.microsoft.com/office/drawing/2014/main" id="{7418A4AF-F065-46BE-8C5C-3A5FEF395338}"/>
                </a:ext>
              </a:extLst>
            </p:cNvPr>
            <p:cNvSpPr>
              <a:spLocks noChangeArrowheads="1"/>
            </p:cNvSpPr>
            <p:nvPr/>
          </p:nvSpPr>
          <p:spPr bwMode="auto">
            <a:xfrm>
              <a:off x="5232"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Rectangle 16">
              <a:extLst>
                <a:ext uri="{FF2B5EF4-FFF2-40B4-BE49-F238E27FC236}">
                  <a16:creationId xmlns:a16="http://schemas.microsoft.com/office/drawing/2014/main" id="{AC750588-32B2-4241-87DE-764795A6165F}"/>
                </a:ext>
              </a:extLst>
            </p:cNvPr>
            <p:cNvSpPr>
              <a:spLocks noChangeArrowheads="1"/>
            </p:cNvSpPr>
            <p:nvPr/>
          </p:nvSpPr>
          <p:spPr bwMode="auto">
            <a:xfrm>
              <a:off x="5832"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Rectangle 17">
              <a:extLst>
                <a:ext uri="{FF2B5EF4-FFF2-40B4-BE49-F238E27FC236}">
                  <a16:creationId xmlns:a16="http://schemas.microsoft.com/office/drawing/2014/main" id="{BDF3AC68-7C31-48C0-AC55-69C2BFC9A23C}"/>
                </a:ext>
              </a:extLst>
            </p:cNvPr>
            <p:cNvSpPr>
              <a:spLocks noChangeArrowheads="1"/>
            </p:cNvSpPr>
            <p:nvPr/>
          </p:nvSpPr>
          <p:spPr bwMode="auto">
            <a:xfrm>
              <a:off x="6420"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Rectangle 18">
              <a:extLst>
                <a:ext uri="{FF2B5EF4-FFF2-40B4-BE49-F238E27FC236}">
                  <a16:creationId xmlns:a16="http://schemas.microsoft.com/office/drawing/2014/main" id="{55BAB295-CD50-4F87-B76C-9A195A2F5D6D}"/>
                </a:ext>
              </a:extLst>
            </p:cNvPr>
            <p:cNvSpPr>
              <a:spLocks noChangeArrowheads="1"/>
            </p:cNvSpPr>
            <p:nvPr/>
          </p:nvSpPr>
          <p:spPr bwMode="auto">
            <a:xfrm>
              <a:off x="7020" y="9180"/>
              <a:ext cx="528" cy="744"/>
            </a:xfrm>
            <a:prstGeom prst="rect">
              <a:avLst/>
            </a:prstGeom>
            <a:solidFill>
              <a:srgbClr val="70AD47"/>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79738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E6757-1A82-4780-A1BA-C055DF985D0A}"/>
              </a:ext>
            </a:extLst>
          </p:cNvPr>
          <p:cNvSpPr txBox="1"/>
          <p:nvPr/>
        </p:nvSpPr>
        <p:spPr>
          <a:xfrm>
            <a:off x="270589" y="149291"/>
            <a:ext cx="9629190" cy="923330"/>
          </a:xfrm>
          <a:prstGeom prst="rect">
            <a:avLst/>
          </a:prstGeom>
          <a:noFill/>
        </p:spPr>
        <p:txBody>
          <a:bodyPr wrap="square" rtlCol="0">
            <a:spAutoFit/>
          </a:bodyPr>
          <a:lstStyle/>
          <a:p>
            <a:r>
              <a:rPr lang="en-US" sz="5400" dirty="0">
                <a:latin typeface="AR ESSENCE" panose="02000000000000000000" pitchFamily="2" charset="0"/>
              </a:rPr>
              <a:t>What does player do in WOC?</a:t>
            </a:r>
          </a:p>
        </p:txBody>
      </p:sp>
      <p:sp>
        <p:nvSpPr>
          <p:cNvPr id="3" name="TextBox 2">
            <a:extLst>
              <a:ext uri="{FF2B5EF4-FFF2-40B4-BE49-F238E27FC236}">
                <a16:creationId xmlns:a16="http://schemas.microsoft.com/office/drawing/2014/main" id="{721F69D2-F1EC-4C7F-9F17-0390D30C7D35}"/>
              </a:ext>
            </a:extLst>
          </p:cNvPr>
          <p:cNvSpPr txBox="1"/>
          <p:nvPr/>
        </p:nvSpPr>
        <p:spPr>
          <a:xfrm>
            <a:off x="80109" y="2973262"/>
            <a:ext cx="4842589" cy="138499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5.Winner would receive 100% gold reward and loser only receive 25% gold reward in their respectively rank.</a:t>
            </a:r>
          </a:p>
          <a:p>
            <a:endParaRPr lang="en-US" dirty="0"/>
          </a:p>
        </p:txBody>
      </p:sp>
      <p:grpSp>
        <p:nvGrpSpPr>
          <p:cNvPr id="6" name="Group 5">
            <a:extLst>
              <a:ext uri="{FF2B5EF4-FFF2-40B4-BE49-F238E27FC236}">
                <a16:creationId xmlns:a16="http://schemas.microsoft.com/office/drawing/2014/main" id="{58912F7B-BA3A-4169-9CD8-A012DB563D2F}"/>
              </a:ext>
            </a:extLst>
          </p:cNvPr>
          <p:cNvGrpSpPr/>
          <p:nvPr/>
        </p:nvGrpSpPr>
        <p:grpSpPr>
          <a:xfrm>
            <a:off x="4892944" y="2968607"/>
            <a:ext cx="1592946" cy="1231674"/>
            <a:chOff x="8544954" y="1656986"/>
            <a:chExt cx="1592946" cy="1231674"/>
          </a:xfrm>
        </p:grpSpPr>
        <p:grpSp>
          <p:nvGrpSpPr>
            <p:cNvPr id="7" name="Group 6">
              <a:extLst>
                <a:ext uri="{FF2B5EF4-FFF2-40B4-BE49-F238E27FC236}">
                  <a16:creationId xmlns:a16="http://schemas.microsoft.com/office/drawing/2014/main" id="{6AA5118D-9495-45C9-A939-AD1D4FDFE9A9}"/>
                </a:ext>
              </a:extLst>
            </p:cNvPr>
            <p:cNvGrpSpPr/>
            <p:nvPr/>
          </p:nvGrpSpPr>
          <p:grpSpPr>
            <a:xfrm rot="362968">
              <a:off x="8544954" y="1656986"/>
              <a:ext cx="1255558" cy="1073585"/>
              <a:chOff x="2991609" y="2781840"/>
              <a:chExt cx="2055229" cy="1780009"/>
            </a:xfrm>
          </p:grpSpPr>
          <p:grpSp>
            <p:nvGrpSpPr>
              <p:cNvPr id="20" name="Group 19">
                <a:extLst>
                  <a:ext uri="{FF2B5EF4-FFF2-40B4-BE49-F238E27FC236}">
                    <a16:creationId xmlns:a16="http://schemas.microsoft.com/office/drawing/2014/main" id="{770431C2-09FF-41CE-B9A0-C567567612BC}"/>
                  </a:ext>
                </a:extLst>
              </p:cNvPr>
              <p:cNvGrpSpPr/>
              <p:nvPr/>
            </p:nvGrpSpPr>
            <p:grpSpPr>
              <a:xfrm rot="20395617">
                <a:off x="2991609" y="2781840"/>
                <a:ext cx="2055229" cy="1556697"/>
                <a:chOff x="2991609" y="2781840"/>
                <a:chExt cx="2055229" cy="1556697"/>
              </a:xfrm>
            </p:grpSpPr>
            <p:sp>
              <p:nvSpPr>
                <p:cNvPr id="22" name="Freeform: Shape 21">
                  <a:extLst>
                    <a:ext uri="{FF2B5EF4-FFF2-40B4-BE49-F238E27FC236}">
                      <a16:creationId xmlns:a16="http://schemas.microsoft.com/office/drawing/2014/main" id="{B2FFE91C-E342-4FA7-9849-21021F4DDE0E}"/>
                    </a:ext>
                  </a:extLst>
                </p:cNvPr>
                <p:cNvSpPr/>
                <p:nvPr/>
              </p:nvSpPr>
              <p:spPr>
                <a:xfrm>
                  <a:off x="3559792" y="3816221"/>
                  <a:ext cx="1138667" cy="522316"/>
                </a:xfrm>
                <a:custGeom>
                  <a:avLst/>
                  <a:gdLst>
                    <a:gd name="connsiteX0" fmla="*/ 4501 w 1126012"/>
                    <a:gd name="connsiteY0" fmla="*/ 74645 h 776937"/>
                    <a:gd name="connsiteX1" fmla="*/ 51154 w 1126012"/>
                    <a:gd name="connsiteY1" fmla="*/ 522515 h 776937"/>
                    <a:gd name="connsiteX2" fmla="*/ 368395 w 1126012"/>
                    <a:gd name="connsiteY2" fmla="*/ 774441 h 776937"/>
                    <a:gd name="connsiteX3" fmla="*/ 956223 w 1126012"/>
                    <a:gd name="connsiteY3" fmla="*/ 625151 h 776937"/>
                    <a:gd name="connsiteX4" fmla="*/ 1124174 w 1126012"/>
                    <a:gd name="connsiteY4" fmla="*/ 214604 h 776937"/>
                    <a:gd name="connsiteX5" fmla="*/ 1030868 w 1126012"/>
                    <a:gd name="connsiteY5" fmla="*/ 0 h 77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012" h="776937">
                      <a:moveTo>
                        <a:pt x="4501" y="74645"/>
                      </a:moveTo>
                      <a:cubicBezTo>
                        <a:pt x="-2497" y="240263"/>
                        <a:pt x="-9495" y="405882"/>
                        <a:pt x="51154" y="522515"/>
                      </a:cubicBezTo>
                      <a:cubicBezTo>
                        <a:pt x="111803" y="639148"/>
                        <a:pt x="217550" y="757335"/>
                        <a:pt x="368395" y="774441"/>
                      </a:cubicBezTo>
                      <a:cubicBezTo>
                        <a:pt x="519240" y="791547"/>
                        <a:pt x="830260" y="718457"/>
                        <a:pt x="956223" y="625151"/>
                      </a:cubicBezTo>
                      <a:cubicBezTo>
                        <a:pt x="1082186" y="531845"/>
                        <a:pt x="1111733" y="318796"/>
                        <a:pt x="1124174" y="214604"/>
                      </a:cubicBezTo>
                      <a:cubicBezTo>
                        <a:pt x="1136615" y="110412"/>
                        <a:pt x="1083741" y="55206"/>
                        <a:pt x="1030868" y="0"/>
                      </a:cubicBezTo>
                    </a:path>
                  </a:pathLst>
                </a:cu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534D6E7-56A5-401D-BF9A-A82762BF98F1}"/>
                    </a:ext>
                  </a:extLst>
                </p:cNvPr>
                <p:cNvSpPr/>
                <p:nvPr/>
              </p:nvSpPr>
              <p:spPr>
                <a:xfrm rot="21448720">
                  <a:off x="2991609" y="2781840"/>
                  <a:ext cx="2055229" cy="1170926"/>
                </a:xfrm>
                <a:custGeom>
                  <a:avLst/>
                  <a:gdLst>
                    <a:gd name="connsiteX0" fmla="*/ 78726 w 2016116"/>
                    <a:gd name="connsiteY0" fmla="*/ 530272 h 1175914"/>
                    <a:gd name="connsiteX1" fmla="*/ 349314 w 2016116"/>
                    <a:gd name="connsiteY1" fmla="*/ 791529 h 1175914"/>
                    <a:gd name="connsiteX2" fmla="*/ 899820 w 2016116"/>
                    <a:gd name="connsiteY2" fmla="*/ 866174 h 1175914"/>
                    <a:gd name="connsiteX3" fmla="*/ 1151747 w 2016116"/>
                    <a:gd name="connsiteY3" fmla="*/ 642239 h 1175914"/>
                    <a:gd name="connsiteX4" fmla="*/ 1273045 w 2016116"/>
                    <a:gd name="connsiteY4" fmla="*/ 129056 h 1175914"/>
                    <a:gd name="connsiteX5" fmla="*/ 1282375 w 2016116"/>
                    <a:gd name="connsiteY5" fmla="*/ 54411 h 1175914"/>
                    <a:gd name="connsiteX6" fmla="*/ 1944849 w 2016116"/>
                    <a:gd name="connsiteY6" fmla="*/ 17088 h 1175914"/>
                    <a:gd name="connsiteX7" fmla="*/ 2000833 w 2016116"/>
                    <a:gd name="connsiteY7" fmla="*/ 35749 h 1175914"/>
                    <a:gd name="connsiteX8" fmla="*/ 1972841 w 2016116"/>
                    <a:gd name="connsiteY8" fmla="*/ 408974 h 1175914"/>
                    <a:gd name="connsiteX9" fmla="*/ 1767567 w 2016116"/>
                    <a:gd name="connsiteY9" fmla="*/ 828852 h 1175914"/>
                    <a:gd name="connsiteX10" fmla="*/ 1385012 w 2016116"/>
                    <a:gd name="connsiteY10" fmla="*/ 1127431 h 1175914"/>
                    <a:gd name="connsiteX11" fmla="*/ 797184 w 2016116"/>
                    <a:gd name="connsiteY11" fmla="*/ 1164754 h 1175914"/>
                    <a:gd name="connsiteX12" fmla="*/ 330653 w 2016116"/>
                    <a:gd name="connsiteY12" fmla="*/ 1015464 h 1175914"/>
                    <a:gd name="connsiteX13" fmla="*/ 13412 w 2016116"/>
                    <a:gd name="connsiteY13" fmla="*/ 604917 h 1175914"/>
                    <a:gd name="connsiteX14" fmla="*/ 78726 w 2016116"/>
                    <a:gd name="connsiteY14" fmla="*/ 530272 h 1175914"/>
                    <a:gd name="connsiteX0" fmla="*/ 78726 w 2016116"/>
                    <a:gd name="connsiteY0" fmla="*/ 530272 h 1175914"/>
                    <a:gd name="connsiteX1" fmla="*/ 349314 w 2016116"/>
                    <a:gd name="connsiteY1" fmla="*/ 791529 h 1175914"/>
                    <a:gd name="connsiteX2" fmla="*/ 899820 w 2016116"/>
                    <a:gd name="connsiteY2" fmla="*/ 866174 h 1175914"/>
                    <a:gd name="connsiteX3" fmla="*/ 1151747 w 2016116"/>
                    <a:gd name="connsiteY3" fmla="*/ 642239 h 1175914"/>
                    <a:gd name="connsiteX4" fmla="*/ 1263715 w 2016116"/>
                    <a:gd name="connsiteY4" fmla="*/ 315668 h 1175914"/>
                    <a:gd name="connsiteX5" fmla="*/ 1282375 w 2016116"/>
                    <a:gd name="connsiteY5" fmla="*/ 54411 h 1175914"/>
                    <a:gd name="connsiteX6" fmla="*/ 1944849 w 2016116"/>
                    <a:gd name="connsiteY6" fmla="*/ 17088 h 1175914"/>
                    <a:gd name="connsiteX7" fmla="*/ 2000833 w 2016116"/>
                    <a:gd name="connsiteY7" fmla="*/ 35749 h 1175914"/>
                    <a:gd name="connsiteX8" fmla="*/ 1972841 w 2016116"/>
                    <a:gd name="connsiteY8" fmla="*/ 408974 h 1175914"/>
                    <a:gd name="connsiteX9" fmla="*/ 1767567 w 2016116"/>
                    <a:gd name="connsiteY9" fmla="*/ 828852 h 1175914"/>
                    <a:gd name="connsiteX10" fmla="*/ 1385012 w 2016116"/>
                    <a:gd name="connsiteY10" fmla="*/ 1127431 h 1175914"/>
                    <a:gd name="connsiteX11" fmla="*/ 797184 w 2016116"/>
                    <a:gd name="connsiteY11" fmla="*/ 1164754 h 1175914"/>
                    <a:gd name="connsiteX12" fmla="*/ 330653 w 2016116"/>
                    <a:gd name="connsiteY12" fmla="*/ 1015464 h 1175914"/>
                    <a:gd name="connsiteX13" fmla="*/ 13412 w 2016116"/>
                    <a:gd name="connsiteY13" fmla="*/ 604917 h 1175914"/>
                    <a:gd name="connsiteX14" fmla="*/ 78726 w 2016116"/>
                    <a:gd name="connsiteY14" fmla="*/ 530272 h 1175914"/>
                    <a:gd name="connsiteX0" fmla="*/ 78726 w 2016116"/>
                    <a:gd name="connsiteY0" fmla="*/ 524934 h 1170576"/>
                    <a:gd name="connsiteX1" fmla="*/ 349314 w 2016116"/>
                    <a:gd name="connsiteY1" fmla="*/ 786191 h 1170576"/>
                    <a:gd name="connsiteX2" fmla="*/ 899820 w 2016116"/>
                    <a:gd name="connsiteY2" fmla="*/ 860836 h 1170576"/>
                    <a:gd name="connsiteX3" fmla="*/ 1151747 w 2016116"/>
                    <a:gd name="connsiteY3" fmla="*/ 636901 h 1170576"/>
                    <a:gd name="connsiteX4" fmla="*/ 1263715 w 2016116"/>
                    <a:gd name="connsiteY4" fmla="*/ 310330 h 1170576"/>
                    <a:gd name="connsiteX5" fmla="*/ 1282375 w 2016116"/>
                    <a:gd name="connsiteY5" fmla="*/ 49073 h 1170576"/>
                    <a:gd name="connsiteX6" fmla="*/ 1944849 w 2016116"/>
                    <a:gd name="connsiteY6" fmla="*/ 11750 h 1170576"/>
                    <a:gd name="connsiteX7" fmla="*/ 2000833 w 2016116"/>
                    <a:gd name="connsiteY7" fmla="*/ 189031 h 1170576"/>
                    <a:gd name="connsiteX8" fmla="*/ 1972841 w 2016116"/>
                    <a:gd name="connsiteY8" fmla="*/ 403636 h 1170576"/>
                    <a:gd name="connsiteX9" fmla="*/ 1767567 w 2016116"/>
                    <a:gd name="connsiteY9" fmla="*/ 823514 h 1170576"/>
                    <a:gd name="connsiteX10" fmla="*/ 1385012 w 2016116"/>
                    <a:gd name="connsiteY10" fmla="*/ 1122093 h 1170576"/>
                    <a:gd name="connsiteX11" fmla="*/ 797184 w 2016116"/>
                    <a:gd name="connsiteY11" fmla="*/ 1159416 h 1170576"/>
                    <a:gd name="connsiteX12" fmla="*/ 330653 w 2016116"/>
                    <a:gd name="connsiteY12" fmla="*/ 1010126 h 1170576"/>
                    <a:gd name="connsiteX13" fmla="*/ 13412 w 2016116"/>
                    <a:gd name="connsiteY13" fmla="*/ 599579 h 1170576"/>
                    <a:gd name="connsiteX14" fmla="*/ 78726 w 2016116"/>
                    <a:gd name="connsiteY14" fmla="*/ 524934 h 1170576"/>
                    <a:gd name="connsiteX0" fmla="*/ 78726 w 2017790"/>
                    <a:gd name="connsiteY0" fmla="*/ 524934 h 1170576"/>
                    <a:gd name="connsiteX1" fmla="*/ 349314 w 2017790"/>
                    <a:gd name="connsiteY1" fmla="*/ 786191 h 1170576"/>
                    <a:gd name="connsiteX2" fmla="*/ 899820 w 2017790"/>
                    <a:gd name="connsiteY2" fmla="*/ 860836 h 1170576"/>
                    <a:gd name="connsiteX3" fmla="*/ 1151747 w 2017790"/>
                    <a:gd name="connsiteY3" fmla="*/ 636901 h 1170576"/>
                    <a:gd name="connsiteX4" fmla="*/ 1263715 w 2017790"/>
                    <a:gd name="connsiteY4" fmla="*/ 310330 h 1170576"/>
                    <a:gd name="connsiteX5" fmla="*/ 1282375 w 2017790"/>
                    <a:gd name="connsiteY5" fmla="*/ 49073 h 1170576"/>
                    <a:gd name="connsiteX6" fmla="*/ 1944849 w 2017790"/>
                    <a:gd name="connsiteY6" fmla="*/ 11750 h 1170576"/>
                    <a:gd name="connsiteX7" fmla="*/ 2000833 w 2017790"/>
                    <a:gd name="connsiteY7" fmla="*/ 189031 h 1170576"/>
                    <a:gd name="connsiteX8" fmla="*/ 1944849 w 2017790"/>
                    <a:gd name="connsiteY8" fmla="*/ 534265 h 1170576"/>
                    <a:gd name="connsiteX9" fmla="*/ 1767567 w 2017790"/>
                    <a:gd name="connsiteY9" fmla="*/ 823514 h 1170576"/>
                    <a:gd name="connsiteX10" fmla="*/ 1385012 w 2017790"/>
                    <a:gd name="connsiteY10" fmla="*/ 1122093 h 1170576"/>
                    <a:gd name="connsiteX11" fmla="*/ 797184 w 2017790"/>
                    <a:gd name="connsiteY11" fmla="*/ 1159416 h 1170576"/>
                    <a:gd name="connsiteX12" fmla="*/ 330653 w 2017790"/>
                    <a:gd name="connsiteY12" fmla="*/ 1010126 h 1170576"/>
                    <a:gd name="connsiteX13" fmla="*/ 13412 w 2017790"/>
                    <a:gd name="connsiteY13" fmla="*/ 599579 h 1170576"/>
                    <a:gd name="connsiteX14" fmla="*/ 78726 w 2017790"/>
                    <a:gd name="connsiteY14" fmla="*/ 524934 h 1170576"/>
                    <a:gd name="connsiteX0" fmla="*/ 127808 w 2010889"/>
                    <a:gd name="connsiteY0" fmla="*/ 515603 h 1170576"/>
                    <a:gd name="connsiteX1" fmla="*/ 342413 w 2010889"/>
                    <a:gd name="connsiteY1" fmla="*/ 786191 h 1170576"/>
                    <a:gd name="connsiteX2" fmla="*/ 892919 w 2010889"/>
                    <a:gd name="connsiteY2" fmla="*/ 860836 h 1170576"/>
                    <a:gd name="connsiteX3" fmla="*/ 1144846 w 2010889"/>
                    <a:gd name="connsiteY3" fmla="*/ 636901 h 1170576"/>
                    <a:gd name="connsiteX4" fmla="*/ 1256814 w 2010889"/>
                    <a:gd name="connsiteY4" fmla="*/ 310330 h 1170576"/>
                    <a:gd name="connsiteX5" fmla="*/ 1275474 w 2010889"/>
                    <a:gd name="connsiteY5" fmla="*/ 49073 h 1170576"/>
                    <a:gd name="connsiteX6" fmla="*/ 1937948 w 2010889"/>
                    <a:gd name="connsiteY6" fmla="*/ 11750 h 1170576"/>
                    <a:gd name="connsiteX7" fmla="*/ 1993932 w 2010889"/>
                    <a:gd name="connsiteY7" fmla="*/ 189031 h 1170576"/>
                    <a:gd name="connsiteX8" fmla="*/ 1937948 w 2010889"/>
                    <a:gd name="connsiteY8" fmla="*/ 534265 h 1170576"/>
                    <a:gd name="connsiteX9" fmla="*/ 1760666 w 2010889"/>
                    <a:gd name="connsiteY9" fmla="*/ 823514 h 1170576"/>
                    <a:gd name="connsiteX10" fmla="*/ 1378111 w 2010889"/>
                    <a:gd name="connsiteY10" fmla="*/ 1122093 h 1170576"/>
                    <a:gd name="connsiteX11" fmla="*/ 790283 w 2010889"/>
                    <a:gd name="connsiteY11" fmla="*/ 1159416 h 1170576"/>
                    <a:gd name="connsiteX12" fmla="*/ 323752 w 2010889"/>
                    <a:gd name="connsiteY12" fmla="*/ 1010126 h 1170576"/>
                    <a:gd name="connsiteX13" fmla="*/ 6511 w 2010889"/>
                    <a:gd name="connsiteY13" fmla="*/ 599579 h 1170576"/>
                    <a:gd name="connsiteX14" fmla="*/ 127808 w 2010889"/>
                    <a:gd name="connsiteY14" fmla="*/ 515603 h 1170576"/>
                    <a:gd name="connsiteX0" fmla="*/ 119501 w 2011912"/>
                    <a:gd name="connsiteY0" fmla="*/ 524934 h 1170576"/>
                    <a:gd name="connsiteX1" fmla="*/ 343436 w 2011912"/>
                    <a:gd name="connsiteY1" fmla="*/ 786191 h 1170576"/>
                    <a:gd name="connsiteX2" fmla="*/ 893942 w 2011912"/>
                    <a:gd name="connsiteY2" fmla="*/ 860836 h 1170576"/>
                    <a:gd name="connsiteX3" fmla="*/ 1145869 w 2011912"/>
                    <a:gd name="connsiteY3" fmla="*/ 636901 h 1170576"/>
                    <a:gd name="connsiteX4" fmla="*/ 1257837 w 2011912"/>
                    <a:gd name="connsiteY4" fmla="*/ 310330 h 1170576"/>
                    <a:gd name="connsiteX5" fmla="*/ 1276497 w 2011912"/>
                    <a:gd name="connsiteY5" fmla="*/ 49073 h 1170576"/>
                    <a:gd name="connsiteX6" fmla="*/ 1938971 w 2011912"/>
                    <a:gd name="connsiteY6" fmla="*/ 11750 h 1170576"/>
                    <a:gd name="connsiteX7" fmla="*/ 1994955 w 2011912"/>
                    <a:gd name="connsiteY7" fmla="*/ 189031 h 1170576"/>
                    <a:gd name="connsiteX8" fmla="*/ 1938971 w 2011912"/>
                    <a:gd name="connsiteY8" fmla="*/ 534265 h 1170576"/>
                    <a:gd name="connsiteX9" fmla="*/ 1761689 w 2011912"/>
                    <a:gd name="connsiteY9" fmla="*/ 823514 h 1170576"/>
                    <a:gd name="connsiteX10" fmla="*/ 1379134 w 2011912"/>
                    <a:gd name="connsiteY10" fmla="*/ 1122093 h 1170576"/>
                    <a:gd name="connsiteX11" fmla="*/ 791306 w 2011912"/>
                    <a:gd name="connsiteY11" fmla="*/ 1159416 h 1170576"/>
                    <a:gd name="connsiteX12" fmla="*/ 324775 w 2011912"/>
                    <a:gd name="connsiteY12" fmla="*/ 1010126 h 1170576"/>
                    <a:gd name="connsiteX13" fmla="*/ 7534 w 2011912"/>
                    <a:gd name="connsiteY13" fmla="*/ 599579 h 1170576"/>
                    <a:gd name="connsiteX14" fmla="*/ 119501 w 2011912"/>
                    <a:gd name="connsiteY14" fmla="*/ 524934 h 1170576"/>
                    <a:gd name="connsiteX0" fmla="*/ 120528 w 2012939"/>
                    <a:gd name="connsiteY0" fmla="*/ 524934 h 1170576"/>
                    <a:gd name="connsiteX1" fmla="*/ 437769 w 2012939"/>
                    <a:gd name="connsiteY1" fmla="*/ 842175 h 1170576"/>
                    <a:gd name="connsiteX2" fmla="*/ 894969 w 2012939"/>
                    <a:gd name="connsiteY2" fmla="*/ 860836 h 1170576"/>
                    <a:gd name="connsiteX3" fmla="*/ 1146896 w 2012939"/>
                    <a:gd name="connsiteY3" fmla="*/ 636901 h 1170576"/>
                    <a:gd name="connsiteX4" fmla="*/ 1258864 w 2012939"/>
                    <a:gd name="connsiteY4" fmla="*/ 310330 h 1170576"/>
                    <a:gd name="connsiteX5" fmla="*/ 1277524 w 2012939"/>
                    <a:gd name="connsiteY5" fmla="*/ 49073 h 1170576"/>
                    <a:gd name="connsiteX6" fmla="*/ 1939998 w 2012939"/>
                    <a:gd name="connsiteY6" fmla="*/ 11750 h 1170576"/>
                    <a:gd name="connsiteX7" fmla="*/ 1995982 w 2012939"/>
                    <a:gd name="connsiteY7" fmla="*/ 189031 h 1170576"/>
                    <a:gd name="connsiteX8" fmla="*/ 1939998 w 2012939"/>
                    <a:gd name="connsiteY8" fmla="*/ 534265 h 1170576"/>
                    <a:gd name="connsiteX9" fmla="*/ 1762716 w 2012939"/>
                    <a:gd name="connsiteY9" fmla="*/ 823514 h 1170576"/>
                    <a:gd name="connsiteX10" fmla="*/ 1380161 w 2012939"/>
                    <a:gd name="connsiteY10" fmla="*/ 1122093 h 1170576"/>
                    <a:gd name="connsiteX11" fmla="*/ 792333 w 2012939"/>
                    <a:gd name="connsiteY11" fmla="*/ 1159416 h 1170576"/>
                    <a:gd name="connsiteX12" fmla="*/ 325802 w 2012939"/>
                    <a:gd name="connsiteY12" fmla="*/ 1010126 h 1170576"/>
                    <a:gd name="connsiteX13" fmla="*/ 8561 w 2012939"/>
                    <a:gd name="connsiteY13" fmla="*/ 599579 h 1170576"/>
                    <a:gd name="connsiteX14" fmla="*/ 120528 w 2012939"/>
                    <a:gd name="connsiteY14" fmla="*/ 524934 h 117057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02880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68195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305517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68195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51734 w 2044145"/>
                    <a:gd name="connsiteY0" fmla="*/ 525284 h 1170926"/>
                    <a:gd name="connsiteX1" fmla="*/ 468975 w 2044145"/>
                    <a:gd name="connsiteY1" fmla="*/ 842525 h 1170926"/>
                    <a:gd name="connsiteX2" fmla="*/ 926175 w 2044145"/>
                    <a:gd name="connsiteY2" fmla="*/ 861186 h 1170926"/>
                    <a:gd name="connsiteX3" fmla="*/ 1178102 w 2044145"/>
                    <a:gd name="connsiteY3" fmla="*/ 637251 h 1170926"/>
                    <a:gd name="connsiteX4" fmla="*/ 1299401 w 2044145"/>
                    <a:gd name="connsiteY4" fmla="*/ 320011 h 1170926"/>
                    <a:gd name="connsiteX5" fmla="*/ 1308730 w 2044145"/>
                    <a:gd name="connsiteY5" fmla="*/ 49423 h 1170926"/>
                    <a:gd name="connsiteX6" fmla="*/ 1971204 w 2044145"/>
                    <a:gd name="connsiteY6" fmla="*/ 12100 h 1170926"/>
                    <a:gd name="connsiteX7" fmla="*/ 2027188 w 2044145"/>
                    <a:gd name="connsiteY7" fmla="*/ 189381 h 1170926"/>
                    <a:gd name="connsiteX8" fmla="*/ 1971204 w 2044145"/>
                    <a:gd name="connsiteY8" fmla="*/ 534615 h 1170926"/>
                    <a:gd name="connsiteX9" fmla="*/ 1793922 w 2044145"/>
                    <a:gd name="connsiteY9" fmla="*/ 823864 h 1170926"/>
                    <a:gd name="connsiteX10" fmla="*/ 1411367 w 2044145"/>
                    <a:gd name="connsiteY10" fmla="*/ 1122443 h 1170926"/>
                    <a:gd name="connsiteX11" fmla="*/ 823539 w 2044145"/>
                    <a:gd name="connsiteY11" fmla="*/ 1159766 h 1170926"/>
                    <a:gd name="connsiteX12" fmla="*/ 357008 w 2044145"/>
                    <a:gd name="connsiteY12" fmla="*/ 1010476 h 1170926"/>
                    <a:gd name="connsiteX13" fmla="*/ 6799 w 2044145"/>
                    <a:gd name="connsiteY13" fmla="*/ 593224 h 1170926"/>
                    <a:gd name="connsiteX14" fmla="*/ 151734 w 2044145"/>
                    <a:gd name="connsiteY14" fmla="*/ 525284 h 1170926"/>
                    <a:gd name="connsiteX0" fmla="*/ 154849 w 2047260"/>
                    <a:gd name="connsiteY0" fmla="*/ 525284 h 1170926"/>
                    <a:gd name="connsiteX1" fmla="*/ 472090 w 2047260"/>
                    <a:gd name="connsiteY1" fmla="*/ 842525 h 1170926"/>
                    <a:gd name="connsiteX2" fmla="*/ 929290 w 2047260"/>
                    <a:gd name="connsiteY2" fmla="*/ 861186 h 1170926"/>
                    <a:gd name="connsiteX3" fmla="*/ 1181217 w 2047260"/>
                    <a:gd name="connsiteY3" fmla="*/ 637251 h 1170926"/>
                    <a:gd name="connsiteX4" fmla="*/ 1302516 w 2047260"/>
                    <a:gd name="connsiteY4" fmla="*/ 320011 h 1170926"/>
                    <a:gd name="connsiteX5" fmla="*/ 1311845 w 2047260"/>
                    <a:gd name="connsiteY5" fmla="*/ 49423 h 1170926"/>
                    <a:gd name="connsiteX6" fmla="*/ 1974319 w 2047260"/>
                    <a:gd name="connsiteY6" fmla="*/ 12100 h 1170926"/>
                    <a:gd name="connsiteX7" fmla="*/ 2030303 w 2047260"/>
                    <a:gd name="connsiteY7" fmla="*/ 189381 h 1170926"/>
                    <a:gd name="connsiteX8" fmla="*/ 1974319 w 2047260"/>
                    <a:gd name="connsiteY8" fmla="*/ 534615 h 1170926"/>
                    <a:gd name="connsiteX9" fmla="*/ 1797037 w 2047260"/>
                    <a:gd name="connsiteY9" fmla="*/ 823864 h 1170926"/>
                    <a:gd name="connsiteX10" fmla="*/ 1414482 w 2047260"/>
                    <a:gd name="connsiteY10" fmla="*/ 1122443 h 1170926"/>
                    <a:gd name="connsiteX11" fmla="*/ 826654 w 2047260"/>
                    <a:gd name="connsiteY11" fmla="*/ 1159766 h 1170926"/>
                    <a:gd name="connsiteX12" fmla="*/ 360123 w 2047260"/>
                    <a:gd name="connsiteY12" fmla="*/ 1010476 h 1170926"/>
                    <a:gd name="connsiteX13" fmla="*/ 9914 w 2047260"/>
                    <a:gd name="connsiteY13" fmla="*/ 593224 h 1170926"/>
                    <a:gd name="connsiteX14" fmla="*/ 154849 w 2047260"/>
                    <a:gd name="connsiteY14" fmla="*/ 525284 h 1170926"/>
                    <a:gd name="connsiteX0" fmla="*/ 95924 w 2055229"/>
                    <a:gd name="connsiteY0" fmla="*/ 559697 h 1170926"/>
                    <a:gd name="connsiteX1" fmla="*/ 480059 w 2055229"/>
                    <a:gd name="connsiteY1" fmla="*/ 842525 h 1170926"/>
                    <a:gd name="connsiteX2" fmla="*/ 937259 w 2055229"/>
                    <a:gd name="connsiteY2" fmla="*/ 861186 h 1170926"/>
                    <a:gd name="connsiteX3" fmla="*/ 1189186 w 2055229"/>
                    <a:gd name="connsiteY3" fmla="*/ 637251 h 1170926"/>
                    <a:gd name="connsiteX4" fmla="*/ 1310485 w 2055229"/>
                    <a:gd name="connsiteY4" fmla="*/ 320011 h 1170926"/>
                    <a:gd name="connsiteX5" fmla="*/ 1319814 w 2055229"/>
                    <a:gd name="connsiteY5" fmla="*/ 49423 h 1170926"/>
                    <a:gd name="connsiteX6" fmla="*/ 1982288 w 2055229"/>
                    <a:gd name="connsiteY6" fmla="*/ 12100 h 1170926"/>
                    <a:gd name="connsiteX7" fmla="*/ 2038272 w 2055229"/>
                    <a:gd name="connsiteY7" fmla="*/ 189381 h 1170926"/>
                    <a:gd name="connsiteX8" fmla="*/ 1982288 w 2055229"/>
                    <a:gd name="connsiteY8" fmla="*/ 534615 h 1170926"/>
                    <a:gd name="connsiteX9" fmla="*/ 1805006 w 2055229"/>
                    <a:gd name="connsiteY9" fmla="*/ 823864 h 1170926"/>
                    <a:gd name="connsiteX10" fmla="*/ 1422451 w 2055229"/>
                    <a:gd name="connsiteY10" fmla="*/ 1122443 h 1170926"/>
                    <a:gd name="connsiteX11" fmla="*/ 834623 w 2055229"/>
                    <a:gd name="connsiteY11" fmla="*/ 1159766 h 1170926"/>
                    <a:gd name="connsiteX12" fmla="*/ 368092 w 2055229"/>
                    <a:gd name="connsiteY12" fmla="*/ 1010476 h 1170926"/>
                    <a:gd name="connsiteX13" fmla="*/ 17883 w 2055229"/>
                    <a:gd name="connsiteY13" fmla="*/ 593224 h 1170926"/>
                    <a:gd name="connsiteX14" fmla="*/ 95924 w 2055229"/>
                    <a:gd name="connsiteY14" fmla="*/ 559697 h 117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5229" h="1170926">
                      <a:moveTo>
                        <a:pt x="95924" y="559697"/>
                      </a:moveTo>
                      <a:cubicBezTo>
                        <a:pt x="172953" y="601247"/>
                        <a:pt x="339837" y="792277"/>
                        <a:pt x="480059" y="842525"/>
                      </a:cubicBezTo>
                      <a:cubicBezTo>
                        <a:pt x="620281" y="892773"/>
                        <a:pt x="819071" y="895398"/>
                        <a:pt x="937259" y="861186"/>
                      </a:cubicBezTo>
                      <a:cubicBezTo>
                        <a:pt x="1055447" y="826974"/>
                        <a:pt x="1126982" y="727447"/>
                        <a:pt x="1189186" y="637251"/>
                      </a:cubicBezTo>
                      <a:cubicBezTo>
                        <a:pt x="1251390" y="547055"/>
                        <a:pt x="1288714" y="417982"/>
                        <a:pt x="1310485" y="320011"/>
                      </a:cubicBezTo>
                      <a:cubicBezTo>
                        <a:pt x="1332256" y="222040"/>
                        <a:pt x="1207847" y="100741"/>
                        <a:pt x="1319814" y="49423"/>
                      </a:cubicBezTo>
                      <a:cubicBezTo>
                        <a:pt x="1431781" y="-1895"/>
                        <a:pt x="1862545" y="-11226"/>
                        <a:pt x="1982288" y="12100"/>
                      </a:cubicBezTo>
                      <a:cubicBezTo>
                        <a:pt x="2102031" y="35426"/>
                        <a:pt x="2038272" y="102295"/>
                        <a:pt x="2038272" y="189381"/>
                      </a:cubicBezTo>
                      <a:cubicBezTo>
                        <a:pt x="2038272" y="276467"/>
                        <a:pt x="2021166" y="428868"/>
                        <a:pt x="1982288" y="534615"/>
                      </a:cubicBezTo>
                      <a:cubicBezTo>
                        <a:pt x="1943410" y="640362"/>
                        <a:pt x="1898312" y="725893"/>
                        <a:pt x="1805006" y="823864"/>
                      </a:cubicBezTo>
                      <a:cubicBezTo>
                        <a:pt x="1711700" y="921835"/>
                        <a:pt x="1584181" y="1066459"/>
                        <a:pt x="1422451" y="1122443"/>
                      </a:cubicBezTo>
                      <a:cubicBezTo>
                        <a:pt x="1260721" y="1178427"/>
                        <a:pt x="1010350" y="1178427"/>
                        <a:pt x="834623" y="1159766"/>
                      </a:cubicBezTo>
                      <a:cubicBezTo>
                        <a:pt x="658897" y="1141105"/>
                        <a:pt x="498721" y="1103782"/>
                        <a:pt x="368092" y="1010476"/>
                      </a:cubicBezTo>
                      <a:cubicBezTo>
                        <a:pt x="237463" y="917170"/>
                        <a:pt x="63244" y="668354"/>
                        <a:pt x="17883" y="593224"/>
                      </a:cubicBezTo>
                      <a:cubicBezTo>
                        <a:pt x="-27478" y="518094"/>
                        <a:pt x="18895" y="518147"/>
                        <a:pt x="95924" y="559697"/>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86B2033-C48F-4CFA-BCD6-313EE092E48B}"/>
                    </a:ext>
                  </a:extLst>
                </p:cNvPr>
                <p:cNvSpPr/>
                <p:nvPr/>
              </p:nvSpPr>
              <p:spPr>
                <a:xfrm rot="1174429">
                  <a:off x="3502041" y="3623675"/>
                  <a:ext cx="186612" cy="342585"/>
                </a:xfrm>
                <a:prstGeom prst="rect">
                  <a:avLst/>
                </a:prstGeom>
                <a:solidFill>
                  <a:srgbClr val="881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7E5E26-3405-45FC-9BB2-88D9017C4CB4}"/>
                    </a:ext>
                  </a:extLst>
                </p:cNvPr>
                <p:cNvSpPr/>
                <p:nvPr/>
              </p:nvSpPr>
              <p:spPr>
                <a:xfrm rot="18670899">
                  <a:off x="4259726" y="3240747"/>
                  <a:ext cx="282530" cy="756737"/>
                </a:xfrm>
                <a:prstGeom prst="rect">
                  <a:avLst/>
                </a:prstGeom>
                <a:solidFill>
                  <a:srgbClr val="881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A27F237-2FD7-487E-8387-822CE9564A82}"/>
                    </a:ext>
                  </a:extLst>
                </p:cNvPr>
                <p:cNvCxnSpPr>
                  <a:cxnSpLocks/>
                  <a:stCxn id="24" idx="2"/>
                </p:cNvCxnSpPr>
                <p:nvPr/>
              </p:nvCxnSpPr>
              <p:spPr>
                <a:xfrm flipH="1">
                  <a:off x="3359432" y="3956361"/>
                  <a:ext cx="178528" cy="248327"/>
                </a:xfrm>
                <a:prstGeom prst="line">
                  <a:avLst/>
                </a:prstGeom>
                <a:ln w="50800">
                  <a:solidFill>
                    <a:srgbClr val="EAEA1E"/>
                  </a:solidFill>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CBE40FEB-DF9A-434D-AF09-45299B687093}"/>
                  </a:ext>
                </a:extLst>
              </p:cNvPr>
              <p:cNvSpPr/>
              <p:nvPr/>
            </p:nvSpPr>
            <p:spPr>
              <a:xfrm>
                <a:off x="3473214" y="4279085"/>
                <a:ext cx="282102" cy="2827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t>
                </a:r>
              </a:p>
            </p:txBody>
          </p:sp>
        </p:grpSp>
        <p:grpSp>
          <p:nvGrpSpPr>
            <p:cNvPr id="8" name="Group 7">
              <a:extLst>
                <a:ext uri="{FF2B5EF4-FFF2-40B4-BE49-F238E27FC236}">
                  <a16:creationId xmlns:a16="http://schemas.microsoft.com/office/drawing/2014/main" id="{1F772617-AE32-47D5-AF8B-59F9CEA86D04}"/>
                </a:ext>
              </a:extLst>
            </p:cNvPr>
            <p:cNvGrpSpPr/>
            <p:nvPr/>
          </p:nvGrpSpPr>
          <p:grpSpPr>
            <a:xfrm rot="2439562">
              <a:off x="9215907" y="1854199"/>
              <a:ext cx="921993" cy="1034461"/>
              <a:chOff x="3520835" y="2536353"/>
              <a:chExt cx="1839071" cy="1960583"/>
            </a:xfrm>
          </p:grpSpPr>
          <p:sp>
            <p:nvSpPr>
              <p:cNvPr id="9" name="Flowchart: Punched Tape 8">
                <a:extLst>
                  <a:ext uri="{FF2B5EF4-FFF2-40B4-BE49-F238E27FC236}">
                    <a16:creationId xmlns:a16="http://schemas.microsoft.com/office/drawing/2014/main" id="{6A9B05C3-A947-47C5-9FD1-46F9C2808C3E}"/>
                  </a:ext>
                </a:extLst>
              </p:cNvPr>
              <p:cNvSpPr/>
              <p:nvPr/>
            </p:nvSpPr>
            <p:spPr>
              <a:xfrm rot="5400000" flipV="1">
                <a:off x="3510117" y="2547071"/>
                <a:ext cx="1790128" cy="1768691"/>
              </a:xfrm>
              <a:prstGeom prst="flowChartPunchedTap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7A607A2-ED2A-42CF-B39F-4AE0B14AB312}"/>
                  </a:ext>
                </a:extLst>
              </p:cNvPr>
              <p:cNvGrpSpPr/>
              <p:nvPr/>
            </p:nvGrpSpPr>
            <p:grpSpPr>
              <a:xfrm rot="18685103">
                <a:off x="4734148" y="3871179"/>
                <a:ext cx="374123" cy="877392"/>
                <a:chOff x="4104571" y="3956179"/>
                <a:chExt cx="374123" cy="877392"/>
              </a:xfrm>
            </p:grpSpPr>
            <p:sp>
              <p:nvSpPr>
                <p:cNvPr id="18" name="Arrow: Pentagon 17">
                  <a:extLst>
                    <a:ext uri="{FF2B5EF4-FFF2-40B4-BE49-F238E27FC236}">
                      <a16:creationId xmlns:a16="http://schemas.microsoft.com/office/drawing/2014/main" id="{EA54050A-4589-4F90-BCC1-9EF0F9CFEBDD}"/>
                    </a:ext>
                  </a:extLst>
                </p:cNvPr>
                <p:cNvSpPr/>
                <p:nvPr/>
              </p:nvSpPr>
              <p:spPr>
                <a:xfrm rot="6377826">
                  <a:off x="3868876" y="4350039"/>
                  <a:ext cx="719227" cy="247838"/>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68021A-AF89-44F9-956C-1235FBCD975E}"/>
                    </a:ext>
                  </a:extLst>
                </p:cNvPr>
                <p:cNvSpPr/>
                <p:nvPr/>
              </p:nvSpPr>
              <p:spPr>
                <a:xfrm rot="2483405">
                  <a:off x="4180114" y="3956179"/>
                  <a:ext cx="298580" cy="345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t>
                  </a:r>
                </a:p>
              </p:txBody>
            </p:sp>
          </p:grpSp>
          <p:cxnSp>
            <p:nvCxnSpPr>
              <p:cNvPr id="11" name="Straight Connector 10">
                <a:extLst>
                  <a:ext uri="{FF2B5EF4-FFF2-40B4-BE49-F238E27FC236}">
                    <a16:creationId xmlns:a16="http://schemas.microsoft.com/office/drawing/2014/main" id="{31F0E97B-C527-48C8-ACEB-29E354C9A2B5}"/>
                  </a:ext>
                </a:extLst>
              </p:cNvPr>
              <p:cNvCxnSpPr>
                <a:cxnSpLocks/>
              </p:cNvCxnSpPr>
              <p:nvPr/>
            </p:nvCxnSpPr>
            <p:spPr>
              <a:xfrm flipH="1">
                <a:off x="3865124" y="3431416"/>
                <a:ext cx="1051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7D4B9B-CFBA-478C-BE22-0EEFEA9CDC34}"/>
                  </a:ext>
                </a:extLst>
              </p:cNvPr>
              <p:cNvCxnSpPr>
                <a:cxnSpLocks/>
              </p:cNvCxnSpPr>
              <p:nvPr/>
            </p:nvCxnSpPr>
            <p:spPr>
              <a:xfrm flipH="1">
                <a:off x="4338735" y="2951582"/>
                <a:ext cx="70177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2940AD-E28B-41CB-A11F-EB90EBDF1446}"/>
                  </a:ext>
                </a:extLst>
              </p:cNvPr>
              <p:cNvCxnSpPr>
                <a:cxnSpLocks/>
              </p:cNvCxnSpPr>
              <p:nvPr/>
            </p:nvCxnSpPr>
            <p:spPr>
              <a:xfrm flipH="1">
                <a:off x="4046082" y="3065244"/>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D86F68-08FE-4BCF-8C36-4D2278605D96}"/>
                  </a:ext>
                </a:extLst>
              </p:cNvPr>
              <p:cNvCxnSpPr>
                <a:cxnSpLocks/>
              </p:cNvCxnSpPr>
              <p:nvPr/>
            </p:nvCxnSpPr>
            <p:spPr>
              <a:xfrm flipH="1">
                <a:off x="4120727" y="3219061"/>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6367A6-E574-46FC-BAA2-DCCD30A28690}"/>
                  </a:ext>
                </a:extLst>
              </p:cNvPr>
              <p:cNvCxnSpPr>
                <a:cxnSpLocks/>
              </p:cNvCxnSpPr>
              <p:nvPr/>
            </p:nvCxnSpPr>
            <p:spPr>
              <a:xfrm flipH="1">
                <a:off x="3647116" y="3629608"/>
                <a:ext cx="691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1F9A8A-9669-4EC1-8FDE-725E03C2355D}"/>
                  </a:ext>
                </a:extLst>
              </p:cNvPr>
              <p:cNvCxnSpPr>
                <a:cxnSpLocks/>
              </p:cNvCxnSpPr>
              <p:nvPr/>
            </p:nvCxnSpPr>
            <p:spPr>
              <a:xfrm flipH="1">
                <a:off x="3819318" y="3806889"/>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C8D413-53F9-4568-AE07-704833844582}"/>
                  </a:ext>
                </a:extLst>
              </p:cNvPr>
              <p:cNvCxnSpPr>
                <a:cxnSpLocks/>
              </p:cNvCxnSpPr>
              <p:nvPr/>
            </p:nvCxnSpPr>
            <p:spPr>
              <a:xfrm flipH="1">
                <a:off x="3637786" y="4105524"/>
                <a:ext cx="2273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334D1B98-6ED3-4619-9786-4EC14EAB16C5}"/>
              </a:ext>
            </a:extLst>
          </p:cNvPr>
          <p:cNvGrpSpPr/>
          <p:nvPr/>
        </p:nvGrpSpPr>
        <p:grpSpPr>
          <a:xfrm>
            <a:off x="6695956" y="1999807"/>
            <a:ext cx="703315" cy="1315615"/>
            <a:chOff x="7565276" y="1632857"/>
            <a:chExt cx="703315" cy="1490182"/>
          </a:xfrm>
        </p:grpSpPr>
        <p:sp>
          <p:nvSpPr>
            <p:cNvPr id="30" name="Rectangle 29">
              <a:extLst>
                <a:ext uri="{FF2B5EF4-FFF2-40B4-BE49-F238E27FC236}">
                  <a16:creationId xmlns:a16="http://schemas.microsoft.com/office/drawing/2014/main" id="{BE4E6F3D-2FBD-4579-A67D-AC93AE9BEECF}"/>
                </a:ext>
              </a:extLst>
            </p:cNvPr>
            <p:cNvSpPr/>
            <p:nvPr/>
          </p:nvSpPr>
          <p:spPr>
            <a:xfrm>
              <a:off x="7845428" y="1632857"/>
              <a:ext cx="87404" cy="6250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CAD43311-CC0C-4223-9126-3324FD66DDBC}"/>
                </a:ext>
              </a:extLst>
            </p:cNvPr>
            <p:cNvGrpSpPr/>
            <p:nvPr/>
          </p:nvGrpSpPr>
          <p:grpSpPr>
            <a:xfrm rot="1479160">
              <a:off x="7565276" y="1933435"/>
              <a:ext cx="703315" cy="1189604"/>
              <a:chOff x="2995125" y="2752530"/>
              <a:chExt cx="961055" cy="1324947"/>
            </a:xfrm>
          </p:grpSpPr>
          <p:sp>
            <p:nvSpPr>
              <p:cNvPr id="32" name="Flowchart: Document 31">
                <a:extLst>
                  <a:ext uri="{FF2B5EF4-FFF2-40B4-BE49-F238E27FC236}">
                    <a16:creationId xmlns:a16="http://schemas.microsoft.com/office/drawing/2014/main" id="{F98B2E0D-1103-47C4-B563-72B9ABADAA45}"/>
                  </a:ext>
                </a:extLst>
              </p:cNvPr>
              <p:cNvSpPr/>
              <p:nvPr/>
            </p:nvSpPr>
            <p:spPr>
              <a:xfrm rot="10800000">
                <a:off x="3223725" y="2752530"/>
                <a:ext cx="503851" cy="348309"/>
              </a:xfrm>
              <a:prstGeom prst="flowChartDocumen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elay 32">
                <a:extLst>
                  <a:ext uri="{FF2B5EF4-FFF2-40B4-BE49-F238E27FC236}">
                    <a16:creationId xmlns:a16="http://schemas.microsoft.com/office/drawing/2014/main" id="{7A8B5A6E-A437-4A32-BBCC-BA764A1AF7D5}"/>
                  </a:ext>
                </a:extLst>
              </p:cNvPr>
              <p:cNvSpPr/>
              <p:nvPr/>
            </p:nvSpPr>
            <p:spPr>
              <a:xfrm rot="16200000">
                <a:off x="2987334" y="3108630"/>
                <a:ext cx="976638" cy="961055"/>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C82A3D-87DB-4EB5-B713-7B14C54297A1}"/>
                  </a:ext>
                </a:extLst>
              </p:cNvPr>
              <p:cNvSpPr/>
              <p:nvPr/>
            </p:nvSpPr>
            <p:spPr>
              <a:xfrm>
                <a:off x="3205062" y="3013787"/>
                <a:ext cx="550507" cy="1803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3FF1EDA4-C033-4B90-81E3-E98AF970C6F2}"/>
              </a:ext>
            </a:extLst>
          </p:cNvPr>
          <p:cNvGrpSpPr/>
          <p:nvPr/>
        </p:nvGrpSpPr>
        <p:grpSpPr>
          <a:xfrm>
            <a:off x="7407189" y="2870877"/>
            <a:ext cx="1650282" cy="1082351"/>
            <a:chOff x="8136559" y="4777272"/>
            <a:chExt cx="1650282" cy="1082351"/>
          </a:xfrm>
        </p:grpSpPr>
        <p:sp>
          <p:nvSpPr>
            <p:cNvPr id="35" name="Arrow: Pentagon 34">
              <a:extLst>
                <a:ext uri="{FF2B5EF4-FFF2-40B4-BE49-F238E27FC236}">
                  <a16:creationId xmlns:a16="http://schemas.microsoft.com/office/drawing/2014/main" id="{C879DEA0-9269-49AB-9D3C-52941B3926E6}"/>
                </a:ext>
              </a:extLst>
            </p:cNvPr>
            <p:cNvSpPr/>
            <p:nvPr/>
          </p:nvSpPr>
          <p:spPr>
            <a:xfrm rot="16200000">
              <a:off x="8420524" y="4493307"/>
              <a:ext cx="1082351" cy="165028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89C2A7F-3A35-4250-96DD-92804E60FC11}"/>
                </a:ext>
              </a:extLst>
            </p:cNvPr>
            <p:cNvSpPr txBox="1"/>
            <p:nvPr/>
          </p:nvSpPr>
          <p:spPr>
            <a:xfrm>
              <a:off x="8136559" y="5334438"/>
              <a:ext cx="1650280" cy="461665"/>
            </a:xfrm>
            <a:prstGeom prst="rect">
              <a:avLst/>
            </a:prstGeom>
            <a:noFill/>
          </p:spPr>
          <p:txBody>
            <a:bodyPr wrap="square" rtlCol="0">
              <a:spAutoFit/>
            </a:bodyPr>
            <a:lstStyle/>
            <a:p>
              <a:pPr algn="ctr"/>
              <a:r>
                <a:rPr lang="en-US" sz="2400" dirty="0">
                  <a:latin typeface="AR ESSENCE" panose="02000000000000000000" pitchFamily="2" charset="0"/>
                </a:rPr>
                <a:t>Victory point</a:t>
              </a:r>
            </a:p>
          </p:txBody>
        </p:sp>
      </p:grpSp>
      <p:grpSp>
        <p:nvGrpSpPr>
          <p:cNvPr id="38" name="Group 37">
            <a:extLst>
              <a:ext uri="{FF2B5EF4-FFF2-40B4-BE49-F238E27FC236}">
                <a16:creationId xmlns:a16="http://schemas.microsoft.com/office/drawing/2014/main" id="{9F4532D9-B9C4-4114-964D-9B09C7E88DF6}"/>
              </a:ext>
            </a:extLst>
          </p:cNvPr>
          <p:cNvGrpSpPr/>
          <p:nvPr/>
        </p:nvGrpSpPr>
        <p:grpSpPr>
          <a:xfrm>
            <a:off x="10475768" y="2958962"/>
            <a:ext cx="1650282" cy="1082351"/>
            <a:chOff x="8136559" y="5254927"/>
            <a:chExt cx="1650282" cy="1082351"/>
          </a:xfrm>
        </p:grpSpPr>
        <p:sp>
          <p:nvSpPr>
            <p:cNvPr id="39" name="Arrow: Pentagon 38">
              <a:extLst>
                <a:ext uri="{FF2B5EF4-FFF2-40B4-BE49-F238E27FC236}">
                  <a16:creationId xmlns:a16="http://schemas.microsoft.com/office/drawing/2014/main" id="{212B951B-7CBE-4BC9-AF6E-36E95EE91536}"/>
                </a:ext>
              </a:extLst>
            </p:cNvPr>
            <p:cNvSpPr/>
            <p:nvPr/>
          </p:nvSpPr>
          <p:spPr>
            <a:xfrm rot="5400000">
              <a:off x="8420524" y="4970962"/>
              <a:ext cx="1082351" cy="165028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F62A329-B43D-45B5-BB2A-A179DE64B5A6}"/>
                </a:ext>
              </a:extLst>
            </p:cNvPr>
            <p:cNvSpPr txBox="1"/>
            <p:nvPr/>
          </p:nvSpPr>
          <p:spPr>
            <a:xfrm>
              <a:off x="8136559" y="5334438"/>
              <a:ext cx="1650280" cy="461665"/>
            </a:xfrm>
            <a:prstGeom prst="rect">
              <a:avLst/>
            </a:prstGeom>
            <a:noFill/>
          </p:spPr>
          <p:txBody>
            <a:bodyPr wrap="square" rtlCol="0">
              <a:spAutoFit/>
            </a:bodyPr>
            <a:lstStyle/>
            <a:p>
              <a:pPr algn="ctr"/>
              <a:r>
                <a:rPr lang="en-US" sz="2400" dirty="0">
                  <a:latin typeface="AR ESSENCE" panose="02000000000000000000" pitchFamily="2" charset="0"/>
                </a:rPr>
                <a:t>Victory point</a:t>
              </a:r>
            </a:p>
          </p:txBody>
        </p:sp>
      </p:grpSp>
      <p:grpSp>
        <p:nvGrpSpPr>
          <p:cNvPr id="41" name="Group 40">
            <a:extLst>
              <a:ext uri="{FF2B5EF4-FFF2-40B4-BE49-F238E27FC236}">
                <a16:creationId xmlns:a16="http://schemas.microsoft.com/office/drawing/2014/main" id="{76ADB55A-4505-4DCE-8192-2AC88E27F52C}"/>
              </a:ext>
            </a:extLst>
          </p:cNvPr>
          <p:cNvGrpSpPr/>
          <p:nvPr/>
        </p:nvGrpSpPr>
        <p:grpSpPr>
          <a:xfrm>
            <a:off x="9560472" y="2442443"/>
            <a:ext cx="703315" cy="1315615"/>
            <a:chOff x="7565276" y="1632857"/>
            <a:chExt cx="703315" cy="1490182"/>
          </a:xfrm>
        </p:grpSpPr>
        <p:sp>
          <p:nvSpPr>
            <p:cNvPr id="42" name="Rectangle 41">
              <a:extLst>
                <a:ext uri="{FF2B5EF4-FFF2-40B4-BE49-F238E27FC236}">
                  <a16:creationId xmlns:a16="http://schemas.microsoft.com/office/drawing/2014/main" id="{0268C6F7-F6E7-4B69-B811-14001661FD41}"/>
                </a:ext>
              </a:extLst>
            </p:cNvPr>
            <p:cNvSpPr/>
            <p:nvPr/>
          </p:nvSpPr>
          <p:spPr>
            <a:xfrm>
              <a:off x="7845428" y="1632857"/>
              <a:ext cx="87404" cy="6250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9B2B319A-7424-4B2F-99E4-5D4EB3EED1F3}"/>
                </a:ext>
              </a:extLst>
            </p:cNvPr>
            <p:cNvGrpSpPr/>
            <p:nvPr/>
          </p:nvGrpSpPr>
          <p:grpSpPr>
            <a:xfrm rot="1479160">
              <a:off x="7565276" y="1933435"/>
              <a:ext cx="703315" cy="1189604"/>
              <a:chOff x="2995125" y="2752530"/>
              <a:chExt cx="961055" cy="1324947"/>
            </a:xfrm>
          </p:grpSpPr>
          <p:sp>
            <p:nvSpPr>
              <p:cNvPr id="44" name="Flowchart: Document 43">
                <a:extLst>
                  <a:ext uri="{FF2B5EF4-FFF2-40B4-BE49-F238E27FC236}">
                    <a16:creationId xmlns:a16="http://schemas.microsoft.com/office/drawing/2014/main" id="{E3753CB0-0F0A-4C6E-947E-122EC00CA2D9}"/>
                  </a:ext>
                </a:extLst>
              </p:cNvPr>
              <p:cNvSpPr/>
              <p:nvPr/>
            </p:nvSpPr>
            <p:spPr>
              <a:xfrm rot="10800000">
                <a:off x="3223725" y="2752530"/>
                <a:ext cx="503851" cy="348309"/>
              </a:xfrm>
              <a:prstGeom prst="flowChartDocumen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Delay 44">
                <a:extLst>
                  <a:ext uri="{FF2B5EF4-FFF2-40B4-BE49-F238E27FC236}">
                    <a16:creationId xmlns:a16="http://schemas.microsoft.com/office/drawing/2014/main" id="{BD45C727-98F4-4B81-BABF-7C78B0A51AD0}"/>
                  </a:ext>
                </a:extLst>
              </p:cNvPr>
              <p:cNvSpPr/>
              <p:nvPr/>
            </p:nvSpPr>
            <p:spPr>
              <a:xfrm rot="16200000">
                <a:off x="2987334" y="3108630"/>
                <a:ext cx="976638" cy="961055"/>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5197E89-1F5F-4737-B679-E7F386134969}"/>
                  </a:ext>
                </a:extLst>
              </p:cNvPr>
              <p:cNvSpPr/>
              <p:nvPr/>
            </p:nvSpPr>
            <p:spPr>
              <a:xfrm>
                <a:off x="3205062" y="3013787"/>
                <a:ext cx="550507" cy="1803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Rectangle 46">
            <a:extLst>
              <a:ext uri="{FF2B5EF4-FFF2-40B4-BE49-F238E27FC236}">
                <a16:creationId xmlns:a16="http://schemas.microsoft.com/office/drawing/2014/main" id="{B9E0FBF2-1B73-4FA9-86E0-A244426E36B9}"/>
              </a:ext>
            </a:extLst>
          </p:cNvPr>
          <p:cNvSpPr/>
          <p:nvPr/>
        </p:nvSpPr>
        <p:spPr>
          <a:xfrm>
            <a:off x="6148305" y="2650513"/>
            <a:ext cx="1076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100%</a:t>
            </a:r>
          </a:p>
        </p:txBody>
      </p:sp>
      <p:sp>
        <p:nvSpPr>
          <p:cNvPr id="48" name="Rectangle 47">
            <a:extLst>
              <a:ext uri="{FF2B5EF4-FFF2-40B4-BE49-F238E27FC236}">
                <a16:creationId xmlns:a16="http://schemas.microsoft.com/office/drawing/2014/main" id="{F688CA9D-DFAC-47BF-AD53-53FF9648012C}"/>
              </a:ext>
            </a:extLst>
          </p:cNvPr>
          <p:cNvSpPr/>
          <p:nvPr/>
        </p:nvSpPr>
        <p:spPr>
          <a:xfrm>
            <a:off x="9226728" y="3150180"/>
            <a:ext cx="1076769"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25%</a:t>
            </a:r>
          </a:p>
        </p:txBody>
      </p:sp>
      <p:grpSp>
        <p:nvGrpSpPr>
          <p:cNvPr id="71" name="Group 70">
            <a:extLst>
              <a:ext uri="{FF2B5EF4-FFF2-40B4-BE49-F238E27FC236}">
                <a16:creationId xmlns:a16="http://schemas.microsoft.com/office/drawing/2014/main" id="{CE01988F-6382-4FA0-8FDF-5982840BE7CA}"/>
              </a:ext>
            </a:extLst>
          </p:cNvPr>
          <p:cNvGrpSpPr/>
          <p:nvPr/>
        </p:nvGrpSpPr>
        <p:grpSpPr>
          <a:xfrm>
            <a:off x="6240885" y="4057088"/>
            <a:ext cx="1866007" cy="2502907"/>
            <a:chOff x="4514609" y="3952170"/>
            <a:chExt cx="1866007" cy="2502907"/>
          </a:xfrm>
        </p:grpSpPr>
        <p:sp>
          <p:nvSpPr>
            <p:cNvPr id="55" name="Oval 54">
              <a:extLst>
                <a:ext uri="{FF2B5EF4-FFF2-40B4-BE49-F238E27FC236}">
                  <a16:creationId xmlns:a16="http://schemas.microsoft.com/office/drawing/2014/main" id="{CFEB1A88-DF6E-470F-9E2A-A38A7D81DE97}"/>
                </a:ext>
              </a:extLst>
            </p:cNvPr>
            <p:cNvSpPr/>
            <p:nvPr/>
          </p:nvSpPr>
          <p:spPr>
            <a:xfrm rot="1695970">
              <a:off x="5183304" y="4479063"/>
              <a:ext cx="1197312" cy="4036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rapezoid 55">
              <a:extLst>
                <a:ext uri="{FF2B5EF4-FFF2-40B4-BE49-F238E27FC236}">
                  <a16:creationId xmlns:a16="http://schemas.microsoft.com/office/drawing/2014/main" id="{9E14F7EC-6119-43F9-814B-B0D557BDB524}"/>
                </a:ext>
              </a:extLst>
            </p:cNvPr>
            <p:cNvSpPr/>
            <p:nvPr/>
          </p:nvSpPr>
          <p:spPr>
            <a:xfrm>
              <a:off x="4710727" y="5173072"/>
              <a:ext cx="1215958" cy="1282005"/>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9FCD840-7355-4DDD-A6FB-A45F8B1CE12A}"/>
                </a:ext>
              </a:extLst>
            </p:cNvPr>
            <p:cNvSpPr/>
            <p:nvPr/>
          </p:nvSpPr>
          <p:spPr>
            <a:xfrm>
              <a:off x="4636103" y="4134388"/>
              <a:ext cx="1322963" cy="11655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elay 57">
              <a:extLst>
                <a:ext uri="{FF2B5EF4-FFF2-40B4-BE49-F238E27FC236}">
                  <a16:creationId xmlns:a16="http://schemas.microsoft.com/office/drawing/2014/main" id="{85FDF012-FCDC-4FE1-8896-25742B1430FE}"/>
                </a:ext>
              </a:extLst>
            </p:cNvPr>
            <p:cNvSpPr/>
            <p:nvPr/>
          </p:nvSpPr>
          <p:spPr>
            <a:xfrm rot="16200000">
              <a:off x="4994972" y="3608785"/>
              <a:ext cx="612648" cy="1299417"/>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oon 58">
              <a:extLst>
                <a:ext uri="{FF2B5EF4-FFF2-40B4-BE49-F238E27FC236}">
                  <a16:creationId xmlns:a16="http://schemas.microsoft.com/office/drawing/2014/main" id="{B9CB5129-CA4C-4CD5-A777-0F01FB9ACDA3}"/>
                </a:ext>
              </a:extLst>
            </p:cNvPr>
            <p:cNvSpPr/>
            <p:nvPr/>
          </p:nvSpPr>
          <p:spPr>
            <a:xfrm rot="3418466">
              <a:off x="4896251" y="4178835"/>
              <a:ext cx="268813" cy="659890"/>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058A600-C386-4816-8D11-4C0CA58F4FC1}"/>
                </a:ext>
              </a:extLst>
            </p:cNvPr>
            <p:cNvGrpSpPr/>
            <p:nvPr/>
          </p:nvGrpSpPr>
          <p:grpSpPr>
            <a:xfrm rot="19553966">
              <a:off x="4514609" y="5257802"/>
              <a:ext cx="516424" cy="711143"/>
              <a:chOff x="3486509" y="3844817"/>
              <a:chExt cx="516424" cy="711143"/>
            </a:xfrm>
          </p:grpSpPr>
          <p:sp>
            <p:nvSpPr>
              <p:cNvPr id="52" name="Rectangle 51">
                <a:extLst>
                  <a:ext uri="{FF2B5EF4-FFF2-40B4-BE49-F238E27FC236}">
                    <a16:creationId xmlns:a16="http://schemas.microsoft.com/office/drawing/2014/main" id="{DABEA44D-8E02-4283-9562-52CD75DB1BD4}"/>
                  </a:ext>
                </a:extLst>
              </p:cNvPr>
              <p:cNvSpPr/>
              <p:nvPr/>
            </p:nvSpPr>
            <p:spPr>
              <a:xfrm>
                <a:off x="3550596" y="3844817"/>
                <a:ext cx="398834" cy="71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22E93D2-FFE0-4A0B-B15A-2D7755D6BA2A}"/>
                  </a:ext>
                </a:extLst>
              </p:cNvPr>
              <p:cNvSpPr/>
              <p:nvPr/>
            </p:nvSpPr>
            <p:spPr>
              <a:xfrm>
                <a:off x="3489653" y="4267988"/>
                <a:ext cx="513280" cy="2879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F0BAF19-A7B0-4676-BBDC-4A6FED543493}"/>
                  </a:ext>
                </a:extLst>
              </p:cNvPr>
              <p:cNvSpPr/>
              <p:nvPr/>
            </p:nvSpPr>
            <p:spPr>
              <a:xfrm>
                <a:off x="3486509" y="4058753"/>
                <a:ext cx="83543" cy="4972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L-Shape 62">
              <a:extLst>
                <a:ext uri="{FF2B5EF4-FFF2-40B4-BE49-F238E27FC236}">
                  <a16:creationId xmlns:a16="http://schemas.microsoft.com/office/drawing/2014/main" id="{C9EC17A8-C5FD-41DE-BB2E-470214C8AB94}"/>
                </a:ext>
              </a:extLst>
            </p:cNvPr>
            <p:cNvSpPr/>
            <p:nvPr/>
          </p:nvSpPr>
          <p:spPr>
            <a:xfrm rot="7616983">
              <a:off x="4982083" y="4759453"/>
              <a:ext cx="210759" cy="175865"/>
            </a:xfrm>
            <a:prstGeom prst="corner">
              <a:avLst>
                <a:gd name="adj1" fmla="val 25402"/>
                <a:gd name="adj2" fmla="val 241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Shape 63">
              <a:extLst>
                <a:ext uri="{FF2B5EF4-FFF2-40B4-BE49-F238E27FC236}">
                  <a16:creationId xmlns:a16="http://schemas.microsoft.com/office/drawing/2014/main" id="{9E4780B3-6F48-4099-99FB-9E5C7D75F772}"/>
                </a:ext>
              </a:extLst>
            </p:cNvPr>
            <p:cNvSpPr/>
            <p:nvPr/>
          </p:nvSpPr>
          <p:spPr>
            <a:xfrm rot="7503254">
              <a:off x="5469292" y="4729907"/>
              <a:ext cx="210759" cy="175865"/>
            </a:xfrm>
            <a:prstGeom prst="corner">
              <a:avLst>
                <a:gd name="adj1" fmla="val 25402"/>
                <a:gd name="adj2" fmla="val 241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Delay 64">
              <a:extLst>
                <a:ext uri="{FF2B5EF4-FFF2-40B4-BE49-F238E27FC236}">
                  <a16:creationId xmlns:a16="http://schemas.microsoft.com/office/drawing/2014/main" id="{12DA40C6-754C-4C71-91C6-2F12BD0022D3}"/>
                </a:ext>
              </a:extLst>
            </p:cNvPr>
            <p:cNvSpPr/>
            <p:nvPr/>
          </p:nvSpPr>
          <p:spPr>
            <a:xfrm rot="5400000">
              <a:off x="5265268" y="4982442"/>
              <a:ext cx="195328" cy="308772"/>
            </a:xfrm>
            <a:prstGeom prst="flowChartDelay">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7ABC1D9-EAEA-4519-9EBF-F7DBF1C9FA97}"/>
                </a:ext>
              </a:extLst>
            </p:cNvPr>
            <p:cNvSpPr/>
            <p:nvPr/>
          </p:nvSpPr>
          <p:spPr>
            <a:xfrm>
              <a:off x="5998912" y="4618533"/>
              <a:ext cx="354564" cy="3035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DCE7F0DC-A404-46FD-AD10-36D94F34997A}"/>
              </a:ext>
            </a:extLst>
          </p:cNvPr>
          <p:cNvGrpSpPr/>
          <p:nvPr/>
        </p:nvGrpSpPr>
        <p:grpSpPr>
          <a:xfrm>
            <a:off x="9817858" y="3888649"/>
            <a:ext cx="1551622" cy="2728871"/>
            <a:chOff x="9273795" y="3760521"/>
            <a:chExt cx="1551622" cy="2728871"/>
          </a:xfrm>
        </p:grpSpPr>
        <p:sp>
          <p:nvSpPr>
            <p:cNvPr id="67" name="Trapezoid 66">
              <a:extLst>
                <a:ext uri="{FF2B5EF4-FFF2-40B4-BE49-F238E27FC236}">
                  <a16:creationId xmlns:a16="http://schemas.microsoft.com/office/drawing/2014/main" id="{04DAA660-91C7-4121-96CB-C06A1CDDEB1F}"/>
                </a:ext>
              </a:extLst>
            </p:cNvPr>
            <p:cNvSpPr/>
            <p:nvPr/>
          </p:nvSpPr>
          <p:spPr>
            <a:xfrm>
              <a:off x="9570593" y="5194646"/>
              <a:ext cx="1215958" cy="1282005"/>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DA1E603-563B-47C9-9D44-2DCBEF4F6A31}"/>
                </a:ext>
              </a:extLst>
            </p:cNvPr>
            <p:cNvSpPr/>
            <p:nvPr/>
          </p:nvSpPr>
          <p:spPr>
            <a:xfrm>
              <a:off x="9495969" y="4155962"/>
              <a:ext cx="1322963" cy="11655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Delay 68">
              <a:extLst>
                <a:ext uri="{FF2B5EF4-FFF2-40B4-BE49-F238E27FC236}">
                  <a16:creationId xmlns:a16="http://schemas.microsoft.com/office/drawing/2014/main" id="{30F372A7-3707-4479-82F3-FFF3C3298CDC}"/>
                </a:ext>
              </a:extLst>
            </p:cNvPr>
            <p:cNvSpPr/>
            <p:nvPr/>
          </p:nvSpPr>
          <p:spPr>
            <a:xfrm rot="13838121">
              <a:off x="9395664" y="4046183"/>
              <a:ext cx="591916" cy="835653"/>
            </a:xfrm>
            <a:prstGeom prst="flowChartDela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Delay 69">
              <a:extLst>
                <a:ext uri="{FF2B5EF4-FFF2-40B4-BE49-F238E27FC236}">
                  <a16:creationId xmlns:a16="http://schemas.microsoft.com/office/drawing/2014/main" id="{2ECE188D-56C2-4A99-8E36-2F430BE61E10}"/>
                </a:ext>
              </a:extLst>
            </p:cNvPr>
            <p:cNvSpPr/>
            <p:nvPr/>
          </p:nvSpPr>
          <p:spPr>
            <a:xfrm rot="18979900">
              <a:off x="10116630" y="3760521"/>
              <a:ext cx="708787" cy="1274403"/>
            </a:xfrm>
            <a:prstGeom prst="flowChartDela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C3386B1-53F7-43C6-B1BA-EB9F80BC3B54}"/>
                </a:ext>
              </a:extLst>
            </p:cNvPr>
            <p:cNvSpPr/>
            <p:nvPr/>
          </p:nvSpPr>
          <p:spPr>
            <a:xfrm rot="19176654">
              <a:off x="9705746" y="4928104"/>
              <a:ext cx="331567" cy="97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060FD6-6F96-4523-98A1-A605AE979088}"/>
                </a:ext>
              </a:extLst>
            </p:cNvPr>
            <p:cNvSpPr/>
            <p:nvPr/>
          </p:nvSpPr>
          <p:spPr>
            <a:xfrm rot="1745481">
              <a:off x="10134587" y="4931237"/>
              <a:ext cx="331567" cy="97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17ABCBC2-8264-4761-973E-8AA405661793}"/>
                </a:ext>
              </a:extLst>
            </p:cNvPr>
            <p:cNvGrpSpPr/>
            <p:nvPr/>
          </p:nvGrpSpPr>
          <p:grpSpPr>
            <a:xfrm rot="12507396" flipH="1">
              <a:off x="10058699" y="5672330"/>
              <a:ext cx="591630" cy="817062"/>
              <a:chOff x="10248549" y="5454112"/>
              <a:chExt cx="571601" cy="817062"/>
            </a:xfrm>
          </p:grpSpPr>
          <p:sp>
            <p:nvSpPr>
              <p:cNvPr id="74" name="Rectangle 73">
                <a:extLst>
                  <a:ext uri="{FF2B5EF4-FFF2-40B4-BE49-F238E27FC236}">
                    <a16:creationId xmlns:a16="http://schemas.microsoft.com/office/drawing/2014/main" id="{1B192705-B508-4FFF-B9F3-B2FD9FC2CDD6}"/>
                  </a:ext>
                </a:extLst>
              </p:cNvPr>
              <p:cNvSpPr/>
              <p:nvPr/>
            </p:nvSpPr>
            <p:spPr>
              <a:xfrm rot="19553966">
                <a:off x="10248549" y="5454112"/>
                <a:ext cx="398834" cy="71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E925B02-B379-4A9E-9A49-C9F021F304C0}"/>
                  </a:ext>
                </a:extLst>
              </p:cNvPr>
              <p:cNvSpPr/>
              <p:nvPr/>
            </p:nvSpPr>
            <p:spPr>
              <a:xfrm rot="19553966">
                <a:off x="10306870" y="5842988"/>
                <a:ext cx="513280" cy="2879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0C3B45D-6CCB-452B-B1C0-02689E6CAC21}"/>
                  </a:ext>
                </a:extLst>
              </p:cNvPr>
              <p:cNvSpPr/>
              <p:nvPr/>
            </p:nvSpPr>
            <p:spPr>
              <a:xfrm rot="19553966">
                <a:off x="10282559" y="5773969"/>
                <a:ext cx="83543" cy="4972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0032C19C-DD74-43D0-AB5A-77AE06C49613}"/>
                </a:ext>
              </a:extLst>
            </p:cNvPr>
            <p:cNvSpPr/>
            <p:nvPr/>
          </p:nvSpPr>
          <p:spPr>
            <a:xfrm>
              <a:off x="9360930" y="5955896"/>
              <a:ext cx="354564" cy="3035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L-Shape 79">
            <a:extLst>
              <a:ext uri="{FF2B5EF4-FFF2-40B4-BE49-F238E27FC236}">
                <a16:creationId xmlns:a16="http://schemas.microsoft.com/office/drawing/2014/main" id="{B6319F52-DDF6-4E7B-9EB1-D64D1551D757}"/>
              </a:ext>
            </a:extLst>
          </p:cNvPr>
          <p:cNvSpPr/>
          <p:nvPr/>
        </p:nvSpPr>
        <p:spPr>
          <a:xfrm rot="7503254">
            <a:off x="10546044" y="5267379"/>
            <a:ext cx="210759" cy="175865"/>
          </a:xfrm>
          <a:prstGeom prst="corner">
            <a:avLst>
              <a:gd name="adj1" fmla="val 25402"/>
              <a:gd name="adj2" fmla="val 241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43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7EE55-E584-4926-8D44-D603DCCB934B}"/>
              </a:ext>
            </a:extLst>
          </p:cNvPr>
          <p:cNvSpPr txBox="1"/>
          <p:nvPr/>
        </p:nvSpPr>
        <p:spPr>
          <a:xfrm>
            <a:off x="205272" y="0"/>
            <a:ext cx="6512767" cy="923330"/>
          </a:xfrm>
          <a:prstGeom prst="rect">
            <a:avLst/>
          </a:prstGeom>
          <a:noFill/>
        </p:spPr>
        <p:txBody>
          <a:bodyPr wrap="square" rtlCol="0">
            <a:spAutoFit/>
          </a:bodyPr>
          <a:lstStyle/>
          <a:p>
            <a:r>
              <a:rPr lang="en-US" sz="5400" dirty="0">
                <a:latin typeface="AR ESSENCE" panose="02000000000000000000" pitchFamily="2" charset="0"/>
              </a:rPr>
              <a:t>Unique selling points </a:t>
            </a:r>
          </a:p>
        </p:txBody>
      </p:sp>
      <p:sp>
        <p:nvSpPr>
          <p:cNvPr id="2" name="TextBox 1">
            <a:extLst>
              <a:ext uri="{FF2B5EF4-FFF2-40B4-BE49-F238E27FC236}">
                <a16:creationId xmlns:a16="http://schemas.microsoft.com/office/drawing/2014/main" id="{A6C93171-A582-49C9-8950-567F257429AD}"/>
              </a:ext>
            </a:extLst>
          </p:cNvPr>
          <p:cNvSpPr txBox="1"/>
          <p:nvPr/>
        </p:nvSpPr>
        <p:spPr>
          <a:xfrm>
            <a:off x="2401978" y="2379908"/>
            <a:ext cx="6643399" cy="240065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Players can either play as attack and defender</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Unit cards talents system</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Daily quest system</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Regular events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Ranking and season system</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Guild landmark system</a:t>
            </a:r>
          </a:p>
          <a:p>
            <a:endParaRPr lang="en-US" dirty="0"/>
          </a:p>
        </p:txBody>
      </p:sp>
    </p:spTree>
    <p:extLst>
      <p:ext uri="{BB962C8B-B14F-4D97-AF65-F5344CB8AC3E}">
        <p14:creationId xmlns:p14="http://schemas.microsoft.com/office/powerpoint/2010/main" val="256832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6A487-5151-41E7-8B53-3E8ED8761827}"/>
              </a:ext>
            </a:extLst>
          </p:cNvPr>
          <p:cNvSpPr txBox="1"/>
          <p:nvPr/>
        </p:nvSpPr>
        <p:spPr>
          <a:xfrm>
            <a:off x="1536771" y="231875"/>
            <a:ext cx="8207168" cy="923330"/>
          </a:xfrm>
          <a:prstGeom prst="rect">
            <a:avLst/>
          </a:prstGeom>
          <a:noFill/>
        </p:spPr>
        <p:txBody>
          <a:bodyPr wrap="square" rtlCol="0">
            <a:spAutoFit/>
          </a:bodyPr>
          <a:lstStyle/>
          <a:p>
            <a:r>
              <a:rPr lang="en-US" sz="5400" dirty="0">
                <a:latin typeface="AR ESSENCE" panose="02000000000000000000" pitchFamily="2" charset="0"/>
              </a:rPr>
              <a:t>What is War of Crystal (WOC)?</a:t>
            </a:r>
          </a:p>
        </p:txBody>
      </p:sp>
      <p:sp>
        <p:nvSpPr>
          <p:cNvPr id="3" name="TextBox 2">
            <a:extLst>
              <a:ext uri="{FF2B5EF4-FFF2-40B4-BE49-F238E27FC236}">
                <a16:creationId xmlns:a16="http://schemas.microsoft.com/office/drawing/2014/main" id="{6947BE3A-3C3E-4613-B437-9CCF471932B2}"/>
              </a:ext>
            </a:extLst>
          </p:cNvPr>
          <p:cNvSpPr txBox="1"/>
          <p:nvPr/>
        </p:nvSpPr>
        <p:spPr>
          <a:xfrm>
            <a:off x="1467945" y="3380792"/>
            <a:ext cx="912373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War of Crystal is a online real-time strategy tower defense mobile game.</a:t>
            </a:r>
          </a:p>
        </p:txBody>
      </p:sp>
    </p:spTree>
    <p:extLst>
      <p:ext uri="{BB962C8B-B14F-4D97-AF65-F5344CB8AC3E}">
        <p14:creationId xmlns:p14="http://schemas.microsoft.com/office/powerpoint/2010/main" val="409223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284EC-224F-4A6D-9B7A-6D2B041517CA}"/>
              </a:ext>
            </a:extLst>
          </p:cNvPr>
          <p:cNvSpPr txBox="1"/>
          <p:nvPr/>
        </p:nvSpPr>
        <p:spPr>
          <a:xfrm>
            <a:off x="178079" y="47799"/>
            <a:ext cx="8364484" cy="2308324"/>
          </a:xfrm>
          <a:prstGeom prst="rect">
            <a:avLst/>
          </a:prstGeom>
          <a:noFill/>
        </p:spPr>
        <p:txBody>
          <a:bodyPr wrap="square" rtlCol="0">
            <a:spAutoFit/>
          </a:bodyPr>
          <a:lstStyle/>
          <a:p>
            <a:endParaRPr lang="en-US" dirty="0"/>
          </a:p>
          <a:p>
            <a:r>
              <a:rPr lang="en-US" sz="5400" dirty="0">
                <a:latin typeface="AR ESSENCE" panose="02000000000000000000" pitchFamily="2" charset="0"/>
                <a:cs typeface="Arial" panose="020B0604020202020204" pitchFamily="34" charset="0"/>
              </a:rPr>
              <a:t>Players can either play as attacker and defender</a:t>
            </a:r>
            <a:endParaRPr lang="en-US" sz="5400" dirty="0">
              <a:latin typeface="AR ESSENCE" panose="02000000000000000000" pitchFamily="2" charset="0"/>
            </a:endParaRPr>
          </a:p>
          <a:p>
            <a:endParaRPr lang="en-US" dirty="0"/>
          </a:p>
        </p:txBody>
      </p:sp>
      <p:grpSp>
        <p:nvGrpSpPr>
          <p:cNvPr id="10" name="Group 9">
            <a:extLst>
              <a:ext uri="{FF2B5EF4-FFF2-40B4-BE49-F238E27FC236}">
                <a16:creationId xmlns:a16="http://schemas.microsoft.com/office/drawing/2014/main" id="{A49D6003-68EC-4660-9E50-CF3BBC7D7858}"/>
              </a:ext>
            </a:extLst>
          </p:cNvPr>
          <p:cNvGrpSpPr/>
          <p:nvPr/>
        </p:nvGrpSpPr>
        <p:grpSpPr>
          <a:xfrm>
            <a:off x="7502858" y="441091"/>
            <a:ext cx="4309245" cy="5787714"/>
            <a:chOff x="7138964" y="347785"/>
            <a:chExt cx="4309245" cy="5787714"/>
          </a:xfrm>
          <a:effectLst>
            <a:reflection endPos="0" dist="50800" dir="5400000" sy="-100000" algn="bl" rotWithShape="0"/>
          </a:effectLst>
        </p:grpSpPr>
        <p:grpSp>
          <p:nvGrpSpPr>
            <p:cNvPr id="126" name="Group 125">
              <a:extLst>
                <a:ext uri="{FF2B5EF4-FFF2-40B4-BE49-F238E27FC236}">
                  <a16:creationId xmlns:a16="http://schemas.microsoft.com/office/drawing/2014/main" id="{007740B7-180C-4521-A2BE-E5BD0C56F58D}"/>
                </a:ext>
              </a:extLst>
            </p:cNvPr>
            <p:cNvGrpSpPr/>
            <p:nvPr/>
          </p:nvGrpSpPr>
          <p:grpSpPr>
            <a:xfrm>
              <a:off x="7138964" y="347785"/>
              <a:ext cx="4309245" cy="5508390"/>
              <a:chOff x="6274449" y="172867"/>
              <a:chExt cx="4318119" cy="6166469"/>
            </a:xfrm>
          </p:grpSpPr>
          <p:grpSp>
            <p:nvGrpSpPr>
              <p:cNvPr id="113" name="Group 112">
                <a:extLst>
                  <a:ext uri="{FF2B5EF4-FFF2-40B4-BE49-F238E27FC236}">
                    <a16:creationId xmlns:a16="http://schemas.microsoft.com/office/drawing/2014/main" id="{0AAF67AE-45E8-4CBA-BC1D-74A3A1354A8B}"/>
                  </a:ext>
                </a:extLst>
              </p:cNvPr>
              <p:cNvGrpSpPr/>
              <p:nvPr/>
            </p:nvGrpSpPr>
            <p:grpSpPr>
              <a:xfrm>
                <a:off x="6274449" y="172867"/>
                <a:ext cx="4036863" cy="5758464"/>
                <a:chOff x="5299205" y="622078"/>
                <a:chExt cx="4036863" cy="5758464"/>
              </a:xfrm>
            </p:grpSpPr>
            <p:sp>
              <p:nvSpPr>
                <p:cNvPr id="108" name="Rectangle 107">
                  <a:extLst>
                    <a:ext uri="{FF2B5EF4-FFF2-40B4-BE49-F238E27FC236}">
                      <a16:creationId xmlns:a16="http://schemas.microsoft.com/office/drawing/2014/main" id="{04AADDB5-CDFB-4601-AA6B-8A6A40782CCB}"/>
                    </a:ext>
                  </a:extLst>
                </p:cNvPr>
                <p:cNvSpPr/>
                <p:nvPr/>
              </p:nvSpPr>
              <p:spPr>
                <a:xfrm rot="15743132">
                  <a:off x="8236392" y="4897721"/>
                  <a:ext cx="1110515" cy="549584"/>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8735EB8-2A7C-4ED9-9C63-0F1644EA3BDA}"/>
                    </a:ext>
                  </a:extLst>
                </p:cNvPr>
                <p:cNvSpPr/>
                <p:nvPr/>
              </p:nvSpPr>
              <p:spPr>
                <a:xfrm rot="2983107">
                  <a:off x="8126801" y="3975324"/>
                  <a:ext cx="863009" cy="92234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4A661B9A-3998-4A1B-B564-E3C774D81976}"/>
                    </a:ext>
                  </a:extLst>
                </p:cNvPr>
                <p:cNvGrpSpPr/>
                <p:nvPr/>
              </p:nvGrpSpPr>
              <p:grpSpPr>
                <a:xfrm>
                  <a:off x="5299205" y="622078"/>
                  <a:ext cx="4036863" cy="5758464"/>
                  <a:chOff x="4979477" y="1066073"/>
                  <a:chExt cx="4036863" cy="5758464"/>
                </a:xfrm>
              </p:grpSpPr>
              <p:sp>
                <p:nvSpPr>
                  <p:cNvPr id="26" name="Flowchart: Off-page Connector 25">
                    <a:extLst>
                      <a:ext uri="{FF2B5EF4-FFF2-40B4-BE49-F238E27FC236}">
                        <a16:creationId xmlns:a16="http://schemas.microsoft.com/office/drawing/2014/main" id="{ECB22F47-A360-499F-B141-52E16D451E23}"/>
                      </a:ext>
                    </a:extLst>
                  </p:cNvPr>
                  <p:cNvSpPr/>
                  <p:nvPr/>
                </p:nvSpPr>
                <p:spPr>
                  <a:xfrm rot="10800000">
                    <a:off x="5958133" y="3803908"/>
                    <a:ext cx="1984098" cy="2837893"/>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9B4DA91-F43D-496B-8334-0F4780C48811}"/>
                      </a:ext>
                    </a:extLst>
                  </p:cNvPr>
                  <p:cNvGrpSpPr/>
                  <p:nvPr/>
                </p:nvGrpSpPr>
                <p:grpSpPr>
                  <a:xfrm>
                    <a:off x="5958132" y="6030568"/>
                    <a:ext cx="1984099" cy="674435"/>
                    <a:chOff x="5958132" y="5300987"/>
                    <a:chExt cx="1984099" cy="674435"/>
                  </a:xfrm>
                </p:grpSpPr>
                <p:sp>
                  <p:nvSpPr>
                    <p:cNvPr id="5" name="Rectangle 4">
                      <a:extLst>
                        <a:ext uri="{FF2B5EF4-FFF2-40B4-BE49-F238E27FC236}">
                          <a16:creationId xmlns:a16="http://schemas.microsoft.com/office/drawing/2014/main" id="{F6A6E138-26B3-4257-BE70-B727FC5E3D63}"/>
                        </a:ext>
                      </a:extLst>
                    </p:cNvPr>
                    <p:cNvSpPr/>
                    <p:nvPr/>
                  </p:nvSpPr>
                  <p:spPr>
                    <a:xfrm>
                      <a:off x="5958132" y="5408412"/>
                      <a:ext cx="1984099" cy="40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Isosceles Triangle 5">
                      <a:extLst>
                        <a:ext uri="{FF2B5EF4-FFF2-40B4-BE49-F238E27FC236}">
                          <a16:creationId xmlns:a16="http://schemas.microsoft.com/office/drawing/2014/main" id="{0A1C0618-6543-4DA1-8B40-F31BAFCB37EE}"/>
                        </a:ext>
                      </a:extLst>
                    </p:cNvPr>
                    <p:cNvSpPr/>
                    <p:nvPr/>
                  </p:nvSpPr>
                  <p:spPr>
                    <a:xfrm rot="10800000">
                      <a:off x="6545373" y="5300987"/>
                      <a:ext cx="687088" cy="674435"/>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235D3CE-F6EF-41F1-AB38-1E9E0E44A59C}"/>
                        </a:ext>
                      </a:extLst>
                    </p:cNvPr>
                    <p:cNvSpPr/>
                    <p:nvPr/>
                  </p:nvSpPr>
                  <p:spPr>
                    <a:xfrm rot="10800000">
                      <a:off x="6703702" y="5375443"/>
                      <a:ext cx="397530" cy="478621"/>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1209A8-96C9-4AC7-ABA0-D9D71684661B}"/>
                      </a:ext>
                    </a:extLst>
                  </p:cNvPr>
                  <p:cNvGrpSpPr/>
                  <p:nvPr/>
                </p:nvGrpSpPr>
                <p:grpSpPr>
                  <a:xfrm>
                    <a:off x="6054097" y="1168713"/>
                    <a:ext cx="1522360" cy="3086047"/>
                    <a:chOff x="6054097" y="1168713"/>
                    <a:chExt cx="1522360" cy="3086047"/>
                  </a:xfrm>
                </p:grpSpPr>
                <p:sp>
                  <p:nvSpPr>
                    <p:cNvPr id="7" name="Flowchart: Off-page Connector 6">
                      <a:extLst>
                        <a:ext uri="{FF2B5EF4-FFF2-40B4-BE49-F238E27FC236}">
                          <a16:creationId xmlns:a16="http://schemas.microsoft.com/office/drawing/2014/main" id="{88387A85-24CE-4887-9125-47C1913CA880}"/>
                        </a:ext>
                      </a:extLst>
                    </p:cNvPr>
                    <p:cNvSpPr/>
                    <p:nvPr/>
                  </p:nvSpPr>
                  <p:spPr>
                    <a:xfrm>
                      <a:off x="6195527" y="1390262"/>
                      <a:ext cx="1380930" cy="2864498"/>
                    </a:xfrm>
                    <a:prstGeom prst="flowChartOffpageConnec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9C890A-56E7-4940-B652-D08C8C71DD4B}"/>
                        </a:ext>
                      </a:extLst>
                    </p:cNvPr>
                    <p:cNvSpPr/>
                    <p:nvPr/>
                  </p:nvSpPr>
                  <p:spPr>
                    <a:xfrm>
                      <a:off x="6526763" y="3212711"/>
                      <a:ext cx="718458" cy="29559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D13FE2-456A-4CE8-943E-727AFD5DEA5B}"/>
                        </a:ext>
                      </a:extLst>
                    </p:cNvPr>
                    <p:cNvSpPr/>
                    <p:nvPr/>
                  </p:nvSpPr>
                  <p:spPr>
                    <a:xfrm rot="7494393">
                      <a:off x="6196524" y="3415544"/>
                      <a:ext cx="562281" cy="22731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680DF8-6FC2-40DB-931E-7C08192E867C}"/>
                        </a:ext>
                      </a:extLst>
                    </p:cNvPr>
                    <p:cNvSpPr/>
                    <p:nvPr/>
                  </p:nvSpPr>
                  <p:spPr>
                    <a:xfrm flipH="1">
                      <a:off x="6054097" y="2263765"/>
                      <a:ext cx="149289" cy="4292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DC4C4-78CF-4C5F-9A86-009B6EE4CA50}"/>
                        </a:ext>
                      </a:extLst>
                    </p:cNvPr>
                    <p:cNvSpPr/>
                    <p:nvPr/>
                  </p:nvSpPr>
                  <p:spPr>
                    <a:xfrm>
                      <a:off x="6111551" y="1496958"/>
                      <a:ext cx="774441" cy="4139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a:extLst>
                        <a:ext uri="{FF2B5EF4-FFF2-40B4-BE49-F238E27FC236}">
                          <a16:creationId xmlns:a16="http://schemas.microsoft.com/office/drawing/2014/main" id="{2F36829B-F9B0-4656-8CF9-8710DDD27C36}"/>
                        </a:ext>
                      </a:extLst>
                    </p:cNvPr>
                    <p:cNvSpPr/>
                    <p:nvPr/>
                  </p:nvSpPr>
                  <p:spPr>
                    <a:xfrm>
                      <a:off x="6526763" y="1168713"/>
                      <a:ext cx="718457" cy="742170"/>
                    </a:xfrm>
                    <a:prstGeom prst="flowChartDecisi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181DC9-1B09-455A-862E-C680144D272C}"/>
                        </a:ext>
                      </a:extLst>
                    </p:cNvPr>
                    <p:cNvSpPr/>
                    <p:nvPr/>
                  </p:nvSpPr>
                  <p:spPr>
                    <a:xfrm rot="711943">
                      <a:off x="6263687" y="2073664"/>
                      <a:ext cx="563372" cy="1717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710550A-0DD9-489A-B9DD-668AED440355}"/>
                      </a:ext>
                    </a:extLst>
                  </p:cNvPr>
                  <p:cNvGrpSpPr/>
                  <p:nvPr/>
                </p:nvGrpSpPr>
                <p:grpSpPr>
                  <a:xfrm>
                    <a:off x="4979477" y="3386934"/>
                    <a:ext cx="1591588" cy="3437603"/>
                    <a:chOff x="4937918" y="3313333"/>
                    <a:chExt cx="1591588" cy="3437603"/>
                  </a:xfrm>
                </p:grpSpPr>
                <p:sp>
                  <p:nvSpPr>
                    <p:cNvPr id="2" name="Rectangle 1">
                      <a:extLst>
                        <a:ext uri="{FF2B5EF4-FFF2-40B4-BE49-F238E27FC236}">
                          <a16:creationId xmlns:a16="http://schemas.microsoft.com/office/drawing/2014/main" id="{9B6DFF94-5F21-4BAA-8008-9A96A8B95B58}"/>
                        </a:ext>
                      </a:extLst>
                    </p:cNvPr>
                    <p:cNvSpPr/>
                    <p:nvPr/>
                  </p:nvSpPr>
                  <p:spPr>
                    <a:xfrm rot="18571339">
                      <a:off x="5794006" y="3919496"/>
                      <a:ext cx="851767" cy="6192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00073F-2D1A-460C-BE08-ED52BB889E10}"/>
                        </a:ext>
                      </a:extLst>
                    </p:cNvPr>
                    <p:cNvSpPr/>
                    <p:nvPr/>
                  </p:nvSpPr>
                  <p:spPr>
                    <a:xfrm>
                      <a:off x="5718692" y="4337879"/>
                      <a:ext cx="808071" cy="24130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FBA19DD-75C9-4506-A9B4-236E2D064B7B}"/>
                        </a:ext>
                      </a:extLst>
                    </p:cNvPr>
                    <p:cNvGrpSpPr/>
                    <p:nvPr/>
                  </p:nvGrpSpPr>
                  <p:grpSpPr>
                    <a:xfrm rot="20554786">
                      <a:off x="4937918" y="3313333"/>
                      <a:ext cx="1591205" cy="1565058"/>
                      <a:chOff x="4339427" y="2398244"/>
                      <a:chExt cx="1591205" cy="1565058"/>
                    </a:xfrm>
                  </p:grpSpPr>
                  <p:sp>
                    <p:nvSpPr>
                      <p:cNvPr id="21" name="Rectangle: Single Corner Snipped 20">
                        <a:extLst>
                          <a:ext uri="{FF2B5EF4-FFF2-40B4-BE49-F238E27FC236}">
                            <a16:creationId xmlns:a16="http://schemas.microsoft.com/office/drawing/2014/main" id="{3B4D86FE-160B-4101-B986-0DC208C10CF8}"/>
                          </a:ext>
                        </a:extLst>
                      </p:cNvPr>
                      <p:cNvSpPr/>
                      <p:nvPr/>
                    </p:nvSpPr>
                    <p:spPr>
                      <a:xfrm rot="15499102">
                        <a:off x="4477540" y="2669671"/>
                        <a:ext cx="1313033" cy="1248831"/>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Off-page Connector 21">
                        <a:extLst>
                          <a:ext uri="{FF2B5EF4-FFF2-40B4-BE49-F238E27FC236}">
                            <a16:creationId xmlns:a16="http://schemas.microsoft.com/office/drawing/2014/main" id="{3E6284AC-EE6A-4C71-A2B2-2522F7B1550D}"/>
                          </a:ext>
                        </a:extLst>
                      </p:cNvPr>
                      <p:cNvSpPr/>
                      <p:nvPr/>
                    </p:nvSpPr>
                    <p:spPr>
                      <a:xfrm rot="4699102">
                        <a:off x="4450441" y="3270414"/>
                        <a:ext cx="581874" cy="803902"/>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C0D44A-7FEE-49AE-B678-AB20BCB39710}"/>
                          </a:ext>
                        </a:extLst>
                      </p:cNvPr>
                      <p:cNvSpPr/>
                      <p:nvPr/>
                    </p:nvSpPr>
                    <p:spPr>
                      <a:xfrm rot="20899102">
                        <a:off x="5070704" y="2479479"/>
                        <a:ext cx="139959" cy="2574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A4F9A2-793E-485B-ADD6-9B42CE443F10}"/>
                          </a:ext>
                        </a:extLst>
                      </p:cNvPr>
                      <p:cNvSpPr/>
                      <p:nvPr/>
                    </p:nvSpPr>
                    <p:spPr>
                      <a:xfrm rot="20899102">
                        <a:off x="5271005" y="2438066"/>
                        <a:ext cx="139959" cy="2574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05A691-B215-4ED5-ACCD-7DB225F52AF9}"/>
                          </a:ext>
                        </a:extLst>
                      </p:cNvPr>
                      <p:cNvSpPr/>
                      <p:nvPr/>
                    </p:nvSpPr>
                    <p:spPr>
                      <a:xfrm rot="20899102">
                        <a:off x="5463609" y="2398244"/>
                        <a:ext cx="139959" cy="2574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29B989F2-ED1F-46CE-BFD8-8BBB798772E1}"/>
                          </a:ext>
                        </a:extLst>
                      </p:cNvPr>
                      <p:cNvSpPr/>
                      <p:nvPr/>
                    </p:nvSpPr>
                    <p:spPr>
                      <a:xfrm rot="7419142">
                        <a:off x="4938563" y="2709067"/>
                        <a:ext cx="670622" cy="1313516"/>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645152B-6DEE-4493-92AB-F8B809703D6B}"/>
                          </a:ext>
                        </a:extLst>
                      </p:cNvPr>
                      <p:cNvSpPr/>
                      <p:nvPr/>
                    </p:nvSpPr>
                    <p:spPr>
                      <a:xfrm rot="20899102">
                        <a:off x="5550446" y="3526825"/>
                        <a:ext cx="205273" cy="2052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A56D7F57-53E0-4C5D-A988-AB9530989DE6}"/>
                      </a:ext>
                    </a:extLst>
                  </p:cNvPr>
                  <p:cNvGrpSpPr/>
                  <p:nvPr/>
                </p:nvGrpSpPr>
                <p:grpSpPr>
                  <a:xfrm>
                    <a:off x="6097352" y="1066073"/>
                    <a:ext cx="2918988" cy="5585273"/>
                    <a:chOff x="6097352" y="1066073"/>
                    <a:chExt cx="2918988" cy="5585273"/>
                  </a:xfrm>
                </p:grpSpPr>
                <p:sp>
                  <p:nvSpPr>
                    <p:cNvPr id="59" name="Rectangle: Top Corners Snipped 58">
                      <a:extLst>
                        <a:ext uri="{FF2B5EF4-FFF2-40B4-BE49-F238E27FC236}">
                          <a16:creationId xmlns:a16="http://schemas.microsoft.com/office/drawing/2014/main" id="{DD439E80-9E50-427E-A812-5C7D4CBB5454}"/>
                        </a:ext>
                      </a:extLst>
                    </p:cNvPr>
                    <p:cNvSpPr/>
                    <p:nvPr/>
                  </p:nvSpPr>
                  <p:spPr>
                    <a:xfrm rot="10800000">
                      <a:off x="6897702" y="4230078"/>
                      <a:ext cx="1281924" cy="981855"/>
                    </a:xfrm>
                    <a:prstGeom prst="snip2SameRect">
                      <a:avLst>
                        <a:gd name="adj1" fmla="val 0"/>
                        <a:gd name="adj2" fmla="val 0"/>
                      </a:avLst>
                    </a:prstGeom>
                    <a:solidFill>
                      <a:srgbClr val="FF33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Top Corners Snipped 59">
                      <a:extLst>
                        <a:ext uri="{FF2B5EF4-FFF2-40B4-BE49-F238E27FC236}">
                          <a16:creationId xmlns:a16="http://schemas.microsoft.com/office/drawing/2014/main" id="{05EBC2F2-2D45-4624-B233-C47A91FC238A}"/>
                        </a:ext>
                      </a:extLst>
                    </p:cNvPr>
                    <p:cNvSpPr/>
                    <p:nvPr/>
                  </p:nvSpPr>
                  <p:spPr>
                    <a:xfrm rot="10800000">
                      <a:off x="6885991" y="5228719"/>
                      <a:ext cx="1064927" cy="1418057"/>
                    </a:xfrm>
                    <a:prstGeom prst="snip2SameRect">
                      <a:avLst>
                        <a:gd name="adj1" fmla="val 0"/>
                        <a:gd name="adj2" fmla="val 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2E92943-ED97-4946-8CF1-924FD051B958}"/>
                        </a:ext>
                      </a:extLst>
                    </p:cNvPr>
                    <p:cNvSpPr/>
                    <p:nvPr/>
                  </p:nvSpPr>
                  <p:spPr>
                    <a:xfrm>
                      <a:off x="7889234" y="4906316"/>
                      <a:ext cx="194553" cy="206228"/>
                    </a:xfrm>
                    <a:prstGeom prst="ellipse">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A73D85E7-8643-48CE-ABBC-5010E5ADCAE0}"/>
                        </a:ext>
                      </a:extLst>
                    </p:cNvPr>
                    <p:cNvCxnSpPr>
                      <a:cxnSpLocks/>
                    </p:cNvCxnSpPr>
                    <p:nvPr/>
                  </p:nvCxnSpPr>
                  <p:spPr>
                    <a:xfrm>
                      <a:off x="6902466" y="5744388"/>
                      <a:ext cx="3377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783E751-0859-4D91-B1E7-CD399E6934BD}"/>
                        </a:ext>
                      </a:extLst>
                    </p:cNvPr>
                    <p:cNvCxnSpPr>
                      <a:cxnSpLocks/>
                    </p:cNvCxnSpPr>
                    <p:nvPr/>
                  </p:nvCxnSpPr>
                  <p:spPr>
                    <a:xfrm>
                      <a:off x="6894681" y="6148966"/>
                      <a:ext cx="4849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8BECB61-C7A2-402E-BF8A-1F8127267008}"/>
                        </a:ext>
                      </a:extLst>
                    </p:cNvPr>
                    <p:cNvSpPr/>
                    <p:nvPr/>
                  </p:nvSpPr>
                  <p:spPr>
                    <a:xfrm>
                      <a:off x="6877303" y="6223423"/>
                      <a:ext cx="1064928" cy="314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Off-page Connector 90">
                      <a:extLst>
                        <a:ext uri="{FF2B5EF4-FFF2-40B4-BE49-F238E27FC236}">
                          <a16:creationId xmlns:a16="http://schemas.microsoft.com/office/drawing/2014/main" id="{A60F1A14-BC20-49DF-BD62-7B1C3DF9B8A9}"/>
                        </a:ext>
                      </a:extLst>
                    </p:cNvPr>
                    <p:cNvSpPr/>
                    <p:nvPr/>
                  </p:nvSpPr>
                  <p:spPr>
                    <a:xfrm rot="1645839">
                      <a:off x="7261038" y="4294585"/>
                      <a:ext cx="370929" cy="2356761"/>
                    </a:xfrm>
                    <a:prstGeom prst="flowChartOffpageConnector">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tial Circle 81">
                      <a:extLst>
                        <a:ext uri="{FF2B5EF4-FFF2-40B4-BE49-F238E27FC236}">
                          <a16:creationId xmlns:a16="http://schemas.microsoft.com/office/drawing/2014/main" id="{7C9F9C78-C395-4D05-B167-E0949A584F63}"/>
                        </a:ext>
                      </a:extLst>
                    </p:cNvPr>
                    <p:cNvSpPr/>
                    <p:nvPr/>
                  </p:nvSpPr>
                  <p:spPr>
                    <a:xfrm rot="10800000">
                      <a:off x="6557523" y="6137993"/>
                      <a:ext cx="662990" cy="498771"/>
                    </a:xfrm>
                    <a:prstGeom prst="pie">
                      <a:avLst>
                        <a:gd name="adj1" fmla="val 5400000"/>
                        <a:gd name="adj2" fmla="val 16194278"/>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8" name="Group 57">
                      <a:extLst>
                        <a:ext uri="{FF2B5EF4-FFF2-40B4-BE49-F238E27FC236}">
                          <a16:creationId xmlns:a16="http://schemas.microsoft.com/office/drawing/2014/main" id="{7901EB9D-B0A9-4DF2-A2F3-692D3AD5D72A}"/>
                        </a:ext>
                      </a:extLst>
                    </p:cNvPr>
                    <p:cNvGrpSpPr/>
                    <p:nvPr/>
                  </p:nvGrpSpPr>
                  <p:grpSpPr>
                    <a:xfrm rot="1179334">
                      <a:off x="7472261" y="3310511"/>
                      <a:ext cx="1544079" cy="1288217"/>
                      <a:chOff x="1963219" y="3426531"/>
                      <a:chExt cx="2137434" cy="1551008"/>
                    </a:xfrm>
                  </p:grpSpPr>
                  <p:grpSp>
                    <p:nvGrpSpPr>
                      <p:cNvPr id="50" name="Group 49">
                        <a:extLst>
                          <a:ext uri="{FF2B5EF4-FFF2-40B4-BE49-F238E27FC236}">
                            <a16:creationId xmlns:a16="http://schemas.microsoft.com/office/drawing/2014/main" id="{8FF63D94-87A8-4CC0-9F5A-FB0F7D20E08A}"/>
                          </a:ext>
                        </a:extLst>
                      </p:cNvPr>
                      <p:cNvGrpSpPr/>
                      <p:nvPr/>
                    </p:nvGrpSpPr>
                    <p:grpSpPr>
                      <a:xfrm rot="21140095">
                        <a:off x="1963219" y="4095298"/>
                        <a:ext cx="2137434" cy="882241"/>
                        <a:chOff x="1963219" y="4095298"/>
                        <a:chExt cx="2137434" cy="882241"/>
                      </a:xfrm>
                    </p:grpSpPr>
                    <p:sp>
                      <p:nvSpPr>
                        <p:cNvPr id="49" name="Rectangle: Top Corners Rounded 48">
                          <a:extLst>
                            <a:ext uri="{FF2B5EF4-FFF2-40B4-BE49-F238E27FC236}">
                              <a16:creationId xmlns:a16="http://schemas.microsoft.com/office/drawing/2014/main" id="{69673732-4EE1-4DA1-8607-4166494568BF}"/>
                            </a:ext>
                          </a:extLst>
                        </p:cNvPr>
                        <p:cNvSpPr/>
                        <p:nvPr/>
                      </p:nvSpPr>
                      <p:spPr>
                        <a:xfrm rot="1522356">
                          <a:off x="1963219" y="4095298"/>
                          <a:ext cx="2137434" cy="882241"/>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Top Corners Rounded 47">
                          <a:extLst>
                            <a:ext uri="{FF2B5EF4-FFF2-40B4-BE49-F238E27FC236}">
                              <a16:creationId xmlns:a16="http://schemas.microsoft.com/office/drawing/2014/main" id="{41533C58-ABAA-4460-8851-2AC01A6A7769}"/>
                            </a:ext>
                          </a:extLst>
                        </p:cNvPr>
                        <p:cNvSpPr/>
                        <p:nvPr/>
                      </p:nvSpPr>
                      <p:spPr>
                        <a:xfrm rot="1522356">
                          <a:off x="2093109" y="4112048"/>
                          <a:ext cx="1972745" cy="745309"/>
                        </a:xfrm>
                        <a:prstGeom prst="round2SameRect">
                          <a:avLst>
                            <a:gd name="adj1" fmla="val 50000"/>
                            <a:gd name="adj2" fmla="val 0"/>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Flowchart: Extract 54">
                        <a:extLst>
                          <a:ext uri="{FF2B5EF4-FFF2-40B4-BE49-F238E27FC236}">
                            <a16:creationId xmlns:a16="http://schemas.microsoft.com/office/drawing/2014/main" id="{F20D6392-AEAF-436D-A5B5-EE88497E805D}"/>
                          </a:ext>
                        </a:extLst>
                      </p:cNvPr>
                      <p:cNvSpPr/>
                      <p:nvPr/>
                    </p:nvSpPr>
                    <p:spPr>
                      <a:xfrm rot="934596">
                        <a:off x="2481553" y="3426531"/>
                        <a:ext cx="447473" cy="842578"/>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Extract 55">
                        <a:extLst>
                          <a:ext uri="{FF2B5EF4-FFF2-40B4-BE49-F238E27FC236}">
                            <a16:creationId xmlns:a16="http://schemas.microsoft.com/office/drawing/2014/main" id="{44F743C9-868F-4045-A42B-815FD18CA0C9}"/>
                          </a:ext>
                        </a:extLst>
                      </p:cNvPr>
                      <p:cNvSpPr/>
                      <p:nvPr/>
                    </p:nvSpPr>
                    <p:spPr>
                      <a:xfrm rot="934596">
                        <a:off x="2959785" y="3561088"/>
                        <a:ext cx="447473" cy="842578"/>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Extract 56">
                        <a:extLst>
                          <a:ext uri="{FF2B5EF4-FFF2-40B4-BE49-F238E27FC236}">
                            <a16:creationId xmlns:a16="http://schemas.microsoft.com/office/drawing/2014/main" id="{9D514D3F-0B3F-4DE6-A42F-3B3E299216DC}"/>
                          </a:ext>
                        </a:extLst>
                      </p:cNvPr>
                      <p:cNvSpPr/>
                      <p:nvPr/>
                    </p:nvSpPr>
                    <p:spPr>
                      <a:xfrm rot="934596">
                        <a:off x="3478738" y="3695999"/>
                        <a:ext cx="447473" cy="842578"/>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F0C631A-658C-4966-9D8A-A4236E3E3D3A}"/>
                        </a:ext>
                      </a:extLst>
                    </p:cNvPr>
                    <p:cNvGrpSpPr/>
                    <p:nvPr/>
                  </p:nvGrpSpPr>
                  <p:grpSpPr>
                    <a:xfrm>
                      <a:off x="6097352" y="1066073"/>
                      <a:ext cx="2116667" cy="3186187"/>
                      <a:chOff x="6097352" y="1066073"/>
                      <a:chExt cx="2116667" cy="3186187"/>
                    </a:xfrm>
                  </p:grpSpPr>
                  <p:grpSp>
                    <p:nvGrpSpPr>
                      <p:cNvPr id="45" name="Group 44">
                        <a:extLst>
                          <a:ext uri="{FF2B5EF4-FFF2-40B4-BE49-F238E27FC236}">
                            <a16:creationId xmlns:a16="http://schemas.microsoft.com/office/drawing/2014/main" id="{03B32661-E723-4E8D-870C-E04E8C419930}"/>
                          </a:ext>
                        </a:extLst>
                      </p:cNvPr>
                      <p:cNvGrpSpPr/>
                      <p:nvPr/>
                    </p:nvGrpSpPr>
                    <p:grpSpPr>
                      <a:xfrm>
                        <a:off x="6097352" y="1066073"/>
                        <a:ext cx="2116667" cy="3186187"/>
                        <a:chOff x="6097352" y="1066073"/>
                        <a:chExt cx="2116667" cy="3186187"/>
                      </a:xfrm>
                    </p:grpSpPr>
                    <p:grpSp>
                      <p:nvGrpSpPr>
                        <p:cNvPr id="44" name="Group 43">
                          <a:extLst>
                            <a:ext uri="{FF2B5EF4-FFF2-40B4-BE49-F238E27FC236}">
                              <a16:creationId xmlns:a16="http://schemas.microsoft.com/office/drawing/2014/main" id="{0BE66394-A25C-46E3-9D8B-CEC54026637C}"/>
                            </a:ext>
                          </a:extLst>
                        </p:cNvPr>
                        <p:cNvGrpSpPr/>
                        <p:nvPr/>
                      </p:nvGrpSpPr>
                      <p:grpSpPr>
                        <a:xfrm>
                          <a:off x="6097352" y="1066073"/>
                          <a:ext cx="2116667" cy="3186187"/>
                          <a:chOff x="6097352" y="1066073"/>
                          <a:chExt cx="2116667" cy="3186187"/>
                        </a:xfrm>
                      </p:grpSpPr>
                      <p:sp>
                        <p:nvSpPr>
                          <p:cNvPr id="42" name="Isosceles Triangle 41">
                            <a:extLst>
                              <a:ext uri="{FF2B5EF4-FFF2-40B4-BE49-F238E27FC236}">
                                <a16:creationId xmlns:a16="http://schemas.microsoft.com/office/drawing/2014/main" id="{D156D617-AE79-4B44-8B8E-A21AAC22D394}"/>
                              </a:ext>
                            </a:extLst>
                          </p:cNvPr>
                          <p:cNvSpPr/>
                          <p:nvPr/>
                        </p:nvSpPr>
                        <p:spPr>
                          <a:xfrm rot="3837643">
                            <a:off x="7592606" y="1843802"/>
                            <a:ext cx="479288" cy="763539"/>
                          </a:xfrm>
                          <a:prstGeom prst="triangle">
                            <a:avLst>
                              <a:gd name="adj" fmla="val 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907FB2-3D4D-4799-B5D5-9F00EDAC7693}"/>
                              </a:ext>
                            </a:extLst>
                          </p:cNvPr>
                          <p:cNvSpPr/>
                          <p:nvPr/>
                        </p:nvSpPr>
                        <p:spPr>
                          <a:xfrm>
                            <a:off x="6895646" y="1632858"/>
                            <a:ext cx="799906" cy="195519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8C46A3-274D-42A7-8042-31F339490558}"/>
                              </a:ext>
                            </a:extLst>
                          </p:cNvPr>
                          <p:cNvSpPr/>
                          <p:nvPr/>
                        </p:nvSpPr>
                        <p:spPr>
                          <a:xfrm>
                            <a:off x="6891839" y="3572873"/>
                            <a:ext cx="1002288" cy="679387"/>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885E105F-E159-463E-91E1-E86CFD4D16E8}"/>
                              </a:ext>
                            </a:extLst>
                          </p:cNvPr>
                          <p:cNvSpPr/>
                          <p:nvPr/>
                        </p:nvSpPr>
                        <p:spPr>
                          <a:xfrm>
                            <a:off x="7527340" y="2947653"/>
                            <a:ext cx="354563" cy="629298"/>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a:extLst>
                              <a:ext uri="{FF2B5EF4-FFF2-40B4-BE49-F238E27FC236}">
                                <a16:creationId xmlns:a16="http://schemas.microsoft.com/office/drawing/2014/main" id="{8A1AA648-36AC-468A-8C40-88EC01413EE1}"/>
                              </a:ext>
                            </a:extLst>
                          </p:cNvPr>
                          <p:cNvSpPr/>
                          <p:nvPr/>
                        </p:nvSpPr>
                        <p:spPr>
                          <a:xfrm>
                            <a:off x="6513273" y="2889629"/>
                            <a:ext cx="1082545" cy="90930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hord 38">
                            <a:extLst>
                              <a:ext uri="{FF2B5EF4-FFF2-40B4-BE49-F238E27FC236}">
                                <a16:creationId xmlns:a16="http://schemas.microsoft.com/office/drawing/2014/main" id="{9B41071D-A8D7-46AE-9BB3-35DB07A5ABBA}"/>
                              </a:ext>
                            </a:extLst>
                          </p:cNvPr>
                          <p:cNvSpPr/>
                          <p:nvPr/>
                        </p:nvSpPr>
                        <p:spPr>
                          <a:xfrm rot="15454064">
                            <a:off x="6931556" y="1904786"/>
                            <a:ext cx="515099" cy="507229"/>
                          </a:xfrm>
                          <a:prstGeom prst="cho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artial Circle 40">
                            <a:extLst>
                              <a:ext uri="{FF2B5EF4-FFF2-40B4-BE49-F238E27FC236}">
                                <a16:creationId xmlns:a16="http://schemas.microsoft.com/office/drawing/2014/main" id="{EA3726EE-C46B-423E-9BD4-5DD5D85AED15}"/>
                              </a:ext>
                            </a:extLst>
                          </p:cNvPr>
                          <p:cNvSpPr/>
                          <p:nvPr/>
                        </p:nvSpPr>
                        <p:spPr>
                          <a:xfrm rot="5400000">
                            <a:off x="6325145" y="838280"/>
                            <a:ext cx="1144575" cy="1600161"/>
                          </a:xfrm>
                          <a:prstGeom prst="pie">
                            <a:avLst>
                              <a:gd name="adj1" fmla="val 10800000"/>
                              <a:gd name="adj2" fmla="val 16210340"/>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Card 42">
                            <a:extLst>
                              <a:ext uri="{FF2B5EF4-FFF2-40B4-BE49-F238E27FC236}">
                                <a16:creationId xmlns:a16="http://schemas.microsoft.com/office/drawing/2014/main" id="{D20B4698-9557-45EF-B054-7B89C79E31F7}"/>
                              </a:ext>
                            </a:extLst>
                          </p:cNvPr>
                          <p:cNvSpPr/>
                          <p:nvPr/>
                        </p:nvSpPr>
                        <p:spPr>
                          <a:xfrm rot="5400000">
                            <a:off x="6907054" y="2749472"/>
                            <a:ext cx="178927" cy="209426"/>
                          </a:xfrm>
                          <a:prstGeom prst="flowChartPunchedCard">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Connector 36">
                          <a:extLst>
                            <a:ext uri="{FF2B5EF4-FFF2-40B4-BE49-F238E27FC236}">
                              <a16:creationId xmlns:a16="http://schemas.microsoft.com/office/drawing/2014/main" id="{00EFAE9C-7ECB-4159-9E14-4F016AFA6352}"/>
                            </a:ext>
                          </a:extLst>
                        </p:cNvPr>
                        <p:cNvCxnSpPr>
                          <a:cxnSpLocks/>
                          <a:endCxn id="32" idx="4"/>
                        </p:cNvCxnSpPr>
                        <p:nvPr/>
                      </p:nvCxnSpPr>
                      <p:spPr>
                        <a:xfrm flipV="1">
                          <a:off x="6902466" y="3576951"/>
                          <a:ext cx="979436" cy="5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46A81A0D-8179-4121-AA23-63E3B3272904}"/>
                          </a:ext>
                        </a:extLst>
                      </p:cNvPr>
                      <p:cNvSpPr/>
                      <p:nvPr/>
                    </p:nvSpPr>
                    <p:spPr>
                      <a:xfrm rot="2638272">
                        <a:off x="7707481" y="2266845"/>
                        <a:ext cx="316698" cy="1749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E5A8A370-687C-4344-98B3-2905B9334486}"/>
                        </a:ext>
                      </a:extLst>
                    </p:cNvPr>
                    <p:cNvSpPr/>
                    <p:nvPr/>
                  </p:nvSpPr>
                  <p:spPr>
                    <a:xfrm rot="17890524" flipH="1">
                      <a:off x="7471416" y="5037438"/>
                      <a:ext cx="136463" cy="4298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286BB47-B3B7-43DE-9E58-2A4D58EBD957}"/>
                        </a:ext>
                      </a:extLst>
                    </p:cNvPr>
                    <p:cNvSpPr/>
                    <p:nvPr/>
                  </p:nvSpPr>
                  <p:spPr>
                    <a:xfrm rot="7144508" flipH="1">
                      <a:off x="7647106" y="4675403"/>
                      <a:ext cx="136463" cy="4298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F7543F8-2D83-4285-88BB-EF840E6EEEC7}"/>
                        </a:ext>
                      </a:extLst>
                    </p:cNvPr>
                    <p:cNvSpPr/>
                    <p:nvPr/>
                  </p:nvSpPr>
                  <p:spPr>
                    <a:xfrm rot="1610032" flipH="1">
                      <a:off x="7703946" y="4921886"/>
                      <a:ext cx="124683" cy="4558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25" name="Group 124">
                <a:extLst>
                  <a:ext uri="{FF2B5EF4-FFF2-40B4-BE49-F238E27FC236}">
                    <a16:creationId xmlns:a16="http://schemas.microsoft.com/office/drawing/2014/main" id="{32A8173B-591A-4510-8752-993A3B5ECE5D}"/>
                  </a:ext>
                </a:extLst>
              </p:cNvPr>
              <p:cNvGrpSpPr/>
              <p:nvPr/>
            </p:nvGrpSpPr>
            <p:grpSpPr>
              <a:xfrm>
                <a:off x="8268418" y="5106793"/>
                <a:ext cx="2324150" cy="1232543"/>
                <a:chOff x="7293173" y="5573085"/>
                <a:chExt cx="2324150" cy="1232543"/>
              </a:xfrm>
            </p:grpSpPr>
            <p:sp>
              <p:nvSpPr>
                <p:cNvPr id="107" name="Rectangle 106">
                  <a:extLst>
                    <a:ext uri="{FF2B5EF4-FFF2-40B4-BE49-F238E27FC236}">
                      <a16:creationId xmlns:a16="http://schemas.microsoft.com/office/drawing/2014/main" id="{0AF9689C-2367-488E-847A-EC2C75F0523D}"/>
                    </a:ext>
                  </a:extLst>
                </p:cNvPr>
                <p:cNvSpPr/>
                <p:nvPr/>
              </p:nvSpPr>
              <p:spPr>
                <a:xfrm rot="741604">
                  <a:off x="8924362" y="6125256"/>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79D266F0-8E99-49E5-9E67-179946326956}"/>
                    </a:ext>
                  </a:extLst>
                </p:cNvPr>
                <p:cNvGrpSpPr/>
                <p:nvPr/>
              </p:nvGrpSpPr>
              <p:grpSpPr>
                <a:xfrm>
                  <a:off x="7293173" y="5573085"/>
                  <a:ext cx="2324150" cy="1232543"/>
                  <a:chOff x="7293173" y="5573085"/>
                  <a:chExt cx="2324150" cy="1232543"/>
                </a:xfrm>
              </p:grpSpPr>
              <p:sp>
                <p:nvSpPr>
                  <p:cNvPr id="105" name="Rectangle 104">
                    <a:extLst>
                      <a:ext uri="{FF2B5EF4-FFF2-40B4-BE49-F238E27FC236}">
                        <a16:creationId xmlns:a16="http://schemas.microsoft.com/office/drawing/2014/main" id="{455DFC46-682C-480F-8CFE-69A4A6781373}"/>
                      </a:ext>
                    </a:extLst>
                  </p:cNvPr>
                  <p:cNvSpPr/>
                  <p:nvPr/>
                </p:nvSpPr>
                <p:spPr>
                  <a:xfrm rot="618615">
                    <a:off x="8707346" y="6159140"/>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4A4FF9B8-508F-4E7F-B4F6-CF12046ADD5B}"/>
                      </a:ext>
                    </a:extLst>
                  </p:cNvPr>
                  <p:cNvGrpSpPr/>
                  <p:nvPr/>
                </p:nvGrpSpPr>
                <p:grpSpPr>
                  <a:xfrm>
                    <a:off x="7293173" y="5573085"/>
                    <a:ext cx="2324150" cy="1232543"/>
                    <a:chOff x="7304756" y="5584023"/>
                    <a:chExt cx="2324150" cy="1232543"/>
                  </a:xfrm>
                </p:grpSpPr>
                <p:grpSp>
                  <p:nvGrpSpPr>
                    <p:cNvPr id="122" name="Group 121">
                      <a:extLst>
                        <a:ext uri="{FF2B5EF4-FFF2-40B4-BE49-F238E27FC236}">
                          <a16:creationId xmlns:a16="http://schemas.microsoft.com/office/drawing/2014/main" id="{7185535A-AFEC-49B0-9460-C539DC045756}"/>
                        </a:ext>
                      </a:extLst>
                    </p:cNvPr>
                    <p:cNvGrpSpPr/>
                    <p:nvPr/>
                  </p:nvGrpSpPr>
                  <p:grpSpPr>
                    <a:xfrm>
                      <a:off x="7304756" y="5584023"/>
                      <a:ext cx="2324150" cy="1232543"/>
                      <a:chOff x="7304756" y="5584023"/>
                      <a:chExt cx="2324150" cy="1232543"/>
                    </a:xfrm>
                  </p:grpSpPr>
                  <p:sp>
                    <p:nvSpPr>
                      <p:cNvPr id="104" name="Rectangle 103">
                        <a:extLst>
                          <a:ext uri="{FF2B5EF4-FFF2-40B4-BE49-F238E27FC236}">
                            <a16:creationId xmlns:a16="http://schemas.microsoft.com/office/drawing/2014/main" id="{E64D1FD0-1696-47F8-98CD-D13C9727AAE3}"/>
                          </a:ext>
                        </a:extLst>
                      </p:cNvPr>
                      <p:cNvSpPr/>
                      <p:nvPr/>
                    </p:nvSpPr>
                    <p:spPr>
                      <a:xfrm rot="994875">
                        <a:off x="8493384" y="6147416"/>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FF2B5EF4-FFF2-40B4-BE49-F238E27FC236}">
                            <a16:creationId xmlns:a16="http://schemas.microsoft.com/office/drawing/2014/main" id="{AFD12336-DD4B-403A-8E22-32E51994F8B3}"/>
                          </a:ext>
                        </a:extLst>
                      </p:cNvPr>
                      <p:cNvGrpSpPr/>
                      <p:nvPr/>
                    </p:nvGrpSpPr>
                    <p:grpSpPr>
                      <a:xfrm rot="15591591">
                        <a:off x="7850559" y="5038220"/>
                        <a:ext cx="1232543" cy="2324150"/>
                        <a:chOff x="2587517" y="1903907"/>
                        <a:chExt cx="1232543" cy="2277495"/>
                      </a:xfrm>
                    </p:grpSpPr>
                    <p:sp>
                      <p:nvSpPr>
                        <p:cNvPr id="111" name="Rectangle 110">
                          <a:extLst>
                            <a:ext uri="{FF2B5EF4-FFF2-40B4-BE49-F238E27FC236}">
                              <a16:creationId xmlns:a16="http://schemas.microsoft.com/office/drawing/2014/main" id="{307AC497-D6D0-453C-B3D4-B48F9D152DEE}"/>
                            </a:ext>
                          </a:extLst>
                        </p:cNvPr>
                        <p:cNvSpPr/>
                        <p:nvPr/>
                      </p:nvSpPr>
                      <p:spPr>
                        <a:xfrm rot="5400000">
                          <a:off x="2118388" y="2940920"/>
                          <a:ext cx="2273394" cy="20757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C20F2713-92B4-4F82-A01B-334D6FDFCEB0}"/>
                            </a:ext>
                          </a:extLst>
                        </p:cNvPr>
                        <p:cNvGrpSpPr/>
                        <p:nvPr/>
                      </p:nvGrpSpPr>
                      <p:grpSpPr>
                        <a:xfrm>
                          <a:off x="2587517" y="1903907"/>
                          <a:ext cx="583557" cy="924151"/>
                          <a:chOff x="2325409" y="1903907"/>
                          <a:chExt cx="845666" cy="924151"/>
                        </a:xfrm>
                      </p:grpSpPr>
                      <p:sp>
                        <p:nvSpPr>
                          <p:cNvPr id="115" name="Trapezoid 114">
                            <a:extLst>
                              <a:ext uri="{FF2B5EF4-FFF2-40B4-BE49-F238E27FC236}">
                                <a16:creationId xmlns:a16="http://schemas.microsoft.com/office/drawing/2014/main" id="{1A9EACA5-AD7E-4CAB-91C8-E32336F7B10D}"/>
                              </a:ext>
                            </a:extLst>
                          </p:cNvPr>
                          <p:cNvSpPr/>
                          <p:nvPr/>
                        </p:nvSpPr>
                        <p:spPr>
                          <a:xfrm rot="5400000">
                            <a:off x="2428808" y="2076040"/>
                            <a:ext cx="914400" cy="570134"/>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Delay 115">
                            <a:extLst>
                              <a:ext uri="{FF2B5EF4-FFF2-40B4-BE49-F238E27FC236}">
                                <a16:creationId xmlns:a16="http://schemas.microsoft.com/office/drawing/2014/main" id="{382863F7-1F83-46DB-99CA-5911E851AEEA}"/>
                              </a:ext>
                            </a:extLst>
                          </p:cNvPr>
                          <p:cNvSpPr/>
                          <p:nvPr/>
                        </p:nvSpPr>
                        <p:spPr>
                          <a:xfrm rot="10800000">
                            <a:off x="2325409" y="1905149"/>
                            <a:ext cx="288913" cy="922909"/>
                          </a:xfrm>
                          <a:prstGeom prst="flowChartDelay">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a:extLst>
                            <a:ext uri="{FF2B5EF4-FFF2-40B4-BE49-F238E27FC236}">
                              <a16:creationId xmlns:a16="http://schemas.microsoft.com/office/drawing/2014/main" id="{2DE9F84A-E271-4471-A350-6E2D45741AE0}"/>
                            </a:ext>
                          </a:extLst>
                        </p:cNvPr>
                        <p:cNvGrpSpPr/>
                        <p:nvPr/>
                      </p:nvGrpSpPr>
                      <p:grpSpPr>
                        <a:xfrm rot="10800000">
                          <a:off x="3347756" y="1913926"/>
                          <a:ext cx="472304" cy="922909"/>
                          <a:chOff x="2442807" y="1889631"/>
                          <a:chExt cx="835689" cy="922909"/>
                        </a:xfrm>
                      </p:grpSpPr>
                      <p:sp>
                        <p:nvSpPr>
                          <p:cNvPr id="119" name="Trapezoid 118">
                            <a:extLst>
                              <a:ext uri="{FF2B5EF4-FFF2-40B4-BE49-F238E27FC236}">
                                <a16:creationId xmlns:a16="http://schemas.microsoft.com/office/drawing/2014/main" id="{5CD4A107-7771-4D0B-B414-2713E4C4D6CE}"/>
                              </a:ext>
                            </a:extLst>
                          </p:cNvPr>
                          <p:cNvSpPr/>
                          <p:nvPr/>
                        </p:nvSpPr>
                        <p:spPr>
                          <a:xfrm rot="5400000">
                            <a:off x="2536229" y="2066511"/>
                            <a:ext cx="914400" cy="570134"/>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elay 119">
                            <a:extLst>
                              <a:ext uri="{FF2B5EF4-FFF2-40B4-BE49-F238E27FC236}">
                                <a16:creationId xmlns:a16="http://schemas.microsoft.com/office/drawing/2014/main" id="{4FBF34DC-0728-4358-AADB-0F4C0C433C73}"/>
                              </a:ext>
                            </a:extLst>
                          </p:cNvPr>
                          <p:cNvSpPr/>
                          <p:nvPr/>
                        </p:nvSpPr>
                        <p:spPr>
                          <a:xfrm rot="10800000">
                            <a:off x="2442807" y="1889631"/>
                            <a:ext cx="288913" cy="922909"/>
                          </a:xfrm>
                          <a:prstGeom prst="flowChartDelay">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2" name="Rectangle 101">
                        <a:extLst>
                          <a:ext uri="{FF2B5EF4-FFF2-40B4-BE49-F238E27FC236}">
                            <a16:creationId xmlns:a16="http://schemas.microsoft.com/office/drawing/2014/main" id="{7BBB4C22-59BC-44C7-BAA1-212794DBA6CC}"/>
                          </a:ext>
                        </a:extLst>
                      </p:cNvPr>
                      <p:cNvSpPr/>
                      <p:nvPr/>
                    </p:nvSpPr>
                    <p:spPr>
                      <a:xfrm rot="16898236">
                        <a:off x="8775813" y="6120783"/>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81D57D07-C162-47C6-9C19-A6329BB6DB45}"/>
                          </a:ext>
                        </a:extLst>
                      </p:cNvPr>
                      <p:cNvSpPr/>
                      <p:nvPr/>
                    </p:nvSpPr>
                    <p:spPr>
                      <a:xfrm rot="16898236">
                        <a:off x="8998973" y="6062486"/>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3478228-3DD4-421E-A988-CE977311A8BA}"/>
                          </a:ext>
                        </a:extLst>
                      </p:cNvPr>
                      <p:cNvGrpSpPr/>
                      <p:nvPr/>
                    </p:nvGrpSpPr>
                    <p:grpSpPr>
                      <a:xfrm>
                        <a:off x="8419160" y="5779428"/>
                        <a:ext cx="766319" cy="313770"/>
                        <a:chOff x="8419160" y="5779428"/>
                        <a:chExt cx="766319" cy="313770"/>
                      </a:xfrm>
                    </p:grpSpPr>
                    <p:sp>
                      <p:nvSpPr>
                        <p:cNvPr id="99" name="Rectangle 98">
                          <a:extLst>
                            <a:ext uri="{FF2B5EF4-FFF2-40B4-BE49-F238E27FC236}">
                              <a16:creationId xmlns:a16="http://schemas.microsoft.com/office/drawing/2014/main" id="{83EE1958-5141-4501-88D3-AB726BEB7C09}"/>
                            </a:ext>
                          </a:extLst>
                        </p:cNvPr>
                        <p:cNvSpPr/>
                        <p:nvPr/>
                      </p:nvSpPr>
                      <p:spPr>
                        <a:xfrm rot="21131980">
                          <a:off x="8609983" y="5779428"/>
                          <a:ext cx="575496" cy="23027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EC96B7C-95BD-4532-8F36-B68F0AABF0DF}"/>
                            </a:ext>
                          </a:extLst>
                        </p:cNvPr>
                        <p:cNvSpPr/>
                        <p:nvPr/>
                      </p:nvSpPr>
                      <p:spPr>
                        <a:xfrm rot="19648230">
                          <a:off x="8419160" y="5940770"/>
                          <a:ext cx="218263" cy="152428"/>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1" name="Rectangle 100">
                      <a:extLst>
                        <a:ext uri="{FF2B5EF4-FFF2-40B4-BE49-F238E27FC236}">
                          <a16:creationId xmlns:a16="http://schemas.microsoft.com/office/drawing/2014/main" id="{5C27753E-BAE8-48BB-A065-1840611D1E82}"/>
                        </a:ext>
                      </a:extLst>
                    </p:cNvPr>
                    <p:cNvSpPr/>
                    <p:nvPr/>
                  </p:nvSpPr>
                  <p:spPr>
                    <a:xfrm rot="16898236">
                      <a:off x="8574764" y="6120783"/>
                      <a:ext cx="243836" cy="1364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40" name="Group 139">
              <a:extLst>
                <a:ext uri="{FF2B5EF4-FFF2-40B4-BE49-F238E27FC236}">
                  <a16:creationId xmlns:a16="http://schemas.microsoft.com/office/drawing/2014/main" id="{320A7220-F40D-4725-874D-2663D88BFFCF}"/>
                </a:ext>
              </a:extLst>
            </p:cNvPr>
            <p:cNvGrpSpPr/>
            <p:nvPr/>
          </p:nvGrpSpPr>
          <p:grpSpPr>
            <a:xfrm>
              <a:off x="8442037" y="3632592"/>
              <a:ext cx="1744513" cy="2502907"/>
              <a:chOff x="6549770" y="3837471"/>
              <a:chExt cx="1744513" cy="2502907"/>
            </a:xfrm>
          </p:grpSpPr>
          <p:grpSp>
            <p:nvGrpSpPr>
              <p:cNvPr id="135" name="Group 134">
                <a:extLst>
                  <a:ext uri="{FF2B5EF4-FFF2-40B4-BE49-F238E27FC236}">
                    <a16:creationId xmlns:a16="http://schemas.microsoft.com/office/drawing/2014/main" id="{B585F5F8-6A0D-4FDB-929F-E1882EC78B2D}"/>
                  </a:ext>
                </a:extLst>
              </p:cNvPr>
              <p:cNvGrpSpPr/>
              <p:nvPr/>
            </p:nvGrpSpPr>
            <p:grpSpPr>
              <a:xfrm>
                <a:off x="6549770" y="3837471"/>
                <a:ext cx="1744513" cy="2502907"/>
                <a:chOff x="2697758" y="2464037"/>
                <a:chExt cx="1744513" cy="2502907"/>
              </a:xfrm>
            </p:grpSpPr>
            <p:sp>
              <p:nvSpPr>
                <p:cNvPr id="129" name="Oval 128">
                  <a:extLst>
                    <a:ext uri="{FF2B5EF4-FFF2-40B4-BE49-F238E27FC236}">
                      <a16:creationId xmlns:a16="http://schemas.microsoft.com/office/drawing/2014/main" id="{120A0751-0742-46EC-A0FE-24BBB5678722}"/>
                    </a:ext>
                  </a:extLst>
                </p:cNvPr>
                <p:cNvSpPr/>
                <p:nvPr/>
              </p:nvSpPr>
              <p:spPr>
                <a:xfrm rot="1695970">
                  <a:off x="3244959" y="2990930"/>
                  <a:ext cx="1197312" cy="4036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rapezoid 127">
                  <a:extLst>
                    <a:ext uri="{FF2B5EF4-FFF2-40B4-BE49-F238E27FC236}">
                      <a16:creationId xmlns:a16="http://schemas.microsoft.com/office/drawing/2014/main" id="{0EBDAD72-B89D-4DB6-9EF9-CC84C796A030}"/>
                    </a:ext>
                  </a:extLst>
                </p:cNvPr>
                <p:cNvSpPr/>
                <p:nvPr/>
              </p:nvSpPr>
              <p:spPr>
                <a:xfrm>
                  <a:off x="2772382" y="3684939"/>
                  <a:ext cx="1215958" cy="1282005"/>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948C6D78-7A46-4B93-84B8-CF7EEE653971}"/>
                    </a:ext>
                  </a:extLst>
                </p:cNvPr>
                <p:cNvSpPr/>
                <p:nvPr/>
              </p:nvSpPr>
              <p:spPr>
                <a:xfrm>
                  <a:off x="2697758" y="2646255"/>
                  <a:ext cx="1322963" cy="11655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Delay 129">
                  <a:extLst>
                    <a:ext uri="{FF2B5EF4-FFF2-40B4-BE49-F238E27FC236}">
                      <a16:creationId xmlns:a16="http://schemas.microsoft.com/office/drawing/2014/main" id="{BE35D60E-F631-4AD5-8B86-6F93F63473BD}"/>
                    </a:ext>
                  </a:extLst>
                </p:cNvPr>
                <p:cNvSpPr/>
                <p:nvPr/>
              </p:nvSpPr>
              <p:spPr>
                <a:xfrm rot="16200000">
                  <a:off x="3056627" y="2120652"/>
                  <a:ext cx="612648" cy="1299417"/>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a:extLst>
                    <a:ext uri="{FF2B5EF4-FFF2-40B4-BE49-F238E27FC236}">
                      <a16:creationId xmlns:a16="http://schemas.microsoft.com/office/drawing/2014/main" id="{C526D341-B96D-4738-AFBB-0479C5AAC323}"/>
                    </a:ext>
                  </a:extLst>
                </p:cNvPr>
                <p:cNvSpPr/>
                <p:nvPr/>
              </p:nvSpPr>
              <p:spPr>
                <a:xfrm rot="3418466">
                  <a:off x="2957906" y="2690702"/>
                  <a:ext cx="268813" cy="659890"/>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99CFC49-7CBB-41E7-B489-73B7FB925E06}"/>
                    </a:ext>
                  </a:extLst>
                </p:cNvPr>
                <p:cNvSpPr/>
                <p:nvPr/>
              </p:nvSpPr>
              <p:spPr>
                <a:xfrm>
                  <a:off x="3017384" y="3254424"/>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1C8F55F-82F1-45CE-9A10-02D32FFE054F}"/>
                    </a:ext>
                  </a:extLst>
                </p:cNvPr>
                <p:cNvSpPr/>
                <p:nvPr/>
              </p:nvSpPr>
              <p:spPr>
                <a:xfrm>
                  <a:off x="3588261" y="3258853"/>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L-Shape 133">
                  <a:extLst>
                    <a:ext uri="{FF2B5EF4-FFF2-40B4-BE49-F238E27FC236}">
                      <a16:creationId xmlns:a16="http://schemas.microsoft.com/office/drawing/2014/main" id="{9705B027-41DA-4398-B8DD-DAA1EFE6F2C8}"/>
                    </a:ext>
                  </a:extLst>
                </p:cNvPr>
                <p:cNvSpPr/>
                <p:nvPr/>
              </p:nvSpPr>
              <p:spPr>
                <a:xfrm rot="18485818">
                  <a:off x="3257154" y="3538795"/>
                  <a:ext cx="210759" cy="175865"/>
                </a:xfrm>
                <a:prstGeom prst="corner">
                  <a:avLst>
                    <a:gd name="adj1" fmla="val 25402"/>
                    <a:gd name="adj2" fmla="val 241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69CEC6D4-5ADF-4388-8EA5-B7EC102FA2FB}"/>
                  </a:ext>
                </a:extLst>
              </p:cNvPr>
              <p:cNvGrpSpPr/>
              <p:nvPr/>
            </p:nvGrpSpPr>
            <p:grpSpPr>
              <a:xfrm>
                <a:off x="6938399" y="5142889"/>
                <a:ext cx="516424" cy="711143"/>
                <a:chOff x="3486509" y="3844817"/>
                <a:chExt cx="516424" cy="711143"/>
              </a:xfrm>
            </p:grpSpPr>
            <p:sp>
              <p:nvSpPr>
                <p:cNvPr id="136" name="Rectangle 135">
                  <a:extLst>
                    <a:ext uri="{FF2B5EF4-FFF2-40B4-BE49-F238E27FC236}">
                      <a16:creationId xmlns:a16="http://schemas.microsoft.com/office/drawing/2014/main" id="{B015964B-4855-40A0-B04D-2FBD3C04BB36}"/>
                    </a:ext>
                  </a:extLst>
                </p:cNvPr>
                <p:cNvSpPr/>
                <p:nvPr/>
              </p:nvSpPr>
              <p:spPr>
                <a:xfrm>
                  <a:off x="3550596" y="3844817"/>
                  <a:ext cx="398834" cy="71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7E36D23-6360-4EF9-8ED0-C7C308142ADA}"/>
                    </a:ext>
                  </a:extLst>
                </p:cNvPr>
                <p:cNvSpPr/>
                <p:nvPr/>
              </p:nvSpPr>
              <p:spPr>
                <a:xfrm>
                  <a:off x="3489653" y="4267988"/>
                  <a:ext cx="513280" cy="2879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3A2C435-D5EC-44D4-B4A8-36BF167E61F2}"/>
                    </a:ext>
                  </a:extLst>
                </p:cNvPr>
                <p:cNvSpPr/>
                <p:nvPr/>
              </p:nvSpPr>
              <p:spPr>
                <a:xfrm>
                  <a:off x="3486509" y="4058753"/>
                  <a:ext cx="83543" cy="4972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4" name="Graphic 13" descr="Apple">
              <a:extLst>
                <a:ext uri="{FF2B5EF4-FFF2-40B4-BE49-F238E27FC236}">
                  <a16:creationId xmlns:a16="http://schemas.microsoft.com/office/drawing/2014/main" id="{2845854A-7D9F-45A2-8E59-8A61701D5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9136" y="5016276"/>
              <a:ext cx="267973" cy="267973"/>
            </a:xfrm>
            <a:prstGeom prst="rect">
              <a:avLst/>
            </a:prstGeom>
          </p:spPr>
        </p:pic>
      </p:grpSp>
      <p:sp>
        <p:nvSpPr>
          <p:cNvPr id="13" name="TextBox 12">
            <a:extLst>
              <a:ext uri="{FF2B5EF4-FFF2-40B4-BE49-F238E27FC236}">
                <a16:creationId xmlns:a16="http://schemas.microsoft.com/office/drawing/2014/main" id="{BDE321D9-0BA8-4DB2-B6DF-1C527F2E55AF}"/>
              </a:ext>
            </a:extLst>
          </p:cNvPr>
          <p:cNvSpPr txBox="1"/>
          <p:nvPr/>
        </p:nvSpPr>
        <p:spPr>
          <a:xfrm>
            <a:off x="364912" y="2449285"/>
            <a:ext cx="6985939" cy="3354765"/>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Breaking the traditional tower defense game mode and make a completely fresh gaming experience to players.</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Unit cards for attacker and defender are completely different.</a:t>
            </a:r>
          </a:p>
          <a:p>
            <a:pPr marL="742950" lvl="1" indent="-285750">
              <a:buFont typeface="Courier New" panose="02070309020205020404" pitchFamily="49" charset="0"/>
              <a:buChar char="o"/>
            </a:pPr>
            <a:r>
              <a:rPr lang="en-US" sz="2200" dirty="0">
                <a:latin typeface="Arial" panose="020B0604020202020204" pitchFamily="34" charset="0"/>
                <a:cs typeface="Arial" panose="020B0604020202020204" pitchFamily="34" charset="0"/>
              </a:rPr>
              <a:t>Most of defender unit cards are building.</a:t>
            </a:r>
          </a:p>
          <a:p>
            <a:pPr marL="742950" lvl="1" indent="-285750">
              <a:buFont typeface="Courier New" panose="02070309020205020404" pitchFamily="49" charset="0"/>
              <a:buChar char="o"/>
            </a:pPr>
            <a:r>
              <a:rPr lang="en-US" sz="2200" dirty="0">
                <a:latin typeface="Arial" panose="020B0604020202020204" pitchFamily="34" charset="0"/>
                <a:cs typeface="Arial" panose="020B0604020202020204" pitchFamily="34" charset="0"/>
              </a:rPr>
              <a:t>Most of attacker unit cards are creature. </a:t>
            </a:r>
          </a:p>
          <a:p>
            <a:endParaRPr lang="en-US" dirty="0"/>
          </a:p>
        </p:txBody>
      </p:sp>
    </p:spTree>
    <p:extLst>
      <p:ext uri="{BB962C8B-B14F-4D97-AF65-F5344CB8AC3E}">
        <p14:creationId xmlns:p14="http://schemas.microsoft.com/office/powerpoint/2010/main" val="248487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8A760-AE76-4194-8CEB-A4DA47B150CE}"/>
              </a:ext>
            </a:extLst>
          </p:cNvPr>
          <p:cNvSpPr txBox="1"/>
          <p:nvPr/>
        </p:nvSpPr>
        <p:spPr>
          <a:xfrm>
            <a:off x="621419" y="168363"/>
            <a:ext cx="7499017" cy="923330"/>
          </a:xfrm>
          <a:prstGeom prst="rect">
            <a:avLst/>
          </a:prstGeom>
          <a:noFill/>
        </p:spPr>
        <p:txBody>
          <a:bodyPr wrap="square" rtlCol="0">
            <a:spAutoFit/>
          </a:bodyPr>
          <a:lstStyle/>
          <a:p>
            <a:r>
              <a:rPr lang="en-US" sz="5400" dirty="0">
                <a:latin typeface="AR ESSENCE" panose="02000000000000000000" pitchFamily="2" charset="0"/>
                <a:cs typeface="Arial" panose="020B0604020202020204" pitchFamily="34" charset="0"/>
              </a:rPr>
              <a:t>Unit cards talents system</a:t>
            </a:r>
          </a:p>
        </p:txBody>
      </p:sp>
      <p:grpSp>
        <p:nvGrpSpPr>
          <p:cNvPr id="68" name="Group 67">
            <a:extLst>
              <a:ext uri="{FF2B5EF4-FFF2-40B4-BE49-F238E27FC236}">
                <a16:creationId xmlns:a16="http://schemas.microsoft.com/office/drawing/2014/main" id="{8F0CC718-F644-491B-948A-0DA13B8B5548}"/>
              </a:ext>
            </a:extLst>
          </p:cNvPr>
          <p:cNvGrpSpPr/>
          <p:nvPr/>
        </p:nvGrpSpPr>
        <p:grpSpPr>
          <a:xfrm>
            <a:off x="6830415" y="171095"/>
            <a:ext cx="5274715" cy="6592571"/>
            <a:chOff x="5775906" y="101471"/>
            <a:chExt cx="5274715" cy="6592571"/>
          </a:xfrm>
        </p:grpSpPr>
        <p:grpSp>
          <p:nvGrpSpPr>
            <p:cNvPr id="54" name="Group 53">
              <a:extLst>
                <a:ext uri="{FF2B5EF4-FFF2-40B4-BE49-F238E27FC236}">
                  <a16:creationId xmlns:a16="http://schemas.microsoft.com/office/drawing/2014/main" id="{F40D2B2F-FDF0-4318-B1D3-89BC1E40E0B2}"/>
                </a:ext>
              </a:extLst>
            </p:cNvPr>
            <p:cNvGrpSpPr/>
            <p:nvPr/>
          </p:nvGrpSpPr>
          <p:grpSpPr>
            <a:xfrm>
              <a:off x="5775906" y="136187"/>
              <a:ext cx="5274715" cy="6557855"/>
              <a:chOff x="5775906" y="-264763"/>
              <a:chExt cx="5447984" cy="6958805"/>
            </a:xfrm>
          </p:grpSpPr>
          <p:sp>
            <p:nvSpPr>
              <p:cNvPr id="5" name="Rectangle 4">
                <a:extLst>
                  <a:ext uri="{FF2B5EF4-FFF2-40B4-BE49-F238E27FC236}">
                    <a16:creationId xmlns:a16="http://schemas.microsoft.com/office/drawing/2014/main" id="{A4ED8098-1609-4A74-87CE-5EC13548510E}"/>
                  </a:ext>
                </a:extLst>
              </p:cNvPr>
              <p:cNvSpPr/>
              <p:nvPr/>
            </p:nvSpPr>
            <p:spPr>
              <a:xfrm>
                <a:off x="6922836" y="-264763"/>
                <a:ext cx="2920483" cy="667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0E0F458A-45C1-4983-B50B-0711F483DABB}"/>
                  </a:ext>
                </a:extLst>
              </p:cNvPr>
              <p:cNvGrpSpPr/>
              <p:nvPr/>
            </p:nvGrpSpPr>
            <p:grpSpPr>
              <a:xfrm>
                <a:off x="8820635" y="2188795"/>
                <a:ext cx="2168674" cy="1448227"/>
                <a:chOff x="8876403" y="1344828"/>
                <a:chExt cx="2168674" cy="1448227"/>
              </a:xfrm>
            </p:grpSpPr>
            <p:grpSp>
              <p:nvGrpSpPr>
                <p:cNvPr id="60" name="Group 59">
                  <a:extLst>
                    <a:ext uri="{FF2B5EF4-FFF2-40B4-BE49-F238E27FC236}">
                      <a16:creationId xmlns:a16="http://schemas.microsoft.com/office/drawing/2014/main" id="{B519B601-50B0-41C9-A2E2-DA03CBFC604F}"/>
                    </a:ext>
                  </a:extLst>
                </p:cNvPr>
                <p:cNvGrpSpPr/>
                <p:nvPr/>
              </p:nvGrpSpPr>
              <p:grpSpPr>
                <a:xfrm>
                  <a:off x="8876403" y="2158208"/>
                  <a:ext cx="2168674" cy="634847"/>
                  <a:chOff x="2267335" y="4086807"/>
                  <a:chExt cx="3079104" cy="942389"/>
                </a:xfrm>
                <a:solidFill>
                  <a:srgbClr val="FF0000"/>
                </a:solidFill>
                <a:effectLst>
                  <a:outerShdw blurRad="50800" dist="38100" dir="2700000" algn="tl" rotWithShape="0">
                    <a:prstClr val="black">
                      <a:alpha val="40000"/>
                    </a:prstClr>
                  </a:outerShdw>
                </a:effectLst>
              </p:grpSpPr>
              <p:sp>
                <p:nvSpPr>
                  <p:cNvPr id="61" name="Oval 60">
                    <a:extLst>
                      <a:ext uri="{FF2B5EF4-FFF2-40B4-BE49-F238E27FC236}">
                        <a16:creationId xmlns:a16="http://schemas.microsoft.com/office/drawing/2014/main" id="{BC25BF9C-1612-4BB4-9780-8D40F2E6493E}"/>
                      </a:ext>
                    </a:extLst>
                  </p:cNvPr>
                  <p:cNvSpPr/>
                  <p:nvPr/>
                </p:nvSpPr>
                <p:spPr>
                  <a:xfrm>
                    <a:off x="2425957" y="4086807"/>
                    <a:ext cx="2211355" cy="6344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62" name="Oval 61">
                    <a:extLst>
                      <a:ext uri="{FF2B5EF4-FFF2-40B4-BE49-F238E27FC236}">
                        <a16:creationId xmlns:a16="http://schemas.microsoft.com/office/drawing/2014/main" id="{45A5AE8A-931D-4B30-8E9E-6DB01BED7430}"/>
                      </a:ext>
                    </a:extLst>
                  </p:cNvPr>
                  <p:cNvSpPr/>
                  <p:nvPr/>
                </p:nvSpPr>
                <p:spPr>
                  <a:xfrm>
                    <a:off x="3928186" y="440404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63" name="Oval 62">
                    <a:extLst>
                      <a:ext uri="{FF2B5EF4-FFF2-40B4-BE49-F238E27FC236}">
                        <a16:creationId xmlns:a16="http://schemas.microsoft.com/office/drawing/2014/main" id="{56BDFFDC-D2C9-4408-A392-65D15BA2F519}"/>
                      </a:ext>
                    </a:extLst>
                  </p:cNvPr>
                  <p:cNvSpPr/>
                  <p:nvPr/>
                </p:nvSpPr>
                <p:spPr>
                  <a:xfrm>
                    <a:off x="2267336" y="456266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64" name="Oval 63">
                    <a:extLst>
                      <a:ext uri="{FF2B5EF4-FFF2-40B4-BE49-F238E27FC236}">
                        <a16:creationId xmlns:a16="http://schemas.microsoft.com/office/drawing/2014/main" id="{47085E1C-2E2E-4BFA-9FB7-DF77683A99BC}"/>
                      </a:ext>
                    </a:extLst>
                  </p:cNvPr>
                  <p:cNvSpPr/>
                  <p:nvPr/>
                </p:nvSpPr>
                <p:spPr>
                  <a:xfrm>
                    <a:off x="2267335" y="4086807"/>
                    <a:ext cx="774443" cy="167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nvGrpSpPr>
                <p:cNvPr id="73" name="Group 72">
                  <a:extLst>
                    <a:ext uri="{FF2B5EF4-FFF2-40B4-BE49-F238E27FC236}">
                      <a16:creationId xmlns:a16="http://schemas.microsoft.com/office/drawing/2014/main" id="{027E4FD8-5FDF-4293-965C-0D4C9B11A760}"/>
                    </a:ext>
                  </a:extLst>
                </p:cNvPr>
                <p:cNvGrpSpPr/>
                <p:nvPr/>
              </p:nvGrpSpPr>
              <p:grpSpPr>
                <a:xfrm>
                  <a:off x="8894106" y="1639088"/>
                  <a:ext cx="457588" cy="650662"/>
                  <a:chOff x="2633079" y="2976902"/>
                  <a:chExt cx="852343" cy="1071191"/>
                </a:xfrm>
              </p:grpSpPr>
              <p:sp>
                <p:nvSpPr>
                  <p:cNvPr id="71" name="Freeform: Shape 70">
                    <a:extLst>
                      <a:ext uri="{FF2B5EF4-FFF2-40B4-BE49-F238E27FC236}">
                        <a16:creationId xmlns:a16="http://schemas.microsoft.com/office/drawing/2014/main" id="{C5AEA833-D601-4723-BBA5-F5D328A4AF5E}"/>
                      </a:ext>
                    </a:extLst>
                  </p:cNvPr>
                  <p:cNvSpPr/>
                  <p:nvPr/>
                </p:nvSpPr>
                <p:spPr>
                  <a:xfrm>
                    <a:off x="2633079" y="2976902"/>
                    <a:ext cx="852343" cy="1067179"/>
                  </a:xfrm>
                  <a:custGeom>
                    <a:avLst/>
                    <a:gdLst>
                      <a:gd name="connsiteX0" fmla="*/ 577806 w 852343"/>
                      <a:gd name="connsiteY0" fmla="*/ 11 h 1067179"/>
                      <a:gd name="connsiteX1" fmla="*/ 36631 w 852343"/>
                      <a:gd name="connsiteY1" fmla="*/ 317252 h 1067179"/>
                      <a:gd name="connsiteX2" fmla="*/ 129937 w 852343"/>
                      <a:gd name="connsiteY2" fmla="*/ 1007717 h 1067179"/>
                      <a:gd name="connsiteX3" fmla="*/ 783080 w 852343"/>
                      <a:gd name="connsiteY3" fmla="*/ 970395 h 1067179"/>
                      <a:gd name="connsiteX4" fmla="*/ 801741 w 852343"/>
                      <a:gd name="connsiteY4" fmla="*/ 475872 h 1067179"/>
                      <a:gd name="connsiteX5" fmla="*/ 503161 w 852343"/>
                      <a:gd name="connsiteY5" fmla="*/ 326583 h 1067179"/>
                      <a:gd name="connsiteX6" fmla="*/ 577806 w 852343"/>
                      <a:gd name="connsiteY6" fmla="*/ 11 h 106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343" h="1067179">
                        <a:moveTo>
                          <a:pt x="577806" y="11"/>
                        </a:moveTo>
                        <a:cubicBezTo>
                          <a:pt x="500051" y="-1544"/>
                          <a:pt x="111276" y="149301"/>
                          <a:pt x="36631" y="317252"/>
                        </a:cubicBezTo>
                        <a:cubicBezTo>
                          <a:pt x="-38014" y="485203"/>
                          <a:pt x="5529" y="898860"/>
                          <a:pt x="129937" y="1007717"/>
                        </a:cubicBezTo>
                        <a:cubicBezTo>
                          <a:pt x="254345" y="1116574"/>
                          <a:pt x="671113" y="1059036"/>
                          <a:pt x="783080" y="970395"/>
                        </a:cubicBezTo>
                        <a:cubicBezTo>
                          <a:pt x="895047" y="881754"/>
                          <a:pt x="848394" y="583174"/>
                          <a:pt x="801741" y="475872"/>
                        </a:cubicBezTo>
                        <a:cubicBezTo>
                          <a:pt x="755088" y="368570"/>
                          <a:pt x="540483" y="401228"/>
                          <a:pt x="503161" y="326583"/>
                        </a:cubicBezTo>
                        <a:cubicBezTo>
                          <a:pt x="465839" y="251938"/>
                          <a:pt x="655561" y="1566"/>
                          <a:pt x="577806" y="1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5F561345-E74E-4F0E-8043-2F4E9FC7C8D6}"/>
                      </a:ext>
                    </a:extLst>
                  </p:cNvPr>
                  <p:cNvSpPr/>
                  <p:nvPr/>
                </p:nvSpPr>
                <p:spPr>
                  <a:xfrm>
                    <a:off x="2808205" y="3479808"/>
                    <a:ext cx="488888" cy="568285"/>
                  </a:xfrm>
                  <a:custGeom>
                    <a:avLst/>
                    <a:gdLst>
                      <a:gd name="connsiteX0" fmla="*/ 577806 w 852343"/>
                      <a:gd name="connsiteY0" fmla="*/ 11 h 1067179"/>
                      <a:gd name="connsiteX1" fmla="*/ 36631 w 852343"/>
                      <a:gd name="connsiteY1" fmla="*/ 317252 h 1067179"/>
                      <a:gd name="connsiteX2" fmla="*/ 129937 w 852343"/>
                      <a:gd name="connsiteY2" fmla="*/ 1007717 h 1067179"/>
                      <a:gd name="connsiteX3" fmla="*/ 783080 w 852343"/>
                      <a:gd name="connsiteY3" fmla="*/ 970395 h 1067179"/>
                      <a:gd name="connsiteX4" fmla="*/ 801741 w 852343"/>
                      <a:gd name="connsiteY4" fmla="*/ 475872 h 1067179"/>
                      <a:gd name="connsiteX5" fmla="*/ 503161 w 852343"/>
                      <a:gd name="connsiteY5" fmla="*/ 326583 h 1067179"/>
                      <a:gd name="connsiteX6" fmla="*/ 577806 w 852343"/>
                      <a:gd name="connsiteY6" fmla="*/ 11 h 106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343" h="1067179">
                        <a:moveTo>
                          <a:pt x="577806" y="11"/>
                        </a:moveTo>
                        <a:cubicBezTo>
                          <a:pt x="500051" y="-1544"/>
                          <a:pt x="111276" y="149301"/>
                          <a:pt x="36631" y="317252"/>
                        </a:cubicBezTo>
                        <a:cubicBezTo>
                          <a:pt x="-38014" y="485203"/>
                          <a:pt x="5529" y="898860"/>
                          <a:pt x="129937" y="1007717"/>
                        </a:cubicBezTo>
                        <a:cubicBezTo>
                          <a:pt x="254345" y="1116574"/>
                          <a:pt x="671113" y="1059036"/>
                          <a:pt x="783080" y="970395"/>
                        </a:cubicBezTo>
                        <a:cubicBezTo>
                          <a:pt x="895047" y="881754"/>
                          <a:pt x="848394" y="583174"/>
                          <a:pt x="801741" y="475872"/>
                        </a:cubicBezTo>
                        <a:cubicBezTo>
                          <a:pt x="755088" y="368570"/>
                          <a:pt x="540483" y="401228"/>
                          <a:pt x="503161" y="326583"/>
                        </a:cubicBezTo>
                        <a:cubicBezTo>
                          <a:pt x="465839" y="251938"/>
                          <a:pt x="655561" y="1566"/>
                          <a:pt x="577806" y="11"/>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ECF0102B-22A4-40B6-B739-15B060F863F8}"/>
                    </a:ext>
                  </a:extLst>
                </p:cNvPr>
                <p:cNvGrpSpPr/>
                <p:nvPr/>
              </p:nvGrpSpPr>
              <p:grpSpPr>
                <a:xfrm>
                  <a:off x="9121308" y="2250906"/>
                  <a:ext cx="1720221" cy="495369"/>
                  <a:chOff x="2267335" y="4086807"/>
                  <a:chExt cx="3079104" cy="942389"/>
                </a:xfrm>
                <a:solidFill>
                  <a:srgbClr val="FFFF00"/>
                </a:solidFill>
                <a:effectLst/>
              </p:grpSpPr>
              <p:sp>
                <p:nvSpPr>
                  <p:cNvPr id="129" name="Oval 128">
                    <a:extLst>
                      <a:ext uri="{FF2B5EF4-FFF2-40B4-BE49-F238E27FC236}">
                        <a16:creationId xmlns:a16="http://schemas.microsoft.com/office/drawing/2014/main" id="{9187D345-143F-4B12-B2CB-BE541118D6B9}"/>
                      </a:ext>
                    </a:extLst>
                  </p:cNvPr>
                  <p:cNvSpPr/>
                  <p:nvPr/>
                </p:nvSpPr>
                <p:spPr>
                  <a:xfrm>
                    <a:off x="2425957" y="4086807"/>
                    <a:ext cx="2211355" cy="6344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30" name="Oval 129">
                    <a:extLst>
                      <a:ext uri="{FF2B5EF4-FFF2-40B4-BE49-F238E27FC236}">
                        <a16:creationId xmlns:a16="http://schemas.microsoft.com/office/drawing/2014/main" id="{3EB492C1-D8CB-4A94-A146-22BC9FE68CF2}"/>
                      </a:ext>
                    </a:extLst>
                  </p:cNvPr>
                  <p:cNvSpPr/>
                  <p:nvPr/>
                </p:nvSpPr>
                <p:spPr>
                  <a:xfrm>
                    <a:off x="3928186" y="440404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31" name="Oval 130">
                    <a:extLst>
                      <a:ext uri="{FF2B5EF4-FFF2-40B4-BE49-F238E27FC236}">
                        <a16:creationId xmlns:a16="http://schemas.microsoft.com/office/drawing/2014/main" id="{8FC82A2D-53B3-45E4-B525-A8FF87F05376}"/>
                      </a:ext>
                    </a:extLst>
                  </p:cNvPr>
                  <p:cNvSpPr/>
                  <p:nvPr/>
                </p:nvSpPr>
                <p:spPr>
                  <a:xfrm>
                    <a:off x="2267336" y="456266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32" name="Oval 131">
                    <a:extLst>
                      <a:ext uri="{FF2B5EF4-FFF2-40B4-BE49-F238E27FC236}">
                        <a16:creationId xmlns:a16="http://schemas.microsoft.com/office/drawing/2014/main" id="{DFCD5698-9E78-4D44-8D4F-AC4455C5A237}"/>
                      </a:ext>
                    </a:extLst>
                  </p:cNvPr>
                  <p:cNvSpPr/>
                  <p:nvPr/>
                </p:nvSpPr>
                <p:spPr>
                  <a:xfrm>
                    <a:off x="2267335" y="4086807"/>
                    <a:ext cx="774443" cy="167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nvGrpSpPr>
                <p:cNvPr id="79" name="Group 78">
                  <a:extLst>
                    <a:ext uri="{FF2B5EF4-FFF2-40B4-BE49-F238E27FC236}">
                      <a16:creationId xmlns:a16="http://schemas.microsoft.com/office/drawing/2014/main" id="{752E97BE-FD87-4730-BFEF-5ED6A4D16BC1}"/>
                    </a:ext>
                  </a:extLst>
                </p:cNvPr>
                <p:cNvGrpSpPr/>
                <p:nvPr/>
              </p:nvGrpSpPr>
              <p:grpSpPr>
                <a:xfrm>
                  <a:off x="9453003" y="1344828"/>
                  <a:ext cx="1565625" cy="1197220"/>
                  <a:chOff x="1757213" y="3946599"/>
                  <a:chExt cx="1565625" cy="1197220"/>
                </a:xfrm>
              </p:grpSpPr>
              <p:sp>
                <p:nvSpPr>
                  <p:cNvPr id="77" name="Freeform: Shape 76">
                    <a:extLst>
                      <a:ext uri="{FF2B5EF4-FFF2-40B4-BE49-F238E27FC236}">
                        <a16:creationId xmlns:a16="http://schemas.microsoft.com/office/drawing/2014/main" id="{49529220-E1AE-46FD-831C-537665CB3995}"/>
                      </a:ext>
                    </a:extLst>
                  </p:cNvPr>
                  <p:cNvSpPr/>
                  <p:nvPr/>
                </p:nvSpPr>
                <p:spPr>
                  <a:xfrm>
                    <a:off x="1757213" y="3946599"/>
                    <a:ext cx="1565625" cy="1176099"/>
                  </a:xfrm>
                  <a:custGeom>
                    <a:avLst/>
                    <a:gdLst>
                      <a:gd name="connsiteX0" fmla="*/ 444811 w 1565625"/>
                      <a:gd name="connsiteY0" fmla="*/ 1157246 h 1176099"/>
                      <a:gd name="connsiteX1" fmla="*/ 15603 w 1565625"/>
                      <a:gd name="connsiteY1" fmla="*/ 830674 h 1176099"/>
                      <a:gd name="connsiteX2" fmla="*/ 146232 w 1565625"/>
                      <a:gd name="connsiteY2" fmla="*/ 242846 h 1176099"/>
                      <a:gd name="connsiteX3" fmla="*/ 640754 w 1565625"/>
                      <a:gd name="connsiteY3" fmla="*/ 250 h 1176099"/>
                      <a:gd name="connsiteX4" fmla="*/ 444811 w 1565625"/>
                      <a:gd name="connsiteY4" fmla="*/ 280168 h 1176099"/>
                      <a:gd name="connsiteX5" fmla="*/ 566109 w 1565625"/>
                      <a:gd name="connsiteY5" fmla="*/ 410797 h 1176099"/>
                      <a:gd name="connsiteX6" fmla="*/ 836697 w 1565625"/>
                      <a:gd name="connsiteY6" fmla="*/ 242846 h 1176099"/>
                      <a:gd name="connsiteX7" fmla="*/ 1060632 w 1565625"/>
                      <a:gd name="connsiteY7" fmla="*/ 289499 h 1176099"/>
                      <a:gd name="connsiteX8" fmla="*/ 790044 w 1565625"/>
                      <a:gd name="connsiteY8" fmla="*/ 448119 h 1176099"/>
                      <a:gd name="connsiteX9" fmla="*/ 939334 w 1565625"/>
                      <a:gd name="connsiteY9" fmla="*/ 578748 h 1176099"/>
                      <a:gd name="connsiteX10" fmla="*/ 1265905 w 1565625"/>
                      <a:gd name="connsiteY10" fmla="*/ 270838 h 1176099"/>
                      <a:gd name="connsiteX11" fmla="*/ 1564485 w 1565625"/>
                      <a:gd name="connsiteY11" fmla="*/ 205523 h 1176099"/>
                      <a:gd name="connsiteX12" fmla="*/ 1368542 w 1565625"/>
                      <a:gd name="connsiteY12" fmla="*/ 410797 h 1176099"/>
                      <a:gd name="connsiteX13" fmla="*/ 1368542 w 1565625"/>
                      <a:gd name="connsiteY13" fmla="*/ 616070 h 1176099"/>
                      <a:gd name="connsiteX14" fmla="*/ 1480509 w 1565625"/>
                      <a:gd name="connsiteY14" fmla="*/ 1082601 h 1176099"/>
                      <a:gd name="connsiteX15" fmla="*/ 444811 w 1565625"/>
                      <a:gd name="connsiteY15" fmla="*/ 1157246 h 117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5625" h="1176099">
                        <a:moveTo>
                          <a:pt x="444811" y="1157246"/>
                        </a:moveTo>
                        <a:cubicBezTo>
                          <a:pt x="200660" y="1115258"/>
                          <a:pt x="65366" y="983074"/>
                          <a:pt x="15603" y="830674"/>
                        </a:cubicBezTo>
                        <a:cubicBezTo>
                          <a:pt x="-34160" y="678274"/>
                          <a:pt x="42040" y="381250"/>
                          <a:pt x="146232" y="242846"/>
                        </a:cubicBezTo>
                        <a:cubicBezTo>
                          <a:pt x="250424" y="104442"/>
                          <a:pt x="590991" y="-5970"/>
                          <a:pt x="640754" y="250"/>
                        </a:cubicBezTo>
                        <a:cubicBezTo>
                          <a:pt x="690517" y="6470"/>
                          <a:pt x="457252" y="211744"/>
                          <a:pt x="444811" y="280168"/>
                        </a:cubicBezTo>
                        <a:cubicBezTo>
                          <a:pt x="432370" y="348592"/>
                          <a:pt x="500795" y="417017"/>
                          <a:pt x="566109" y="410797"/>
                        </a:cubicBezTo>
                        <a:cubicBezTo>
                          <a:pt x="631423" y="404577"/>
                          <a:pt x="754276" y="263062"/>
                          <a:pt x="836697" y="242846"/>
                        </a:cubicBezTo>
                        <a:cubicBezTo>
                          <a:pt x="919118" y="222630"/>
                          <a:pt x="1068407" y="255287"/>
                          <a:pt x="1060632" y="289499"/>
                        </a:cubicBezTo>
                        <a:cubicBezTo>
                          <a:pt x="1052857" y="323711"/>
                          <a:pt x="810260" y="399911"/>
                          <a:pt x="790044" y="448119"/>
                        </a:cubicBezTo>
                        <a:cubicBezTo>
                          <a:pt x="769828" y="496327"/>
                          <a:pt x="860024" y="608295"/>
                          <a:pt x="939334" y="578748"/>
                        </a:cubicBezTo>
                        <a:cubicBezTo>
                          <a:pt x="1018644" y="549201"/>
                          <a:pt x="1161713" y="333042"/>
                          <a:pt x="1265905" y="270838"/>
                        </a:cubicBezTo>
                        <a:cubicBezTo>
                          <a:pt x="1370097" y="208634"/>
                          <a:pt x="1547379" y="182197"/>
                          <a:pt x="1564485" y="205523"/>
                        </a:cubicBezTo>
                        <a:cubicBezTo>
                          <a:pt x="1581591" y="228849"/>
                          <a:pt x="1401199" y="342373"/>
                          <a:pt x="1368542" y="410797"/>
                        </a:cubicBezTo>
                        <a:cubicBezTo>
                          <a:pt x="1335885" y="479221"/>
                          <a:pt x="1349881" y="504103"/>
                          <a:pt x="1368542" y="616070"/>
                        </a:cubicBezTo>
                        <a:cubicBezTo>
                          <a:pt x="1387203" y="728037"/>
                          <a:pt x="1628244" y="995515"/>
                          <a:pt x="1480509" y="1082601"/>
                        </a:cubicBezTo>
                        <a:cubicBezTo>
                          <a:pt x="1332774" y="1169687"/>
                          <a:pt x="688962" y="1199234"/>
                          <a:pt x="444811" y="1157246"/>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7785EE5D-A7E5-4178-B410-C1EE3E456715}"/>
                      </a:ext>
                    </a:extLst>
                  </p:cNvPr>
                  <p:cNvSpPr/>
                  <p:nvPr/>
                </p:nvSpPr>
                <p:spPr>
                  <a:xfrm>
                    <a:off x="1927076" y="4507739"/>
                    <a:ext cx="1034479" cy="636080"/>
                  </a:xfrm>
                  <a:custGeom>
                    <a:avLst/>
                    <a:gdLst>
                      <a:gd name="connsiteX0" fmla="*/ 444811 w 1565625"/>
                      <a:gd name="connsiteY0" fmla="*/ 1157246 h 1176099"/>
                      <a:gd name="connsiteX1" fmla="*/ 15603 w 1565625"/>
                      <a:gd name="connsiteY1" fmla="*/ 830674 h 1176099"/>
                      <a:gd name="connsiteX2" fmla="*/ 146232 w 1565625"/>
                      <a:gd name="connsiteY2" fmla="*/ 242846 h 1176099"/>
                      <a:gd name="connsiteX3" fmla="*/ 640754 w 1565625"/>
                      <a:gd name="connsiteY3" fmla="*/ 250 h 1176099"/>
                      <a:gd name="connsiteX4" fmla="*/ 444811 w 1565625"/>
                      <a:gd name="connsiteY4" fmla="*/ 280168 h 1176099"/>
                      <a:gd name="connsiteX5" fmla="*/ 566109 w 1565625"/>
                      <a:gd name="connsiteY5" fmla="*/ 410797 h 1176099"/>
                      <a:gd name="connsiteX6" fmla="*/ 836697 w 1565625"/>
                      <a:gd name="connsiteY6" fmla="*/ 242846 h 1176099"/>
                      <a:gd name="connsiteX7" fmla="*/ 1060632 w 1565625"/>
                      <a:gd name="connsiteY7" fmla="*/ 289499 h 1176099"/>
                      <a:gd name="connsiteX8" fmla="*/ 790044 w 1565625"/>
                      <a:gd name="connsiteY8" fmla="*/ 448119 h 1176099"/>
                      <a:gd name="connsiteX9" fmla="*/ 939334 w 1565625"/>
                      <a:gd name="connsiteY9" fmla="*/ 578748 h 1176099"/>
                      <a:gd name="connsiteX10" fmla="*/ 1265905 w 1565625"/>
                      <a:gd name="connsiteY10" fmla="*/ 270838 h 1176099"/>
                      <a:gd name="connsiteX11" fmla="*/ 1564485 w 1565625"/>
                      <a:gd name="connsiteY11" fmla="*/ 205523 h 1176099"/>
                      <a:gd name="connsiteX12" fmla="*/ 1368542 w 1565625"/>
                      <a:gd name="connsiteY12" fmla="*/ 410797 h 1176099"/>
                      <a:gd name="connsiteX13" fmla="*/ 1368542 w 1565625"/>
                      <a:gd name="connsiteY13" fmla="*/ 616070 h 1176099"/>
                      <a:gd name="connsiteX14" fmla="*/ 1480509 w 1565625"/>
                      <a:gd name="connsiteY14" fmla="*/ 1082601 h 1176099"/>
                      <a:gd name="connsiteX15" fmla="*/ 444811 w 1565625"/>
                      <a:gd name="connsiteY15" fmla="*/ 1157246 h 117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5625" h="1176099">
                        <a:moveTo>
                          <a:pt x="444811" y="1157246"/>
                        </a:moveTo>
                        <a:cubicBezTo>
                          <a:pt x="200660" y="1115258"/>
                          <a:pt x="65366" y="983074"/>
                          <a:pt x="15603" y="830674"/>
                        </a:cubicBezTo>
                        <a:cubicBezTo>
                          <a:pt x="-34160" y="678274"/>
                          <a:pt x="42040" y="381250"/>
                          <a:pt x="146232" y="242846"/>
                        </a:cubicBezTo>
                        <a:cubicBezTo>
                          <a:pt x="250424" y="104442"/>
                          <a:pt x="590991" y="-5970"/>
                          <a:pt x="640754" y="250"/>
                        </a:cubicBezTo>
                        <a:cubicBezTo>
                          <a:pt x="690517" y="6470"/>
                          <a:pt x="457252" y="211744"/>
                          <a:pt x="444811" y="280168"/>
                        </a:cubicBezTo>
                        <a:cubicBezTo>
                          <a:pt x="432370" y="348592"/>
                          <a:pt x="500795" y="417017"/>
                          <a:pt x="566109" y="410797"/>
                        </a:cubicBezTo>
                        <a:cubicBezTo>
                          <a:pt x="631423" y="404577"/>
                          <a:pt x="754276" y="263062"/>
                          <a:pt x="836697" y="242846"/>
                        </a:cubicBezTo>
                        <a:cubicBezTo>
                          <a:pt x="919118" y="222630"/>
                          <a:pt x="1068407" y="255287"/>
                          <a:pt x="1060632" y="289499"/>
                        </a:cubicBezTo>
                        <a:cubicBezTo>
                          <a:pt x="1052857" y="323711"/>
                          <a:pt x="810260" y="399911"/>
                          <a:pt x="790044" y="448119"/>
                        </a:cubicBezTo>
                        <a:cubicBezTo>
                          <a:pt x="769828" y="496327"/>
                          <a:pt x="860024" y="608295"/>
                          <a:pt x="939334" y="578748"/>
                        </a:cubicBezTo>
                        <a:cubicBezTo>
                          <a:pt x="1018644" y="549201"/>
                          <a:pt x="1161713" y="333042"/>
                          <a:pt x="1265905" y="270838"/>
                        </a:cubicBezTo>
                        <a:cubicBezTo>
                          <a:pt x="1370097" y="208634"/>
                          <a:pt x="1547379" y="182197"/>
                          <a:pt x="1564485" y="205523"/>
                        </a:cubicBezTo>
                        <a:cubicBezTo>
                          <a:pt x="1581591" y="228849"/>
                          <a:pt x="1401199" y="342373"/>
                          <a:pt x="1368542" y="410797"/>
                        </a:cubicBezTo>
                        <a:cubicBezTo>
                          <a:pt x="1335885" y="479221"/>
                          <a:pt x="1349881" y="504103"/>
                          <a:pt x="1368542" y="616070"/>
                        </a:cubicBezTo>
                        <a:cubicBezTo>
                          <a:pt x="1387203" y="728037"/>
                          <a:pt x="1628244" y="995515"/>
                          <a:pt x="1480509" y="1082601"/>
                        </a:cubicBezTo>
                        <a:cubicBezTo>
                          <a:pt x="1332774" y="1169687"/>
                          <a:pt x="688962" y="1199234"/>
                          <a:pt x="444811" y="115724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5" name="TextBox 134">
                <a:extLst>
                  <a:ext uri="{FF2B5EF4-FFF2-40B4-BE49-F238E27FC236}">
                    <a16:creationId xmlns:a16="http://schemas.microsoft.com/office/drawing/2014/main" id="{043B49ED-30E6-42B1-8C1F-27051F3B5596}"/>
                  </a:ext>
                </a:extLst>
              </p:cNvPr>
              <p:cNvSpPr txBox="1"/>
              <p:nvPr/>
            </p:nvSpPr>
            <p:spPr>
              <a:xfrm>
                <a:off x="8151097" y="3971930"/>
                <a:ext cx="687241" cy="391913"/>
              </a:xfrm>
              <a:prstGeom prst="rect">
                <a:avLst/>
              </a:prstGeom>
              <a:noFill/>
            </p:spPr>
            <p:txBody>
              <a:bodyPr wrap="square" rtlCol="0">
                <a:spAutoFit/>
              </a:bodyPr>
              <a:lstStyle/>
              <a:p>
                <a:r>
                  <a:rPr lang="en-US" dirty="0"/>
                  <a:t>LV.3</a:t>
                </a:r>
              </a:p>
            </p:txBody>
          </p:sp>
          <p:sp>
            <p:nvSpPr>
              <p:cNvPr id="136" name="TextBox 135">
                <a:extLst>
                  <a:ext uri="{FF2B5EF4-FFF2-40B4-BE49-F238E27FC236}">
                    <a16:creationId xmlns:a16="http://schemas.microsoft.com/office/drawing/2014/main" id="{93D4940A-52B2-4865-B581-D6898AC419F4}"/>
                  </a:ext>
                </a:extLst>
              </p:cNvPr>
              <p:cNvSpPr txBox="1"/>
              <p:nvPr/>
            </p:nvSpPr>
            <p:spPr>
              <a:xfrm>
                <a:off x="8133639" y="1765714"/>
                <a:ext cx="713006" cy="391913"/>
              </a:xfrm>
              <a:prstGeom prst="rect">
                <a:avLst/>
              </a:prstGeom>
              <a:noFill/>
            </p:spPr>
            <p:txBody>
              <a:bodyPr wrap="square" rtlCol="0">
                <a:spAutoFit/>
              </a:bodyPr>
              <a:lstStyle/>
              <a:p>
                <a:r>
                  <a:rPr lang="en-US" dirty="0"/>
                  <a:t>LV.6</a:t>
                </a:r>
              </a:p>
            </p:txBody>
          </p:sp>
          <p:sp>
            <p:nvSpPr>
              <p:cNvPr id="137" name="TextBox 136">
                <a:extLst>
                  <a:ext uri="{FF2B5EF4-FFF2-40B4-BE49-F238E27FC236}">
                    <a16:creationId xmlns:a16="http://schemas.microsoft.com/office/drawing/2014/main" id="{430ED8EB-C4CD-49A9-9D72-BC5CE3523181}"/>
                  </a:ext>
                </a:extLst>
              </p:cNvPr>
              <p:cNvSpPr txBox="1"/>
              <p:nvPr/>
            </p:nvSpPr>
            <p:spPr>
              <a:xfrm>
                <a:off x="8151097" y="418397"/>
                <a:ext cx="680404" cy="391913"/>
              </a:xfrm>
              <a:prstGeom prst="rect">
                <a:avLst/>
              </a:prstGeom>
              <a:noFill/>
            </p:spPr>
            <p:txBody>
              <a:bodyPr wrap="square" rtlCol="0">
                <a:spAutoFit/>
              </a:bodyPr>
              <a:lstStyle/>
              <a:p>
                <a:r>
                  <a:rPr lang="en-US" dirty="0"/>
                  <a:t>LV.9</a:t>
                </a:r>
              </a:p>
            </p:txBody>
          </p:sp>
          <p:sp>
            <p:nvSpPr>
              <p:cNvPr id="34" name="Rectangle 33">
                <a:extLst>
                  <a:ext uri="{FF2B5EF4-FFF2-40B4-BE49-F238E27FC236}">
                    <a16:creationId xmlns:a16="http://schemas.microsoft.com/office/drawing/2014/main" id="{6BD1FB69-D45B-45D1-B16A-1227A411AF6C}"/>
                  </a:ext>
                </a:extLst>
              </p:cNvPr>
              <p:cNvSpPr/>
              <p:nvPr/>
            </p:nvSpPr>
            <p:spPr>
              <a:xfrm rot="19413638">
                <a:off x="7796269" y="4674190"/>
                <a:ext cx="269010" cy="1917794"/>
              </a:xfrm>
              <a:prstGeom prst="rect">
                <a:avLst/>
              </a:prstGeom>
              <a:gradFill flip="none" rotWithShape="1">
                <a:gsLst>
                  <a:gs pos="41000">
                    <a:srgbClr val="FF6600"/>
                  </a:gs>
                  <a:gs pos="100000">
                    <a:srgbClr val="FFFF0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4C3062E-5A8A-4713-8440-BA4B61FEFA8F}"/>
                  </a:ext>
                </a:extLst>
              </p:cNvPr>
              <p:cNvGrpSpPr/>
              <p:nvPr/>
            </p:nvGrpSpPr>
            <p:grpSpPr>
              <a:xfrm rot="168850">
                <a:off x="6877552" y="443091"/>
                <a:ext cx="926908" cy="1571892"/>
                <a:chOff x="2662338" y="2135789"/>
                <a:chExt cx="926908" cy="1571892"/>
              </a:xfrm>
            </p:grpSpPr>
            <p:grpSp>
              <p:nvGrpSpPr>
                <p:cNvPr id="170" name="Group 169">
                  <a:extLst>
                    <a:ext uri="{FF2B5EF4-FFF2-40B4-BE49-F238E27FC236}">
                      <a16:creationId xmlns:a16="http://schemas.microsoft.com/office/drawing/2014/main" id="{E645611C-9C9F-4256-9258-62D7E9946054}"/>
                    </a:ext>
                  </a:extLst>
                </p:cNvPr>
                <p:cNvGrpSpPr/>
                <p:nvPr/>
              </p:nvGrpSpPr>
              <p:grpSpPr>
                <a:xfrm rot="1799584">
                  <a:off x="2662338" y="2135789"/>
                  <a:ext cx="926908" cy="1571892"/>
                  <a:chOff x="6933222" y="380420"/>
                  <a:chExt cx="926908" cy="1571892"/>
                </a:xfrm>
              </p:grpSpPr>
              <p:grpSp>
                <p:nvGrpSpPr>
                  <p:cNvPr id="168" name="Group 167">
                    <a:extLst>
                      <a:ext uri="{FF2B5EF4-FFF2-40B4-BE49-F238E27FC236}">
                        <a16:creationId xmlns:a16="http://schemas.microsoft.com/office/drawing/2014/main" id="{932CF8A4-1F86-4EF6-9CD9-1C964055B90B}"/>
                      </a:ext>
                    </a:extLst>
                  </p:cNvPr>
                  <p:cNvGrpSpPr/>
                  <p:nvPr/>
                </p:nvGrpSpPr>
                <p:grpSpPr>
                  <a:xfrm rot="2364537">
                    <a:off x="6933222" y="380420"/>
                    <a:ext cx="482476" cy="1571892"/>
                    <a:chOff x="2670563" y="3432392"/>
                    <a:chExt cx="513778" cy="1721393"/>
                  </a:xfrm>
                </p:grpSpPr>
                <p:cxnSp>
                  <p:nvCxnSpPr>
                    <p:cNvPr id="158" name="Straight Connector 157">
                      <a:extLst>
                        <a:ext uri="{FF2B5EF4-FFF2-40B4-BE49-F238E27FC236}">
                          <a16:creationId xmlns:a16="http://schemas.microsoft.com/office/drawing/2014/main" id="{339EACDB-13A3-4C68-BDE7-68009D3B82F1}"/>
                        </a:ext>
                      </a:extLst>
                    </p:cNvPr>
                    <p:cNvCxnSpPr>
                      <a:cxnSpLocks/>
                    </p:cNvCxnSpPr>
                    <p:nvPr/>
                  </p:nvCxnSpPr>
                  <p:spPr>
                    <a:xfrm>
                      <a:off x="2930354" y="3800611"/>
                      <a:ext cx="0" cy="1353174"/>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Isosceles Triangle 160">
                      <a:extLst>
                        <a:ext uri="{FF2B5EF4-FFF2-40B4-BE49-F238E27FC236}">
                          <a16:creationId xmlns:a16="http://schemas.microsoft.com/office/drawing/2014/main" id="{E8276775-4340-46C0-BFFB-DF433256DAA3}"/>
                        </a:ext>
                      </a:extLst>
                    </p:cNvPr>
                    <p:cNvSpPr/>
                    <p:nvPr/>
                  </p:nvSpPr>
                  <p:spPr>
                    <a:xfrm>
                      <a:off x="2743302" y="3432392"/>
                      <a:ext cx="374104" cy="508237"/>
                    </a:xfrm>
                    <a:prstGeom prst="triangle">
                      <a:avLst>
                        <a:gd name="adj" fmla="val 5089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Parallelogram 163">
                      <a:extLst>
                        <a:ext uri="{FF2B5EF4-FFF2-40B4-BE49-F238E27FC236}">
                          <a16:creationId xmlns:a16="http://schemas.microsoft.com/office/drawing/2014/main" id="{7909A15A-9291-4EE8-BA85-2E73633DE924}"/>
                        </a:ext>
                      </a:extLst>
                    </p:cNvPr>
                    <p:cNvSpPr/>
                    <p:nvPr/>
                  </p:nvSpPr>
                  <p:spPr>
                    <a:xfrm rot="19698891">
                      <a:off x="2670563" y="4811278"/>
                      <a:ext cx="356569" cy="341019"/>
                    </a:xfrm>
                    <a:prstGeom prst="parallelogram">
                      <a:avLst>
                        <a:gd name="adj" fmla="val 6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A7A2EAA8-3286-4B25-B05C-229D42248443}"/>
                        </a:ext>
                      </a:extLst>
                    </p:cNvPr>
                    <p:cNvSpPr/>
                    <p:nvPr/>
                  </p:nvSpPr>
                  <p:spPr>
                    <a:xfrm rot="1533811" flipH="1">
                      <a:off x="2848923" y="4771061"/>
                      <a:ext cx="335418" cy="371181"/>
                    </a:xfrm>
                    <a:prstGeom prst="parallelogram">
                      <a:avLst>
                        <a:gd name="adj" fmla="val 603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Flowchart: Document 168">
                    <a:extLst>
                      <a:ext uri="{FF2B5EF4-FFF2-40B4-BE49-F238E27FC236}">
                        <a16:creationId xmlns:a16="http://schemas.microsoft.com/office/drawing/2014/main" id="{17B2B660-A98F-40CE-B537-F724C9208EDB}"/>
                      </a:ext>
                    </a:extLst>
                  </p:cNvPr>
                  <p:cNvSpPr/>
                  <p:nvPr/>
                </p:nvSpPr>
                <p:spPr>
                  <a:xfrm rot="19775120">
                    <a:off x="7633624" y="579418"/>
                    <a:ext cx="226506" cy="745111"/>
                  </a:xfrm>
                  <a:prstGeom prst="flowChartDocumen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BB47F62-5962-4E4A-8E57-270698BE72DD}"/>
                    </a:ext>
                  </a:extLst>
                </p:cNvPr>
                <p:cNvGrpSpPr/>
                <p:nvPr/>
              </p:nvGrpSpPr>
              <p:grpSpPr>
                <a:xfrm>
                  <a:off x="2667108" y="2584505"/>
                  <a:ext cx="591775" cy="948128"/>
                  <a:chOff x="2667108" y="2584505"/>
                  <a:chExt cx="591775" cy="948128"/>
                </a:xfrm>
              </p:grpSpPr>
              <p:sp>
                <p:nvSpPr>
                  <p:cNvPr id="2" name="Rectangle 1">
                    <a:extLst>
                      <a:ext uri="{FF2B5EF4-FFF2-40B4-BE49-F238E27FC236}">
                        <a16:creationId xmlns:a16="http://schemas.microsoft.com/office/drawing/2014/main" id="{7005E6D5-C238-4311-9371-8901538B1D56}"/>
                      </a:ext>
                    </a:extLst>
                  </p:cNvPr>
                  <p:cNvSpPr/>
                  <p:nvPr/>
                </p:nvSpPr>
                <p:spPr>
                  <a:xfrm rot="20281972">
                    <a:off x="2701072" y="2676560"/>
                    <a:ext cx="443733" cy="4314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5EC4661-F0F8-4E54-8032-15E31E93A9C6}"/>
                      </a:ext>
                    </a:extLst>
                  </p:cNvPr>
                  <p:cNvGrpSpPr/>
                  <p:nvPr/>
                </p:nvGrpSpPr>
                <p:grpSpPr>
                  <a:xfrm>
                    <a:off x="2667108" y="2584505"/>
                    <a:ext cx="591775" cy="948128"/>
                    <a:chOff x="2667108" y="2584505"/>
                    <a:chExt cx="591775" cy="948128"/>
                  </a:xfrm>
                </p:grpSpPr>
                <p:sp>
                  <p:nvSpPr>
                    <p:cNvPr id="24" name="Flowchart: Manual Operation 23">
                      <a:extLst>
                        <a:ext uri="{FF2B5EF4-FFF2-40B4-BE49-F238E27FC236}">
                          <a16:creationId xmlns:a16="http://schemas.microsoft.com/office/drawing/2014/main" id="{8C626372-3BA0-4A8F-9E5B-C6BF3AEB05C9}"/>
                        </a:ext>
                      </a:extLst>
                    </p:cNvPr>
                    <p:cNvSpPr/>
                    <p:nvPr/>
                  </p:nvSpPr>
                  <p:spPr>
                    <a:xfrm rot="9452689">
                      <a:off x="2899468" y="3023291"/>
                      <a:ext cx="359415" cy="509342"/>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EAA6D00-7EE0-4FB2-BE71-51F1FC59261A}"/>
                        </a:ext>
                      </a:extLst>
                    </p:cNvPr>
                    <p:cNvSpPr/>
                    <p:nvPr/>
                  </p:nvSpPr>
                  <p:spPr>
                    <a:xfrm rot="20281972">
                      <a:off x="2667108" y="2694170"/>
                      <a:ext cx="134009" cy="2663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AF2F85A-3F2E-426D-BC0C-384A752127F4}"/>
                        </a:ext>
                      </a:extLst>
                    </p:cNvPr>
                    <p:cNvSpPr/>
                    <p:nvPr/>
                  </p:nvSpPr>
                  <p:spPr>
                    <a:xfrm rot="20281972">
                      <a:off x="2800947" y="2640185"/>
                      <a:ext cx="134009" cy="2663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4326A261-DC4D-46F6-AA6C-F6D24080E09A}"/>
                        </a:ext>
                      </a:extLst>
                    </p:cNvPr>
                    <p:cNvSpPr/>
                    <p:nvPr/>
                  </p:nvSpPr>
                  <p:spPr>
                    <a:xfrm rot="20281972">
                      <a:off x="2942682" y="2584505"/>
                      <a:ext cx="134009" cy="2663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30333F4-BF15-4CB6-B9E1-753F7157371F}"/>
                        </a:ext>
                      </a:extLst>
                    </p:cNvPr>
                    <p:cNvSpPr/>
                    <p:nvPr/>
                  </p:nvSpPr>
                  <p:spPr>
                    <a:xfrm rot="3959868">
                      <a:off x="2987671" y="2705102"/>
                      <a:ext cx="134009" cy="2663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27" name="Group 126">
                <a:extLst>
                  <a:ext uri="{FF2B5EF4-FFF2-40B4-BE49-F238E27FC236}">
                    <a16:creationId xmlns:a16="http://schemas.microsoft.com/office/drawing/2014/main" id="{36C39683-6973-455D-AA1A-456A3C1D2BAE}"/>
                  </a:ext>
                </a:extLst>
              </p:cNvPr>
              <p:cNvGrpSpPr/>
              <p:nvPr/>
            </p:nvGrpSpPr>
            <p:grpSpPr>
              <a:xfrm>
                <a:off x="8970731" y="4100105"/>
                <a:ext cx="2168674" cy="1144379"/>
                <a:chOff x="8921121" y="3766729"/>
                <a:chExt cx="2168674" cy="1144379"/>
              </a:xfrm>
              <a:effectLst>
                <a:outerShdw blurRad="50800" dist="38100" dir="2700000" algn="tl" rotWithShape="0">
                  <a:srgbClr val="7030A0">
                    <a:alpha val="40000"/>
                  </a:srgbClr>
                </a:outerShdw>
              </a:effectLst>
            </p:grpSpPr>
            <p:grpSp>
              <p:nvGrpSpPr>
                <p:cNvPr id="49" name="Group 48">
                  <a:extLst>
                    <a:ext uri="{FF2B5EF4-FFF2-40B4-BE49-F238E27FC236}">
                      <a16:creationId xmlns:a16="http://schemas.microsoft.com/office/drawing/2014/main" id="{B2EB4E85-7A45-48FE-8D82-C0A748D91DA2}"/>
                    </a:ext>
                  </a:extLst>
                </p:cNvPr>
                <p:cNvGrpSpPr/>
                <p:nvPr/>
              </p:nvGrpSpPr>
              <p:grpSpPr>
                <a:xfrm>
                  <a:off x="8921121" y="4276261"/>
                  <a:ext cx="2168674" cy="634847"/>
                  <a:chOff x="2267335" y="4086807"/>
                  <a:chExt cx="3079104" cy="942389"/>
                </a:xfrm>
                <a:solidFill>
                  <a:srgbClr val="7030A0"/>
                </a:solidFill>
                <a:effectLst>
                  <a:outerShdw blurRad="50800" dist="38100" dir="2700000" algn="tl" rotWithShape="0">
                    <a:prstClr val="black">
                      <a:alpha val="40000"/>
                    </a:prstClr>
                  </a:outerShdw>
                </a:effectLst>
              </p:grpSpPr>
              <p:sp>
                <p:nvSpPr>
                  <p:cNvPr id="50" name="Oval 49">
                    <a:extLst>
                      <a:ext uri="{FF2B5EF4-FFF2-40B4-BE49-F238E27FC236}">
                        <a16:creationId xmlns:a16="http://schemas.microsoft.com/office/drawing/2014/main" id="{142842C3-E137-40B8-8CF2-6B702AD83B45}"/>
                      </a:ext>
                    </a:extLst>
                  </p:cNvPr>
                  <p:cNvSpPr/>
                  <p:nvPr/>
                </p:nvSpPr>
                <p:spPr>
                  <a:xfrm>
                    <a:off x="2425957" y="4086807"/>
                    <a:ext cx="2211355" cy="6344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51" name="Oval 50">
                    <a:extLst>
                      <a:ext uri="{FF2B5EF4-FFF2-40B4-BE49-F238E27FC236}">
                        <a16:creationId xmlns:a16="http://schemas.microsoft.com/office/drawing/2014/main" id="{7D0E48B5-315B-436C-986F-CC7E52E224C5}"/>
                      </a:ext>
                    </a:extLst>
                  </p:cNvPr>
                  <p:cNvSpPr/>
                  <p:nvPr/>
                </p:nvSpPr>
                <p:spPr>
                  <a:xfrm>
                    <a:off x="3928186" y="440404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52" name="Oval 51">
                    <a:extLst>
                      <a:ext uri="{FF2B5EF4-FFF2-40B4-BE49-F238E27FC236}">
                        <a16:creationId xmlns:a16="http://schemas.microsoft.com/office/drawing/2014/main" id="{C62CBC7D-889C-4ED1-A598-615DCCF200A5}"/>
                      </a:ext>
                    </a:extLst>
                  </p:cNvPr>
                  <p:cNvSpPr/>
                  <p:nvPr/>
                </p:nvSpPr>
                <p:spPr>
                  <a:xfrm>
                    <a:off x="2267336" y="4562667"/>
                    <a:ext cx="1418253" cy="4665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53" name="Oval 52">
                    <a:extLst>
                      <a:ext uri="{FF2B5EF4-FFF2-40B4-BE49-F238E27FC236}">
                        <a16:creationId xmlns:a16="http://schemas.microsoft.com/office/drawing/2014/main" id="{E0BC856F-AD8A-44F7-985A-1CBB3B542B2F}"/>
                      </a:ext>
                    </a:extLst>
                  </p:cNvPr>
                  <p:cNvSpPr/>
                  <p:nvPr/>
                </p:nvSpPr>
                <p:spPr>
                  <a:xfrm>
                    <a:off x="2267335" y="4086807"/>
                    <a:ext cx="774443" cy="167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sp>
              <p:nvSpPr>
                <p:cNvPr id="26" name="Freeform: Shape 25">
                  <a:extLst>
                    <a:ext uri="{FF2B5EF4-FFF2-40B4-BE49-F238E27FC236}">
                      <a16:creationId xmlns:a16="http://schemas.microsoft.com/office/drawing/2014/main" id="{892EBE1C-8DD5-4315-8411-E67B0729DB40}"/>
                    </a:ext>
                  </a:extLst>
                </p:cNvPr>
                <p:cNvSpPr/>
                <p:nvPr/>
              </p:nvSpPr>
              <p:spPr>
                <a:xfrm>
                  <a:off x="9147430" y="3809378"/>
                  <a:ext cx="301481" cy="672075"/>
                </a:xfrm>
                <a:custGeom>
                  <a:avLst/>
                  <a:gdLst>
                    <a:gd name="connsiteX0" fmla="*/ 368 w 428767"/>
                    <a:gd name="connsiteY0" fmla="*/ 307399 h 1391997"/>
                    <a:gd name="connsiteX1" fmla="*/ 126827 w 428767"/>
                    <a:gd name="connsiteY1" fmla="*/ 15570 h 1391997"/>
                    <a:gd name="connsiteX2" fmla="*/ 233831 w 428767"/>
                    <a:gd name="connsiteY2" fmla="*/ 83663 h 1391997"/>
                    <a:gd name="connsiteX3" fmla="*/ 185193 w 428767"/>
                    <a:gd name="connsiteY3" fmla="*/ 453314 h 1391997"/>
                    <a:gd name="connsiteX4" fmla="*/ 233831 w 428767"/>
                    <a:gd name="connsiteY4" fmla="*/ 725689 h 1391997"/>
                    <a:gd name="connsiteX5" fmla="*/ 428385 w 428767"/>
                    <a:gd name="connsiteY5" fmla="*/ 920242 h 1391997"/>
                    <a:gd name="connsiteX6" fmla="*/ 282470 w 428767"/>
                    <a:gd name="connsiteY6" fmla="*/ 1387170 h 1391997"/>
                    <a:gd name="connsiteX7" fmla="*/ 243559 w 428767"/>
                    <a:gd name="connsiteY7" fmla="*/ 1143978 h 1391997"/>
                    <a:gd name="connsiteX8" fmla="*/ 97644 w 428767"/>
                    <a:gd name="connsiteY8" fmla="*/ 832693 h 1391997"/>
                    <a:gd name="connsiteX9" fmla="*/ 87917 w 428767"/>
                    <a:gd name="connsiteY9" fmla="*/ 482497 h 1391997"/>
                    <a:gd name="connsiteX10" fmla="*/ 368 w 428767"/>
                    <a:gd name="connsiteY10" fmla="*/ 307399 h 139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767" h="1391997">
                      <a:moveTo>
                        <a:pt x="368" y="307399"/>
                      </a:moveTo>
                      <a:cubicBezTo>
                        <a:pt x="6853" y="229578"/>
                        <a:pt x="87917" y="52859"/>
                        <a:pt x="126827" y="15570"/>
                      </a:cubicBezTo>
                      <a:cubicBezTo>
                        <a:pt x="165738" y="-21719"/>
                        <a:pt x="224103" y="10706"/>
                        <a:pt x="233831" y="83663"/>
                      </a:cubicBezTo>
                      <a:cubicBezTo>
                        <a:pt x="243559" y="156620"/>
                        <a:pt x="185193" y="346310"/>
                        <a:pt x="185193" y="453314"/>
                      </a:cubicBezTo>
                      <a:cubicBezTo>
                        <a:pt x="185193" y="560318"/>
                        <a:pt x="193299" y="647868"/>
                        <a:pt x="233831" y="725689"/>
                      </a:cubicBezTo>
                      <a:cubicBezTo>
                        <a:pt x="274363" y="803510"/>
                        <a:pt x="420279" y="809995"/>
                        <a:pt x="428385" y="920242"/>
                      </a:cubicBezTo>
                      <a:cubicBezTo>
                        <a:pt x="436491" y="1030489"/>
                        <a:pt x="313274" y="1349881"/>
                        <a:pt x="282470" y="1387170"/>
                      </a:cubicBezTo>
                      <a:cubicBezTo>
                        <a:pt x="251666" y="1424459"/>
                        <a:pt x="274363" y="1236391"/>
                        <a:pt x="243559" y="1143978"/>
                      </a:cubicBezTo>
                      <a:cubicBezTo>
                        <a:pt x="212755" y="1051565"/>
                        <a:pt x="123584" y="942940"/>
                        <a:pt x="97644" y="832693"/>
                      </a:cubicBezTo>
                      <a:cubicBezTo>
                        <a:pt x="71704" y="722446"/>
                        <a:pt x="100887" y="566803"/>
                        <a:pt x="87917" y="482497"/>
                      </a:cubicBezTo>
                      <a:cubicBezTo>
                        <a:pt x="74947" y="398191"/>
                        <a:pt x="-6117" y="385220"/>
                        <a:pt x="368" y="307399"/>
                      </a:cubicBezTo>
                      <a:close/>
                    </a:path>
                  </a:pathLst>
                </a:custGeom>
                <a:gradFill flip="none" rotWithShape="1">
                  <a:gsLst>
                    <a:gs pos="17000">
                      <a:srgbClr val="7030A0"/>
                    </a:gs>
                    <a:gs pos="81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CCA4F67-B4CA-45B9-A445-FAF8AEBAFBF7}"/>
                    </a:ext>
                  </a:extLst>
                </p:cNvPr>
                <p:cNvSpPr/>
                <p:nvPr/>
              </p:nvSpPr>
              <p:spPr>
                <a:xfrm>
                  <a:off x="10616351" y="4044081"/>
                  <a:ext cx="301481" cy="672075"/>
                </a:xfrm>
                <a:custGeom>
                  <a:avLst/>
                  <a:gdLst>
                    <a:gd name="connsiteX0" fmla="*/ 368 w 428767"/>
                    <a:gd name="connsiteY0" fmla="*/ 307399 h 1391997"/>
                    <a:gd name="connsiteX1" fmla="*/ 126827 w 428767"/>
                    <a:gd name="connsiteY1" fmla="*/ 15570 h 1391997"/>
                    <a:gd name="connsiteX2" fmla="*/ 233831 w 428767"/>
                    <a:gd name="connsiteY2" fmla="*/ 83663 h 1391997"/>
                    <a:gd name="connsiteX3" fmla="*/ 185193 w 428767"/>
                    <a:gd name="connsiteY3" fmla="*/ 453314 h 1391997"/>
                    <a:gd name="connsiteX4" fmla="*/ 233831 w 428767"/>
                    <a:gd name="connsiteY4" fmla="*/ 725689 h 1391997"/>
                    <a:gd name="connsiteX5" fmla="*/ 428385 w 428767"/>
                    <a:gd name="connsiteY5" fmla="*/ 920242 h 1391997"/>
                    <a:gd name="connsiteX6" fmla="*/ 282470 w 428767"/>
                    <a:gd name="connsiteY6" fmla="*/ 1387170 h 1391997"/>
                    <a:gd name="connsiteX7" fmla="*/ 243559 w 428767"/>
                    <a:gd name="connsiteY7" fmla="*/ 1143978 h 1391997"/>
                    <a:gd name="connsiteX8" fmla="*/ 97644 w 428767"/>
                    <a:gd name="connsiteY8" fmla="*/ 832693 h 1391997"/>
                    <a:gd name="connsiteX9" fmla="*/ 87917 w 428767"/>
                    <a:gd name="connsiteY9" fmla="*/ 482497 h 1391997"/>
                    <a:gd name="connsiteX10" fmla="*/ 368 w 428767"/>
                    <a:gd name="connsiteY10" fmla="*/ 307399 h 139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767" h="1391997">
                      <a:moveTo>
                        <a:pt x="368" y="307399"/>
                      </a:moveTo>
                      <a:cubicBezTo>
                        <a:pt x="6853" y="229578"/>
                        <a:pt x="87917" y="52859"/>
                        <a:pt x="126827" y="15570"/>
                      </a:cubicBezTo>
                      <a:cubicBezTo>
                        <a:pt x="165738" y="-21719"/>
                        <a:pt x="224103" y="10706"/>
                        <a:pt x="233831" y="83663"/>
                      </a:cubicBezTo>
                      <a:cubicBezTo>
                        <a:pt x="243559" y="156620"/>
                        <a:pt x="185193" y="346310"/>
                        <a:pt x="185193" y="453314"/>
                      </a:cubicBezTo>
                      <a:cubicBezTo>
                        <a:pt x="185193" y="560318"/>
                        <a:pt x="193299" y="647868"/>
                        <a:pt x="233831" y="725689"/>
                      </a:cubicBezTo>
                      <a:cubicBezTo>
                        <a:pt x="274363" y="803510"/>
                        <a:pt x="420279" y="809995"/>
                        <a:pt x="428385" y="920242"/>
                      </a:cubicBezTo>
                      <a:cubicBezTo>
                        <a:pt x="436491" y="1030489"/>
                        <a:pt x="313274" y="1349881"/>
                        <a:pt x="282470" y="1387170"/>
                      </a:cubicBezTo>
                      <a:cubicBezTo>
                        <a:pt x="251666" y="1424459"/>
                        <a:pt x="274363" y="1236391"/>
                        <a:pt x="243559" y="1143978"/>
                      </a:cubicBezTo>
                      <a:cubicBezTo>
                        <a:pt x="212755" y="1051565"/>
                        <a:pt x="123584" y="942940"/>
                        <a:pt x="97644" y="832693"/>
                      </a:cubicBezTo>
                      <a:cubicBezTo>
                        <a:pt x="71704" y="722446"/>
                        <a:pt x="100887" y="566803"/>
                        <a:pt x="87917" y="482497"/>
                      </a:cubicBezTo>
                      <a:cubicBezTo>
                        <a:pt x="74947" y="398191"/>
                        <a:pt x="-6117" y="385220"/>
                        <a:pt x="368" y="307399"/>
                      </a:cubicBezTo>
                      <a:close/>
                    </a:path>
                  </a:pathLst>
                </a:custGeom>
                <a:gradFill flip="none" rotWithShape="1">
                  <a:gsLst>
                    <a:gs pos="17000">
                      <a:srgbClr val="7030A0"/>
                    </a:gs>
                    <a:gs pos="81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31950E21-F4BA-47F0-B8FE-8337A55887BE}"/>
                    </a:ext>
                  </a:extLst>
                </p:cNvPr>
                <p:cNvSpPr/>
                <p:nvPr/>
              </p:nvSpPr>
              <p:spPr>
                <a:xfrm>
                  <a:off x="9668478" y="3766729"/>
                  <a:ext cx="335625" cy="879234"/>
                </a:xfrm>
                <a:custGeom>
                  <a:avLst/>
                  <a:gdLst>
                    <a:gd name="connsiteX0" fmla="*/ 368 w 428767"/>
                    <a:gd name="connsiteY0" fmla="*/ 307399 h 1391997"/>
                    <a:gd name="connsiteX1" fmla="*/ 126827 w 428767"/>
                    <a:gd name="connsiteY1" fmla="*/ 15570 h 1391997"/>
                    <a:gd name="connsiteX2" fmla="*/ 233831 w 428767"/>
                    <a:gd name="connsiteY2" fmla="*/ 83663 h 1391997"/>
                    <a:gd name="connsiteX3" fmla="*/ 185193 w 428767"/>
                    <a:gd name="connsiteY3" fmla="*/ 453314 h 1391997"/>
                    <a:gd name="connsiteX4" fmla="*/ 233831 w 428767"/>
                    <a:gd name="connsiteY4" fmla="*/ 725689 h 1391997"/>
                    <a:gd name="connsiteX5" fmla="*/ 428385 w 428767"/>
                    <a:gd name="connsiteY5" fmla="*/ 920242 h 1391997"/>
                    <a:gd name="connsiteX6" fmla="*/ 282470 w 428767"/>
                    <a:gd name="connsiteY6" fmla="*/ 1387170 h 1391997"/>
                    <a:gd name="connsiteX7" fmla="*/ 243559 w 428767"/>
                    <a:gd name="connsiteY7" fmla="*/ 1143978 h 1391997"/>
                    <a:gd name="connsiteX8" fmla="*/ 97644 w 428767"/>
                    <a:gd name="connsiteY8" fmla="*/ 832693 h 1391997"/>
                    <a:gd name="connsiteX9" fmla="*/ 87917 w 428767"/>
                    <a:gd name="connsiteY9" fmla="*/ 482497 h 1391997"/>
                    <a:gd name="connsiteX10" fmla="*/ 368 w 428767"/>
                    <a:gd name="connsiteY10" fmla="*/ 307399 h 139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767" h="1391997">
                      <a:moveTo>
                        <a:pt x="368" y="307399"/>
                      </a:moveTo>
                      <a:cubicBezTo>
                        <a:pt x="6853" y="229578"/>
                        <a:pt x="87917" y="52859"/>
                        <a:pt x="126827" y="15570"/>
                      </a:cubicBezTo>
                      <a:cubicBezTo>
                        <a:pt x="165738" y="-21719"/>
                        <a:pt x="224103" y="10706"/>
                        <a:pt x="233831" y="83663"/>
                      </a:cubicBezTo>
                      <a:cubicBezTo>
                        <a:pt x="243559" y="156620"/>
                        <a:pt x="185193" y="346310"/>
                        <a:pt x="185193" y="453314"/>
                      </a:cubicBezTo>
                      <a:cubicBezTo>
                        <a:pt x="185193" y="560318"/>
                        <a:pt x="193299" y="647868"/>
                        <a:pt x="233831" y="725689"/>
                      </a:cubicBezTo>
                      <a:cubicBezTo>
                        <a:pt x="274363" y="803510"/>
                        <a:pt x="420279" y="809995"/>
                        <a:pt x="428385" y="920242"/>
                      </a:cubicBezTo>
                      <a:cubicBezTo>
                        <a:pt x="436491" y="1030489"/>
                        <a:pt x="313274" y="1349881"/>
                        <a:pt x="282470" y="1387170"/>
                      </a:cubicBezTo>
                      <a:cubicBezTo>
                        <a:pt x="251666" y="1424459"/>
                        <a:pt x="274363" y="1236391"/>
                        <a:pt x="243559" y="1143978"/>
                      </a:cubicBezTo>
                      <a:cubicBezTo>
                        <a:pt x="212755" y="1051565"/>
                        <a:pt x="123584" y="942940"/>
                        <a:pt x="97644" y="832693"/>
                      </a:cubicBezTo>
                      <a:cubicBezTo>
                        <a:pt x="71704" y="722446"/>
                        <a:pt x="100887" y="566803"/>
                        <a:pt x="87917" y="482497"/>
                      </a:cubicBezTo>
                      <a:cubicBezTo>
                        <a:pt x="74947" y="398191"/>
                        <a:pt x="-6117" y="385220"/>
                        <a:pt x="368" y="307399"/>
                      </a:cubicBezTo>
                      <a:close/>
                    </a:path>
                  </a:pathLst>
                </a:custGeom>
                <a:gradFill flip="none" rotWithShape="1">
                  <a:gsLst>
                    <a:gs pos="17000">
                      <a:srgbClr val="7030A0"/>
                    </a:gs>
                    <a:gs pos="81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790E4BA3-09FC-4169-ACFA-2E04CC6CD8B2}"/>
                    </a:ext>
                  </a:extLst>
                </p:cNvPr>
                <p:cNvGrpSpPr/>
                <p:nvPr/>
              </p:nvGrpSpPr>
              <p:grpSpPr>
                <a:xfrm>
                  <a:off x="10134011" y="4353259"/>
                  <a:ext cx="406072" cy="315095"/>
                  <a:chOff x="4100669" y="4549303"/>
                  <a:chExt cx="525294" cy="514533"/>
                </a:xfrm>
              </p:grpSpPr>
              <p:grpSp>
                <p:nvGrpSpPr>
                  <p:cNvPr id="125" name="Group 124">
                    <a:extLst>
                      <a:ext uri="{FF2B5EF4-FFF2-40B4-BE49-F238E27FC236}">
                        <a16:creationId xmlns:a16="http://schemas.microsoft.com/office/drawing/2014/main" id="{3BCFE85E-0126-4C88-A261-F2ED57DA76E9}"/>
                      </a:ext>
                    </a:extLst>
                  </p:cNvPr>
                  <p:cNvGrpSpPr/>
                  <p:nvPr/>
                </p:nvGrpSpPr>
                <p:grpSpPr>
                  <a:xfrm>
                    <a:off x="4143136" y="4828024"/>
                    <a:ext cx="209218" cy="235812"/>
                    <a:chOff x="3687293" y="5046251"/>
                    <a:chExt cx="215215" cy="166168"/>
                  </a:xfrm>
                </p:grpSpPr>
                <p:sp>
                  <p:nvSpPr>
                    <p:cNvPr id="119" name="Flowchart: Terminator 118">
                      <a:extLst>
                        <a:ext uri="{FF2B5EF4-FFF2-40B4-BE49-F238E27FC236}">
                          <a16:creationId xmlns:a16="http://schemas.microsoft.com/office/drawing/2014/main" id="{228CB391-9CDD-40E2-8110-6AE729B19E9B}"/>
                        </a:ext>
                      </a:extLst>
                    </p:cNvPr>
                    <p:cNvSpPr/>
                    <p:nvPr/>
                  </p:nvSpPr>
                  <p:spPr>
                    <a:xfrm flipV="1">
                      <a:off x="3687293" y="5046251"/>
                      <a:ext cx="73344" cy="16537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Terminator 119">
                      <a:extLst>
                        <a:ext uri="{FF2B5EF4-FFF2-40B4-BE49-F238E27FC236}">
                          <a16:creationId xmlns:a16="http://schemas.microsoft.com/office/drawing/2014/main" id="{AD78CBF3-AAA5-4B8B-878E-67C754F7781C}"/>
                        </a:ext>
                      </a:extLst>
                    </p:cNvPr>
                    <p:cNvSpPr/>
                    <p:nvPr/>
                  </p:nvSpPr>
                  <p:spPr>
                    <a:xfrm flipV="1">
                      <a:off x="3759707" y="5047048"/>
                      <a:ext cx="73344" cy="16537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Terminator 120">
                      <a:extLst>
                        <a:ext uri="{FF2B5EF4-FFF2-40B4-BE49-F238E27FC236}">
                          <a16:creationId xmlns:a16="http://schemas.microsoft.com/office/drawing/2014/main" id="{7AE51E04-4106-4131-828A-8D20F1EA83D5}"/>
                        </a:ext>
                      </a:extLst>
                    </p:cNvPr>
                    <p:cNvSpPr/>
                    <p:nvPr/>
                  </p:nvSpPr>
                  <p:spPr>
                    <a:xfrm flipV="1">
                      <a:off x="3829164" y="5046251"/>
                      <a:ext cx="73344" cy="16537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Oval 117">
                    <a:extLst>
                      <a:ext uri="{FF2B5EF4-FFF2-40B4-BE49-F238E27FC236}">
                        <a16:creationId xmlns:a16="http://schemas.microsoft.com/office/drawing/2014/main" id="{B2994F7F-5C69-4CCC-89B7-BE81162EADBB}"/>
                      </a:ext>
                    </a:extLst>
                  </p:cNvPr>
                  <p:cNvSpPr/>
                  <p:nvPr/>
                </p:nvSpPr>
                <p:spPr>
                  <a:xfrm>
                    <a:off x="4100669" y="4549303"/>
                    <a:ext cx="525294" cy="4685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Oval 121">
                  <a:extLst>
                    <a:ext uri="{FF2B5EF4-FFF2-40B4-BE49-F238E27FC236}">
                      <a16:creationId xmlns:a16="http://schemas.microsoft.com/office/drawing/2014/main" id="{79CC48FE-683E-43AA-8184-F0932EC05029}"/>
                    </a:ext>
                  </a:extLst>
                </p:cNvPr>
                <p:cNvSpPr/>
                <p:nvPr/>
              </p:nvSpPr>
              <p:spPr>
                <a:xfrm>
                  <a:off x="10199702" y="4411090"/>
                  <a:ext cx="67663" cy="152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4296AD76-C816-41EB-B4E1-478C04CAAEB5}"/>
                    </a:ext>
                  </a:extLst>
                </p:cNvPr>
                <p:cNvSpPr/>
                <p:nvPr/>
              </p:nvSpPr>
              <p:spPr>
                <a:xfrm>
                  <a:off x="10321349" y="4424203"/>
                  <a:ext cx="67663" cy="152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60FF489-2E08-4939-AEE0-99252856920D}"/>
                  </a:ext>
                </a:extLst>
              </p:cNvPr>
              <p:cNvGrpSpPr/>
              <p:nvPr/>
            </p:nvGrpSpPr>
            <p:grpSpPr>
              <a:xfrm>
                <a:off x="7431070" y="6059195"/>
                <a:ext cx="2168674" cy="634847"/>
                <a:chOff x="2267335" y="4086807"/>
                <a:chExt cx="3079104" cy="942389"/>
              </a:xfrm>
              <a:effectLst>
                <a:outerShdw blurRad="50800" dist="38100" dir="2700000" algn="tl" rotWithShape="0">
                  <a:schemeClr val="accent6">
                    <a:lumMod val="75000"/>
                    <a:alpha val="40000"/>
                  </a:schemeClr>
                </a:outerShdw>
              </a:effectLst>
            </p:grpSpPr>
            <p:sp>
              <p:nvSpPr>
                <p:cNvPr id="8" name="Oval 7">
                  <a:extLst>
                    <a:ext uri="{FF2B5EF4-FFF2-40B4-BE49-F238E27FC236}">
                      <a16:creationId xmlns:a16="http://schemas.microsoft.com/office/drawing/2014/main" id="{D0ADD154-5187-42B7-87EA-EC614DB16F90}"/>
                    </a:ext>
                  </a:extLst>
                </p:cNvPr>
                <p:cNvSpPr/>
                <p:nvPr/>
              </p:nvSpPr>
              <p:spPr>
                <a:xfrm>
                  <a:off x="2425957" y="4086807"/>
                  <a:ext cx="2211355" cy="63448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9" name="Oval 8">
                  <a:extLst>
                    <a:ext uri="{FF2B5EF4-FFF2-40B4-BE49-F238E27FC236}">
                      <a16:creationId xmlns:a16="http://schemas.microsoft.com/office/drawing/2014/main" id="{EC6586B4-E220-4C91-B505-BF201650DC26}"/>
                    </a:ext>
                  </a:extLst>
                </p:cNvPr>
                <p:cNvSpPr/>
                <p:nvPr/>
              </p:nvSpPr>
              <p:spPr>
                <a:xfrm>
                  <a:off x="3928186" y="440404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0" name="Oval 9">
                  <a:extLst>
                    <a:ext uri="{FF2B5EF4-FFF2-40B4-BE49-F238E27FC236}">
                      <a16:creationId xmlns:a16="http://schemas.microsoft.com/office/drawing/2014/main" id="{F96C4790-0F2A-4502-A0CF-D273A093E51F}"/>
                    </a:ext>
                  </a:extLst>
                </p:cNvPr>
                <p:cNvSpPr/>
                <p:nvPr/>
              </p:nvSpPr>
              <p:spPr>
                <a:xfrm>
                  <a:off x="2267336" y="456266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1" name="Oval 10">
                  <a:extLst>
                    <a:ext uri="{FF2B5EF4-FFF2-40B4-BE49-F238E27FC236}">
                      <a16:creationId xmlns:a16="http://schemas.microsoft.com/office/drawing/2014/main" id="{A4DE2ECD-9455-419E-B84E-BB02DC543B4D}"/>
                    </a:ext>
                  </a:extLst>
                </p:cNvPr>
                <p:cNvSpPr/>
                <p:nvPr/>
              </p:nvSpPr>
              <p:spPr>
                <a:xfrm>
                  <a:off x="2267335" y="4086807"/>
                  <a:ext cx="774443" cy="16795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sp>
            <p:nvSpPr>
              <p:cNvPr id="134" name="TextBox 133">
                <a:extLst>
                  <a:ext uri="{FF2B5EF4-FFF2-40B4-BE49-F238E27FC236}">
                    <a16:creationId xmlns:a16="http://schemas.microsoft.com/office/drawing/2014/main" id="{A30291B9-90DB-45AA-BE4D-BCB70BF99E73}"/>
                  </a:ext>
                </a:extLst>
              </p:cNvPr>
              <p:cNvSpPr txBox="1"/>
              <p:nvPr/>
            </p:nvSpPr>
            <p:spPr>
              <a:xfrm>
                <a:off x="8152097" y="5665480"/>
                <a:ext cx="657067" cy="391913"/>
              </a:xfrm>
              <a:prstGeom prst="rect">
                <a:avLst/>
              </a:prstGeom>
              <a:noFill/>
            </p:spPr>
            <p:txBody>
              <a:bodyPr wrap="square" rtlCol="0">
                <a:spAutoFit/>
              </a:bodyPr>
              <a:lstStyle/>
              <a:p>
                <a:r>
                  <a:rPr lang="en-US" dirty="0"/>
                  <a:t>LV.1</a:t>
                </a:r>
              </a:p>
            </p:txBody>
          </p:sp>
          <p:sp>
            <p:nvSpPr>
              <p:cNvPr id="124" name="Rectangle 123">
                <a:extLst>
                  <a:ext uri="{FF2B5EF4-FFF2-40B4-BE49-F238E27FC236}">
                    <a16:creationId xmlns:a16="http://schemas.microsoft.com/office/drawing/2014/main" id="{8CD9EDA4-DFE3-42D3-A908-41469C691A76}"/>
                  </a:ext>
                </a:extLst>
              </p:cNvPr>
              <p:cNvSpPr/>
              <p:nvPr/>
            </p:nvSpPr>
            <p:spPr>
              <a:xfrm>
                <a:off x="7152909" y="3117561"/>
                <a:ext cx="269010" cy="1917794"/>
              </a:xfrm>
              <a:prstGeom prst="rect">
                <a:avLst/>
              </a:prstGeom>
              <a:gradFill flip="none" rotWithShape="1">
                <a:gsLst>
                  <a:gs pos="41000">
                    <a:srgbClr val="FF6600"/>
                  </a:gs>
                  <a:gs pos="100000">
                    <a:srgbClr val="FFFF0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E19DF6D7-1898-4C2B-80F9-19DE67BE128B}"/>
                  </a:ext>
                </a:extLst>
              </p:cNvPr>
              <p:cNvGrpSpPr/>
              <p:nvPr/>
            </p:nvGrpSpPr>
            <p:grpSpPr>
              <a:xfrm>
                <a:off x="5775906" y="4393789"/>
                <a:ext cx="2960123" cy="939823"/>
                <a:chOff x="8972885" y="736077"/>
                <a:chExt cx="2712670" cy="790073"/>
              </a:xfrm>
              <a:effectLst>
                <a:outerShdw blurRad="50800" dist="38100" dir="2700000" algn="tl" rotWithShape="0">
                  <a:schemeClr val="accent6">
                    <a:lumMod val="75000"/>
                    <a:alpha val="40000"/>
                  </a:schemeClr>
                </a:outerShdw>
              </a:effectLst>
            </p:grpSpPr>
            <p:grpSp>
              <p:nvGrpSpPr>
                <p:cNvPr id="55" name="Group 54">
                  <a:extLst>
                    <a:ext uri="{FF2B5EF4-FFF2-40B4-BE49-F238E27FC236}">
                      <a16:creationId xmlns:a16="http://schemas.microsoft.com/office/drawing/2014/main" id="{5C57B193-8AC5-4CD9-AB86-C3D47189531B}"/>
                    </a:ext>
                  </a:extLst>
                </p:cNvPr>
                <p:cNvGrpSpPr/>
                <p:nvPr/>
              </p:nvGrpSpPr>
              <p:grpSpPr>
                <a:xfrm>
                  <a:off x="8972885" y="891303"/>
                  <a:ext cx="2168674" cy="634847"/>
                  <a:chOff x="2267335" y="4086807"/>
                  <a:chExt cx="3079104" cy="942389"/>
                </a:xfrm>
                <a:effectLst>
                  <a:outerShdw blurRad="50800" dist="38100" dir="2700000" algn="tl" rotWithShape="0">
                    <a:schemeClr val="accent6">
                      <a:lumMod val="75000"/>
                      <a:alpha val="40000"/>
                    </a:schemeClr>
                  </a:outerShdw>
                </a:effectLst>
              </p:grpSpPr>
              <p:sp>
                <p:nvSpPr>
                  <p:cNvPr id="56" name="Oval 55">
                    <a:extLst>
                      <a:ext uri="{FF2B5EF4-FFF2-40B4-BE49-F238E27FC236}">
                        <a16:creationId xmlns:a16="http://schemas.microsoft.com/office/drawing/2014/main" id="{7C54E0FE-E718-43E2-8E0A-CD4C4A6782A3}"/>
                      </a:ext>
                    </a:extLst>
                  </p:cNvPr>
                  <p:cNvSpPr/>
                  <p:nvPr/>
                </p:nvSpPr>
                <p:spPr>
                  <a:xfrm>
                    <a:off x="2425957" y="4086807"/>
                    <a:ext cx="2211355" cy="63448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57" name="Oval 56">
                    <a:extLst>
                      <a:ext uri="{FF2B5EF4-FFF2-40B4-BE49-F238E27FC236}">
                        <a16:creationId xmlns:a16="http://schemas.microsoft.com/office/drawing/2014/main" id="{991212D4-9D65-40F8-A1AF-8D5E9B9235CD}"/>
                      </a:ext>
                    </a:extLst>
                  </p:cNvPr>
                  <p:cNvSpPr/>
                  <p:nvPr/>
                </p:nvSpPr>
                <p:spPr>
                  <a:xfrm>
                    <a:off x="3928186" y="440404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58" name="Oval 57">
                    <a:extLst>
                      <a:ext uri="{FF2B5EF4-FFF2-40B4-BE49-F238E27FC236}">
                        <a16:creationId xmlns:a16="http://schemas.microsoft.com/office/drawing/2014/main" id="{6006DF07-FD17-4FA9-AA2C-33FDA2EE7664}"/>
                      </a:ext>
                    </a:extLst>
                  </p:cNvPr>
                  <p:cNvSpPr/>
                  <p:nvPr/>
                </p:nvSpPr>
                <p:spPr>
                  <a:xfrm>
                    <a:off x="2267336" y="456266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59" name="Oval 58">
                    <a:extLst>
                      <a:ext uri="{FF2B5EF4-FFF2-40B4-BE49-F238E27FC236}">
                        <a16:creationId xmlns:a16="http://schemas.microsoft.com/office/drawing/2014/main" id="{E06483EC-9000-41D1-812B-42D05274B42C}"/>
                      </a:ext>
                    </a:extLst>
                  </p:cNvPr>
                  <p:cNvSpPr/>
                  <p:nvPr/>
                </p:nvSpPr>
                <p:spPr>
                  <a:xfrm>
                    <a:off x="2267335" y="4086807"/>
                    <a:ext cx="774443" cy="16795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nvGrpSpPr>
                <p:cNvPr id="143" name="Group 142">
                  <a:extLst>
                    <a:ext uri="{FF2B5EF4-FFF2-40B4-BE49-F238E27FC236}">
                      <a16:creationId xmlns:a16="http://schemas.microsoft.com/office/drawing/2014/main" id="{E36B14DD-9E73-4399-A953-A900B02F5E40}"/>
                    </a:ext>
                  </a:extLst>
                </p:cNvPr>
                <p:cNvGrpSpPr/>
                <p:nvPr/>
              </p:nvGrpSpPr>
              <p:grpSpPr>
                <a:xfrm>
                  <a:off x="10112882" y="1020478"/>
                  <a:ext cx="1572673" cy="469209"/>
                  <a:chOff x="2267335" y="4086807"/>
                  <a:chExt cx="3079104" cy="942389"/>
                </a:xfrm>
                <a:effectLst/>
              </p:grpSpPr>
              <p:sp>
                <p:nvSpPr>
                  <p:cNvPr id="144" name="Oval 143">
                    <a:extLst>
                      <a:ext uri="{FF2B5EF4-FFF2-40B4-BE49-F238E27FC236}">
                        <a16:creationId xmlns:a16="http://schemas.microsoft.com/office/drawing/2014/main" id="{B31A280D-D208-4418-8BAA-C98C92FF9B1B}"/>
                      </a:ext>
                    </a:extLst>
                  </p:cNvPr>
                  <p:cNvSpPr/>
                  <p:nvPr/>
                </p:nvSpPr>
                <p:spPr>
                  <a:xfrm>
                    <a:off x="2425957" y="4086807"/>
                    <a:ext cx="2211355" cy="63448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45" name="Oval 144">
                    <a:extLst>
                      <a:ext uri="{FF2B5EF4-FFF2-40B4-BE49-F238E27FC236}">
                        <a16:creationId xmlns:a16="http://schemas.microsoft.com/office/drawing/2014/main" id="{7A4772B5-9BA0-429F-9028-BE5F6E94016C}"/>
                      </a:ext>
                    </a:extLst>
                  </p:cNvPr>
                  <p:cNvSpPr/>
                  <p:nvPr/>
                </p:nvSpPr>
                <p:spPr>
                  <a:xfrm>
                    <a:off x="3928186" y="440404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46" name="Oval 145">
                    <a:extLst>
                      <a:ext uri="{FF2B5EF4-FFF2-40B4-BE49-F238E27FC236}">
                        <a16:creationId xmlns:a16="http://schemas.microsoft.com/office/drawing/2014/main" id="{1CEE3F89-5DF7-45EF-9E6A-9A9B5B1D6341}"/>
                      </a:ext>
                    </a:extLst>
                  </p:cNvPr>
                  <p:cNvSpPr/>
                  <p:nvPr/>
                </p:nvSpPr>
                <p:spPr>
                  <a:xfrm>
                    <a:off x="2267336" y="456266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47" name="Oval 146">
                    <a:extLst>
                      <a:ext uri="{FF2B5EF4-FFF2-40B4-BE49-F238E27FC236}">
                        <a16:creationId xmlns:a16="http://schemas.microsoft.com/office/drawing/2014/main" id="{86088370-5998-4E87-9E0B-25C4EF891839}"/>
                      </a:ext>
                    </a:extLst>
                  </p:cNvPr>
                  <p:cNvSpPr/>
                  <p:nvPr/>
                </p:nvSpPr>
                <p:spPr>
                  <a:xfrm>
                    <a:off x="2267335" y="4086807"/>
                    <a:ext cx="774443" cy="16795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nvGrpSpPr>
                <p:cNvPr id="148" name="Group 147">
                  <a:extLst>
                    <a:ext uri="{FF2B5EF4-FFF2-40B4-BE49-F238E27FC236}">
                      <a16:creationId xmlns:a16="http://schemas.microsoft.com/office/drawing/2014/main" id="{D96F4AA5-34DE-4525-8EFA-117453469378}"/>
                    </a:ext>
                  </a:extLst>
                </p:cNvPr>
                <p:cNvGrpSpPr/>
                <p:nvPr/>
              </p:nvGrpSpPr>
              <p:grpSpPr>
                <a:xfrm>
                  <a:off x="9689546" y="736077"/>
                  <a:ext cx="1713888" cy="309798"/>
                  <a:chOff x="2267335" y="4086807"/>
                  <a:chExt cx="3079104" cy="942389"/>
                </a:xfrm>
                <a:effectLst/>
              </p:grpSpPr>
              <p:sp>
                <p:nvSpPr>
                  <p:cNvPr id="149" name="Oval 148">
                    <a:extLst>
                      <a:ext uri="{FF2B5EF4-FFF2-40B4-BE49-F238E27FC236}">
                        <a16:creationId xmlns:a16="http://schemas.microsoft.com/office/drawing/2014/main" id="{EA5B4E5F-9419-4086-852B-8BCFCFE201CE}"/>
                      </a:ext>
                    </a:extLst>
                  </p:cNvPr>
                  <p:cNvSpPr/>
                  <p:nvPr/>
                </p:nvSpPr>
                <p:spPr>
                  <a:xfrm>
                    <a:off x="2425957" y="4086807"/>
                    <a:ext cx="2211355" cy="63448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50" name="Oval 149">
                    <a:extLst>
                      <a:ext uri="{FF2B5EF4-FFF2-40B4-BE49-F238E27FC236}">
                        <a16:creationId xmlns:a16="http://schemas.microsoft.com/office/drawing/2014/main" id="{0B6BC75C-68C2-481D-A552-7CD230F80B65}"/>
                      </a:ext>
                    </a:extLst>
                  </p:cNvPr>
                  <p:cNvSpPr/>
                  <p:nvPr/>
                </p:nvSpPr>
                <p:spPr>
                  <a:xfrm>
                    <a:off x="3928186" y="440404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51" name="Oval 150">
                    <a:extLst>
                      <a:ext uri="{FF2B5EF4-FFF2-40B4-BE49-F238E27FC236}">
                        <a16:creationId xmlns:a16="http://schemas.microsoft.com/office/drawing/2014/main" id="{75B3CDC4-DC9B-4ED8-B9D6-726085BDE34A}"/>
                      </a:ext>
                    </a:extLst>
                  </p:cNvPr>
                  <p:cNvSpPr/>
                  <p:nvPr/>
                </p:nvSpPr>
                <p:spPr>
                  <a:xfrm>
                    <a:off x="2267336" y="456266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52" name="Oval 151">
                    <a:extLst>
                      <a:ext uri="{FF2B5EF4-FFF2-40B4-BE49-F238E27FC236}">
                        <a16:creationId xmlns:a16="http://schemas.microsoft.com/office/drawing/2014/main" id="{995E023C-410C-42CC-8C3A-B719835DC67A}"/>
                      </a:ext>
                    </a:extLst>
                  </p:cNvPr>
                  <p:cNvSpPr/>
                  <p:nvPr/>
                </p:nvSpPr>
                <p:spPr>
                  <a:xfrm>
                    <a:off x="2267335" y="4086807"/>
                    <a:ext cx="774443" cy="16795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sp>
            <p:nvSpPr>
              <p:cNvPr id="138" name="Rectangle 137">
                <a:extLst>
                  <a:ext uri="{FF2B5EF4-FFF2-40B4-BE49-F238E27FC236}">
                    <a16:creationId xmlns:a16="http://schemas.microsoft.com/office/drawing/2014/main" id="{5E956DBB-075B-42C5-8ECD-F31D95336653}"/>
                  </a:ext>
                </a:extLst>
              </p:cNvPr>
              <p:cNvSpPr/>
              <p:nvPr/>
            </p:nvSpPr>
            <p:spPr>
              <a:xfrm rot="3539761">
                <a:off x="8481315" y="861080"/>
                <a:ext cx="239050" cy="3092755"/>
              </a:xfrm>
              <a:prstGeom prst="rect">
                <a:avLst/>
              </a:prstGeom>
              <a:gradFill flip="none" rotWithShape="1">
                <a:gsLst>
                  <a:gs pos="41000">
                    <a:srgbClr val="FF6600"/>
                  </a:gs>
                  <a:gs pos="100000">
                    <a:srgbClr val="FFFF0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38907E38-C6A7-445B-A7D7-B9EECF16EFFC}"/>
                  </a:ext>
                </a:extLst>
              </p:cNvPr>
              <p:cNvGrpSpPr/>
              <p:nvPr/>
            </p:nvGrpSpPr>
            <p:grpSpPr>
              <a:xfrm>
                <a:off x="8883014" y="441367"/>
                <a:ext cx="2340876" cy="1373092"/>
                <a:chOff x="5042102" y="2712821"/>
                <a:chExt cx="3097400" cy="1654640"/>
              </a:xfrm>
            </p:grpSpPr>
            <p:grpSp>
              <p:nvGrpSpPr>
                <p:cNvPr id="47" name="Group 46">
                  <a:extLst>
                    <a:ext uri="{FF2B5EF4-FFF2-40B4-BE49-F238E27FC236}">
                      <a16:creationId xmlns:a16="http://schemas.microsoft.com/office/drawing/2014/main" id="{9C18558E-205C-4F0A-8F91-5B8079B7EF74}"/>
                    </a:ext>
                  </a:extLst>
                </p:cNvPr>
                <p:cNvGrpSpPr/>
                <p:nvPr/>
              </p:nvGrpSpPr>
              <p:grpSpPr>
                <a:xfrm>
                  <a:off x="5042102" y="2712821"/>
                  <a:ext cx="3097400" cy="1654640"/>
                  <a:chOff x="5042102" y="2712821"/>
                  <a:chExt cx="3097400" cy="1654640"/>
                </a:xfrm>
              </p:grpSpPr>
              <p:sp>
                <p:nvSpPr>
                  <p:cNvPr id="3" name="Flowchart: Manual Operation 2">
                    <a:extLst>
                      <a:ext uri="{FF2B5EF4-FFF2-40B4-BE49-F238E27FC236}">
                        <a16:creationId xmlns:a16="http://schemas.microsoft.com/office/drawing/2014/main" id="{C5B029BF-F8F9-4A70-9B97-72A8017CEA7A}"/>
                      </a:ext>
                    </a:extLst>
                  </p:cNvPr>
                  <p:cNvSpPr/>
                  <p:nvPr/>
                </p:nvSpPr>
                <p:spPr>
                  <a:xfrm rot="7785857" flipH="1">
                    <a:off x="6020951" y="3038750"/>
                    <a:ext cx="334991" cy="1062579"/>
                  </a:xfrm>
                  <a:prstGeom prst="flowChartManualOperat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3780F37-0BF9-4F49-AF05-C826DCAAC4D3}"/>
                      </a:ext>
                    </a:extLst>
                  </p:cNvPr>
                  <p:cNvGrpSpPr/>
                  <p:nvPr/>
                </p:nvGrpSpPr>
                <p:grpSpPr>
                  <a:xfrm>
                    <a:off x="5970828" y="3732614"/>
                    <a:ext cx="2168674" cy="634847"/>
                    <a:chOff x="2267335" y="4086807"/>
                    <a:chExt cx="3079104" cy="942389"/>
                  </a:xfrm>
                  <a:effectLst>
                    <a:outerShdw blurRad="50800" dist="38100" dir="2700000" algn="tl" rotWithShape="0">
                      <a:prstClr val="black">
                        <a:alpha val="40000"/>
                      </a:prstClr>
                    </a:outerShdw>
                  </a:effectLst>
                </p:grpSpPr>
                <p:sp>
                  <p:nvSpPr>
                    <p:cNvPr id="14" name="Oval 13">
                      <a:extLst>
                        <a:ext uri="{FF2B5EF4-FFF2-40B4-BE49-F238E27FC236}">
                          <a16:creationId xmlns:a16="http://schemas.microsoft.com/office/drawing/2014/main" id="{FF3BB534-B5D9-41E1-B75E-4855437C36E4}"/>
                        </a:ext>
                      </a:extLst>
                    </p:cNvPr>
                    <p:cNvSpPr/>
                    <p:nvPr/>
                  </p:nvSpPr>
                  <p:spPr>
                    <a:xfrm>
                      <a:off x="2425957" y="4086807"/>
                      <a:ext cx="2211355" cy="63448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5" name="Oval 14">
                      <a:extLst>
                        <a:ext uri="{FF2B5EF4-FFF2-40B4-BE49-F238E27FC236}">
                          <a16:creationId xmlns:a16="http://schemas.microsoft.com/office/drawing/2014/main" id="{D262FABD-0819-4FC3-9F35-01D93A168395}"/>
                        </a:ext>
                      </a:extLst>
                    </p:cNvPr>
                    <p:cNvSpPr/>
                    <p:nvPr/>
                  </p:nvSpPr>
                  <p:spPr>
                    <a:xfrm>
                      <a:off x="3928186" y="440404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6" name="Oval 15">
                      <a:extLst>
                        <a:ext uri="{FF2B5EF4-FFF2-40B4-BE49-F238E27FC236}">
                          <a16:creationId xmlns:a16="http://schemas.microsoft.com/office/drawing/2014/main" id="{A5FE8BF8-5456-417E-9070-7621460C6DFB}"/>
                        </a:ext>
                      </a:extLst>
                    </p:cNvPr>
                    <p:cNvSpPr/>
                    <p:nvPr/>
                  </p:nvSpPr>
                  <p:spPr>
                    <a:xfrm>
                      <a:off x="2267336" y="4562667"/>
                      <a:ext cx="1418253" cy="46652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7" name="Oval 16">
                      <a:extLst>
                        <a:ext uri="{FF2B5EF4-FFF2-40B4-BE49-F238E27FC236}">
                          <a16:creationId xmlns:a16="http://schemas.microsoft.com/office/drawing/2014/main" id="{7954D925-30B2-4E01-9996-F4AB84C2B4F2}"/>
                        </a:ext>
                      </a:extLst>
                    </p:cNvPr>
                    <p:cNvSpPr/>
                    <p:nvPr/>
                  </p:nvSpPr>
                  <p:spPr>
                    <a:xfrm>
                      <a:off x="2267335" y="4086807"/>
                      <a:ext cx="774443" cy="16795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grpSp>
              <p:grpSp>
                <p:nvGrpSpPr>
                  <p:cNvPr id="23" name="Group 22">
                    <a:extLst>
                      <a:ext uri="{FF2B5EF4-FFF2-40B4-BE49-F238E27FC236}">
                        <a16:creationId xmlns:a16="http://schemas.microsoft.com/office/drawing/2014/main" id="{624A7C13-E51F-4453-8F1B-D4ABA26A2169}"/>
                      </a:ext>
                    </a:extLst>
                  </p:cNvPr>
                  <p:cNvGrpSpPr/>
                  <p:nvPr/>
                </p:nvGrpSpPr>
                <p:grpSpPr>
                  <a:xfrm rot="21308269">
                    <a:off x="5042102" y="2712821"/>
                    <a:ext cx="876132" cy="1537558"/>
                    <a:chOff x="3912066" y="2366494"/>
                    <a:chExt cx="878480" cy="1762127"/>
                  </a:xfrm>
                </p:grpSpPr>
                <p:sp>
                  <p:nvSpPr>
                    <p:cNvPr id="6" name="Flowchart: Manual Operation 5">
                      <a:extLst>
                        <a:ext uri="{FF2B5EF4-FFF2-40B4-BE49-F238E27FC236}">
                          <a16:creationId xmlns:a16="http://schemas.microsoft.com/office/drawing/2014/main" id="{AAB4D0DD-A29E-4B55-A13D-ED3F28176427}"/>
                        </a:ext>
                      </a:extLst>
                    </p:cNvPr>
                    <p:cNvSpPr/>
                    <p:nvPr/>
                  </p:nvSpPr>
                  <p:spPr>
                    <a:xfrm rot="20981073">
                      <a:off x="4140734" y="2366494"/>
                      <a:ext cx="649812" cy="1200503"/>
                    </a:xfrm>
                    <a:prstGeom prst="flowChartManualOperati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08BD92E-202F-422B-BB97-CBCE65A71970}"/>
                        </a:ext>
                      </a:extLst>
                    </p:cNvPr>
                    <p:cNvSpPr/>
                    <p:nvPr/>
                  </p:nvSpPr>
                  <p:spPr>
                    <a:xfrm rot="18593222">
                      <a:off x="4054941" y="3441335"/>
                      <a:ext cx="697325" cy="39471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9748913-8614-4D9E-85EC-9CB2A84707F8}"/>
                        </a:ext>
                      </a:extLst>
                    </p:cNvPr>
                    <p:cNvSpPr/>
                    <p:nvPr/>
                  </p:nvSpPr>
                  <p:spPr>
                    <a:xfrm rot="5432728">
                      <a:off x="3935441" y="3769148"/>
                      <a:ext cx="158635" cy="205385"/>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838055E-22C0-4716-9E58-9D55C2DAA560}"/>
                        </a:ext>
                      </a:extLst>
                    </p:cNvPr>
                    <p:cNvSpPr/>
                    <p:nvPr/>
                  </p:nvSpPr>
                  <p:spPr>
                    <a:xfrm rot="5497139">
                      <a:off x="4029646" y="3858425"/>
                      <a:ext cx="158635" cy="205385"/>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3BC58A2-19A2-4171-B5FD-D96A25EDEC16}"/>
                        </a:ext>
                      </a:extLst>
                    </p:cNvPr>
                    <p:cNvSpPr/>
                    <p:nvPr/>
                  </p:nvSpPr>
                  <p:spPr>
                    <a:xfrm rot="5691731">
                      <a:off x="4137869" y="3946611"/>
                      <a:ext cx="158635" cy="205385"/>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Stored Data 21">
                      <a:extLst>
                        <a:ext uri="{FF2B5EF4-FFF2-40B4-BE49-F238E27FC236}">
                          <a16:creationId xmlns:a16="http://schemas.microsoft.com/office/drawing/2014/main" id="{7329CF8F-E388-42D4-87D3-FF42D91E733D}"/>
                        </a:ext>
                      </a:extLst>
                    </p:cNvPr>
                    <p:cNvSpPr/>
                    <p:nvPr/>
                  </p:nvSpPr>
                  <p:spPr>
                    <a:xfrm rot="15520843">
                      <a:off x="4018887" y="2682450"/>
                      <a:ext cx="914400" cy="612648"/>
                    </a:xfrm>
                    <a:prstGeom prst="flowChartOnlineStorag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lowchart: Manual Operation 19">
                    <a:extLst>
                      <a:ext uri="{FF2B5EF4-FFF2-40B4-BE49-F238E27FC236}">
                        <a16:creationId xmlns:a16="http://schemas.microsoft.com/office/drawing/2014/main" id="{1C1CB7AB-7C34-4320-9DE5-3DD4F029A092}"/>
                      </a:ext>
                    </a:extLst>
                  </p:cNvPr>
                  <p:cNvSpPr/>
                  <p:nvPr/>
                </p:nvSpPr>
                <p:spPr>
                  <a:xfrm rot="6545838" flipH="1">
                    <a:off x="5818934" y="3657372"/>
                    <a:ext cx="333142" cy="713414"/>
                  </a:xfrm>
                  <a:prstGeom prst="flowChartManualOperat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0CD3232-36FF-4A09-B27C-DE3FB3AFDBC4}"/>
                      </a:ext>
                    </a:extLst>
                  </p:cNvPr>
                  <p:cNvSpPr/>
                  <p:nvPr/>
                </p:nvSpPr>
                <p:spPr>
                  <a:xfrm rot="20922021">
                    <a:off x="5173543" y="2957673"/>
                    <a:ext cx="329981" cy="1526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45977E2-EEE3-4ECA-895C-84A960410FEC}"/>
                      </a:ext>
                    </a:extLst>
                  </p:cNvPr>
                  <p:cNvSpPr/>
                  <p:nvPr/>
                </p:nvSpPr>
                <p:spPr>
                  <a:xfrm rot="20922021">
                    <a:off x="5221304" y="3154332"/>
                    <a:ext cx="329981" cy="1526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9E10F4-737A-403A-B1EF-BF019728C8F1}"/>
                      </a:ext>
                    </a:extLst>
                  </p:cNvPr>
                  <p:cNvSpPr/>
                  <p:nvPr/>
                </p:nvSpPr>
                <p:spPr>
                  <a:xfrm rot="20922021">
                    <a:off x="5283799" y="3342008"/>
                    <a:ext cx="329981" cy="1526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076580-084D-464D-B28E-4FB9DB7497BB}"/>
                      </a:ext>
                    </a:extLst>
                  </p:cNvPr>
                  <p:cNvSpPr/>
                  <p:nvPr/>
                </p:nvSpPr>
                <p:spPr>
                  <a:xfrm rot="20922021">
                    <a:off x="5558447" y="2889592"/>
                    <a:ext cx="329981" cy="1526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nual Operation 41">
                    <a:extLst>
                      <a:ext uri="{FF2B5EF4-FFF2-40B4-BE49-F238E27FC236}">
                        <a16:creationId xmlns:a16="http://schemas.microsoft.com/office/drawing/2014/main" id="{A42967CB-D4FF-4C97-9C58-CBD649EE9572}"/>
                      </a:ext>
                    </a:extLst>
                  </p:cNvPr>
                  <p:cNvSpPr/>
                  <p:nvPr/>
                </p:nvSpPr>
                <p:spPr>
                  <a:xfrm rot="8683552">
                    <a:off x="7134378" y="3348895"/>
                    <a:ext cx="238718" cy="808153"/>
                  </a:xfrm>
                  <a:prstGeom prst="flowChartManualOperat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6E54FDE-FF98-4F17-821E-74C2008989E0}"/>
                      </a:ext>
                    </a:extLst>
                  </p:cNvPr>
                  <p:cNvSpPr/>
                  <p:nvPr/>
                </p:nvSpPr>
                <p:spPr>
                  <a:xfrm rot="18379232">
                    <a:off x="6870695" y="3146050"/>
                    <a:ext cx="109766" cy="2633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F35A740-A42B-4103-BA69-DE5DA774F5A4}"/>
                      </a:ext>
                    </a:extLst>
                  </p:cNvPr>
                  <p:cNvSpPr/>
                  <p:nvPr/>
                </p:nvSpPr>
                <p:spPr>
                  <a:xfrm rot="5010087" flipH="1">
                    <a:off x="6812947" y="3239808"/>
                    <a:ext cx="82269" cy="2121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94089B-D262-4806-A021-939F80E6BD85}"/>
                      </a:ext>
                    </a:extLst>
                  </p:cNvPr>
                  <p:cNvSpPr/>
                  <p:nvPr/>
                </p:nvSpPr>
                <p:spPr>
                  <a:xfrm>
                    <a:off x="6643874" y="3174931"/>
                    <a:ext cx="180920" cy="868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FBE579E-9D83-4309-9361-D354ED9C06A8}"/>
                      </a:ext>
                    </a:extLst>
                  </p:cNvPr>
                  <p:cNvSpPr/>
                  <p:nvPr/>
                </p:nvSpPr>
                <p:spPr>
                  <a:xfrm rot="6996382">
                    <a:off x="6694664" y="3022915"/>
                    <a:ext cx="83055" cy="2522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3F3194B-80B7-4FB7-9A9A-206A049E1FD4}"/>
                    </a:ext>
                  </a:extLst>
                </p:cNvPr>
                <p:cNvSpPr/>
                <p:nvPr/>
              </p:nvSpPr>
              <p:spPr>
                <a:xfrm rot="1261830">
                  <a:off x="5379881" y="3688721"/>
                  <a:ext cx="237575" cy="2867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39F77C3-3520-4AAA-B34A-FE3C2FA3FD10}"/>
                    </a:ext>
                  </a:extLst>
                </p:cNvPr>
                <p:cNvSpPr/>
                <p:nvPr/>
              </p:nvSpPr>
              <p:spPr>
                <a:xfrm rot="7233226">
                  <a:off x="5258285" y="3797459"/>
                  <a:ext cx="65323" cy="1535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8CEC62E-30F4-4ACF-978D-80D350219264}"/>
                    </a:ext>
                  </a:extLst>
                </p:cNvPr>
                <p:cNvSpPr/>
                <p:nvPr/>
              </p:nvSpPr>
              <p:spPr>
                <a:xfrm rot="7158746">
                  <a:off x="5305420" y="3740133"/>
                  <a:ext cx="45719" cy="14449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D0766A-6E0F-457B-8569-3114A257CF5D}"/>
                    </a:ext>
                  </a:extLst>
                </p:cNvPr>
                <p:cNvSpPr/>
                <p:nvPr/>
              </p:nvSpPr>
              <p:spPr>
                <a:xfrm rot="7143911">
                  <a:off x="5329951" y="3670723"/>
                  <a:ext cx="70819" cy="1319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73CCAB6-BDFB-4B7B-8731-107F1ABDDBD4}"/>
                    </a:ext>
                  </a:extLst>
                </p:cNvPr>
                <p:cNvSpPr/>
                <p:nvPr/>
              </p:nvSpPr>
              <p:spPr>
                <a:xfrm rot="6801571">
                  <a:off x="5378893" y="3617682"/>
                  <a:ext cx="71996" cy="802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D9C9AEB-0C48-48FE-8796-AC08B8E676C0}"/>
                    </a:ext>
                  </a:extLst>
                </p:cNvPr>
                <p:cNvSpPr/>
                <p:nvPr/>
              </p:nvSpPr>
              <p:spPr>
                <a:xfrm rot="20408170">
                  <a:off x="5563503" y="3559518"/>
                  <a:ext cx="98161" cy="1448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803EFDD-8AB9-4B60-83D4-41A8BA0B3ADD}"/>
                  </a:ext>
                </a:extLst>
              </p:cNvPr>
              <p:cNvGrpSpPr/>
              <p:nvPr/>
            </p:nvGrpSpPr>
            <p:grpSpPr>
              <a:xfrm rot="860054">
                <a:off x="7046025" y="2048060"/>
                <a:ext cx="814539" cy="1457567"/>
                <a:chOff x="3593524" y="3902464"/>
                <a:chExt cx="1095208" cy="1696793"/>
              </a:xfrm>
            </p:grpSpPr>
            <p:sp>
              <p:nvSpPr>
                <p:cNvPr id="100" name="Oval 99">
                  <a:extLst>
                    <a:ext uri="{FF2B5EF4-FFF2-40B4-BE49-F238E27FC236}">
                      <a16:creationId xmlns:a16="http://schemas.microsoft.com/office/drawing/2014/main" id="{78F68BB5-5250-4C1C-83A1-7BEF2C0AB7ED}"/>
                    </a:ext>
                  </a:extLst>
                </p:cNvPr>
                <p:cNvSpPr/>
                <p:nvPr/>
              </p:nvSpPr>
              <p:spPr>
                <a:xfrm>
                  <a:off x="3622708" y="5058383"/>
                  <a:ext cx="868930" cy="531146"/>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74FC1CDB-2D77-4EE7-BA05-4A255C27C15D}"/>
                    </a:ext>
                  </a:extLst>
                </p:cNvPr>
                <p:cNvSpPr/>
                <p:nvPr/>
              </p:nvSpPr>
              <p:spPr>
                <a:xfrm>
                  <a:off x="4173166" y="4572000"/>
                  <a:ext cx="515566" cy="719847"/>
                </a:xfrm>
                <a:custGeom>
                  <a:avLst/>
                  <a:gdLst>
                    <a:gd name="connsiteX0" fmla="*/ 0 w 515566"/>
                    <a:gd name="connsiteY0" fmla="*/ 554477 h 719847"/>
                    <a:gd name="connsiteX1" fmla="*/ 389107 w 515566"/>
                    <a:gd name="connsiteY1" fmla="*/ 9728 h 719847"/>
                    <a:gd name="connsiteX2" fmla="*/ 515566 w 515566"/>
                    <a:gd name="connsiteY2" fmla="*/ 0 h 719847"/>
                    <a:gd name="connsiteX3" fmla="*/ 243192 w 515566"/>
                    <a:gd name="connsiteY3" fmla="*/ 408562 h 719847"/>
                    <a:gd name="connsiteX4" fmla="*/ 311285 w 515566"/>
                    <a:gd name="connsiteY4" fmla="*/ 486383 h 719847"/>
                    <a:gd name="connsiteX5" fmla="*/ 330741 w 515566"/>
                    <a:gd name="connsiteY5" fmla="*/ 719847 h 719847"/>
                    <a:gd name="connsiteX6" fmla="*/ 0 w 515566"/>
                    <a:gd name="connsiteY6" fmla="*/ 554477 h 71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66" h="719847">
                      <a:moveTo>
                        <a:pt x="0" y="554477"/>
                      </a:moveTo>
                      <a:lnTo>
                        <a:pt x="389107" y="9728"/>
                      </a:lnTo>
                      <a:lnTo>
                        <a:pt x="515566" y="0"/>
                      </a:lnTo>
                      <a:lnTo>
                        <a:pt x="243192" y="408562"/>
                      </a:lnTo>
                      <a:lnTo>
                        <a:pt x="311285" y="486383"/>
                      </a:lnTo>
                      <a:lnTo>
                        <a:pt x="330741" y="719847"/>
                      </a:lnTo>
                      <a:lnTo>
                        <a:pt x="0" y="5544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Document 103">
                  <a:extLst>
                    <a:ext uri="{FF2B5EF4-FFF2-40B4-BE49-F238E27FC236}">
                      <a16:creationId xmlns:a16="http://schemas.microsoft.com/office/drawing/2014/main" id="{4574ED7E-8E9F-4A36-9329-B0CCC4DCC6DE}"/>
                    </a:ext>
                  </a:extLst>
                </p:cNvPr>
                <p:cNvSpPr/>
                <p:nvPr/>
              </p:nvSpPr>
              <p:spPr>
                <a:xfrm rot="8773627">
                  <a:off x="4327817" y="3902464"/>
                  <a:ext cx="186366" cy="760248"/>
                </a:xfrm>
                <a:prstGeom prst="flowChartDocumen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ylinder 96">
                  <a:extLst>
                    <a:ext uri="{FF2B5EF4-FFF2-40B4-BE49-F238E27FC236}">
                      <a16:creationId xmlns:a16="http://schemas.microsoft.com/office/drawing/2014/main" id="{27587323-E28D-4440-977B-2DFA3DC75BB8}"/>
                    </a:ext>
                  </a:extLst>
                </p:cNvPr>
                <p:cNvSpPr/>
                <p:nvPr/>
              </p:nvSpPr>
              <p:spPr>
                <a:xfrm rot="2157107">
                  <a:off x="4253945" y="4361867"/>
                  <a:ext cx="272920" cy="779861"/>
                </a:xfrm>
                <a:prstGeom prst="can">
                  <a:avLst>
                    <a:gd name="adj" fmla="val 695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AE0EB5A-8D7B-4D49-B19E-1A2EDE66F1B8}"/>
                    </a:ext>
                  </a:extLst>
                </p:cNvPr>
                <p:cNvSpPr/>
                <p:nvPr/>
              </p:nvSpPr>
              <p:spPr>
                <a:xfrm>
                  <a:off x="3593524" y="4782067"/>
                  <a:ext cx="914970" cy="81719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7" name="Oval 66">
              <a:extLst>
                <a:ext uri="{FF2B5EF4-FFF2-40B4-BE49-F238E27FC236}">
                  <a16:creationId xmlns:a16="http://schemas.microsoft.com/office/drawing/2014/main" id="{111BE9BE-FD4B-42F1-82BA-97D691F07154}"/>
                </a:ext>
              </a:extLst>
            </p:cNvPr>
            <p:cNvSpPr/>
            <p:nvPr/>
          </p:nvSpPr>
          <p:spPr>
            <a:xfrm>
              <a:off x="8329499" y="101471"/>
              <a:ext cx="75439" cy="913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9D36CDE-CB16-4BBC-BD0D-B2D246DF97BD}"/>
                </a:ext>
              </a:extLst>
            </p:cNvPr>
            <p:cNvSpPr/>
            <p:nvPr/>
          </p:nvSpPr>
          <p:spPr>
            <a:xfrm>
              <a:off x="8332311" y="240740"/>
              <a:ext cx="75439" cy="913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682C46CA-1BE9-4AB3-991C-9D1EEBAA6C25}"/>
                </a:ext>
              </a:extLst>
            </p:cNvPr>
            <p:cNvSpPr/>
            <p:nvPr/>
          </p:nvSpPr>
          <p:spPr>
            <a:xfrm>
              <a:off x="8329499" y="384440"/>
              <a:ext cx="75439" cy="913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E19A9D32-F844-4042-A18A-CCEAD432E08B}"/>
              </a:ext>
            </a:extLst>
          </p:cNvPr>
          <p:cNvGrpSpPr/>
          <p:nvPr/>
        </p:nvGrpSpPr>
        <p:grpSpPr>
          <a:xfrm>
            <a:off x="5841224" y="4266194"/>
            <a:ext cx="1905592" cy="2430854"/>
            <a:chOff x="4256506" y="3138952"/>
            <a:chExt cx="1905592" cy="2430854"/>
          </a:xfrm>
        </p:grpSpPr>
        <p:grpSp>
          <p:nvGrpSpPr>
            <p:cNvPr id="86" name="Group 85">
              <a:extLst>
                <a:ext uri="{FF2B5EF4-FFF2-40B4-BE49-F238E27FC236}">
                  <a16:creationId xmlns:a16="http://schemas.microsoft.com/office/drawing/2014/main" id="{6777FAE2-2098-445E-95F6-4569B36490EF}"/>
                </a:ext>
              </a:extLst>
            </p:cNvPr>
            <p:cNvGrpSpPr/>
            <p:nvPr/>
          </p:nvGrpSpPr>
          <p:grpSpPr>
            <a:xfrm>
              <a:off x="4741939" y="4161942"/>
              <a:ext cx="1420159" cy="1407864"/>
              <a:chOff x="4741939" y="4161942"/>
              <a:chExt cx="1420159" cy="1407864"/>
            </a:xfrm>
          </p:grpSpPr>
          <p:sp>
            <p:nvSpPr>
              <p:cNvPr id="160" name="Trapezoid 159">
                <a:extLst>
                  <a:ext uri="{FF2B5EF4-FFF2-40B4-BE49-F238E27FC236}">
                    <a16:creationId xmlns:a16="http://schemas.microsoft.com/office/drawing/2014/main" id="{8BF7065F-5261-48D8-A28B-62BE6B88AE8C}"/>
                  </a:ext>
                </a:extLst>
              </p:cNvPr>
              <p:cNvSpPr/>
              <p:nvPr/>
            </p:nvSpPr>
            <p:spPr>
              <a:xfrm>
                <a:off x="4770609" y="4287801"/>
                <a:ext cx="1215958" cy="1282005"/>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D1B052A3-B069-4665-A069-792AF762C333}"/>
                  </a:ext>
                </a:extLst>
              </p:cNvPr>
              <p:cNvGrpSpPr/>
              <p:nvPr/>
            </p:nvGrpSpPr>
            <p:grpSpPr>
              <a:xfrm rot="19381823">
                <a:off x="4741939" y="4606445"/>
                <a:ext cx="516424" cy="711143"/>
                <a:chOff x="3486509" y="3844817"/>
                <a:chExt cx="516424" cy="711143"/>
              </a:xfrm>
            </p:grpSpPr>
            <p:sp>
              <p:nvSpPr>
                <p:cNvPr id="155" name="Rectangle 154">
                  <a:extLst>
                    <a:ext uri="{FF2B5EF4-FFF2-40B4-BE49-F238E27FC236}">
                      <a16:creationId xmlns:a16="http://schemas.microsoft.com/office/drawing/2014/main" id="{7ACCC32A-2B08-43AF-AD4F-4FA0182FF18A}"/>
                    </a:ext>
                  </a:extLst>
                </p:cNvPr>
                <p:cNvSpPr/>
                <p:nvPr/>
              </p:nvSpPr>
              <p:spPr>
                <a:xfrm>
                  <a:off x="3550596" y="3844817"/>
                  <a:ext cx="398834" cy="71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0271C10-603E-4762-9A62-0920C294ADCF}"/>
                    </a:ext>
                  </a:extLst>
                </p:cNvPr>
                <p:cNvSpPr/>
                <p:nvPr/>
              </p:nvSpPr>
              <p:spPr>
                <a:xfrm>
                  <a:off x="3489653" y="4267988"/>
                  <a:ext cx="513280" cy="2879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4E0D638B-946D-4444-9444-D6992A896512}"/>
                    </a:ext>
                  </a:extLst>
                </p:cNvPr>
                <p:cNvSpPr/>
                <p:nvPr/>
              </p:nvSpPr>
              <p:spPr>
                <a:xfrm>
                  <a:off x="3486509" y="4058753"/>
                  <a:ext cx="83543" cy="4972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F98E9034-611C-4987-8866-5C9A4FDD1001}"/>
                  </a:ext>
                </a:extLst>
              </p:cNvPr>
              <p:cNvSpPr/>
              <p:nvPr/>
            </p:nvSpPr>
            <p:spPr>
              <a:xfrm rot="16946970">
                <a:off x="5799046" y="4028676"/>
                <a:ext cx="125903" cy="39243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547D71D6-21F9-4F2B-9582-B9E03E6C1D82}"/>
                  </a:ext>
                </a:extLst>
              </p:cNvPr>
              <p:cNvSpPr/>
              <p:nvPr/>
            </p:nvSpPr>
            <p:spPr>
              <a:xfrm rot="19381823">
                <a:off x="5884932" y="4240969"/>
                <a:ext cx="277166" cy="2989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Graphic 174" descr="Apple">
                <a:extLst>
                  <a:ext uri="{FF2B5EF4-FFF2-40B4-BE49-F238E27FC236}">
                    <a16:creationId xmlns:a16="http://schemas.microsoft.com/office/drawing/2014/main" id="{F035C9C0-FDC8-4D08-9120-9477444E9E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655345">
                <a:off x="4768669" y="4695977"/>
                <a:ext cx="267973" cy="267973"/>
              </a:xfrm>
              <a:prstGeom prst="rect">
                <a:avLst/>
              </a:prstGeom>
            </p:spPr>
          </p:pic>
        </p:grpSp>
        <p:grpSp>
          <p:nvGrpSpPr>
            <p:cNvPr id="69" name="Group 68">
              <a:extLst>
                <a:ext uri="{FF2B5EF4-FFF2-40B4-BE49-F238E27FC236}">
                  <a16:creationId xmlns:a16="http://schemas.microsoft.com/office/drawing/2014/main" id="{4B3A0A49-B359-4DFB-B27D-EFD8C5330AC1}"/>
                </a:ext>
              </a:extLst>
            </p:cNvPr>
            <p:cNvGrpSpPr/>
            <p:nvPr/>
          </p:nvGrpSpPr>
          <p:grpSpPr>
            <a:xfrm rot="20530162">
              <a:off x="4256506" y="3138952"/>
              <a:ext cx="1738971" cy="1347785"/>
              <a:chOff x="4278470" y="3070943"/>
              <a:chExt cx="1738971" cy="1347785"/>
            </a:xfrm>
          </p:grpSpPr>
          <p:sp>
            <p:nvSpPr>
              <p:cNvPr id="159" name="Oval 158">
                <a:extLst>
                  <a:ext uri="{FF2B5EF4-FFF2-40B4-BE49-F238E27FC236}">
                    <a16:creationId xmlns:a16="http://schemas.microsoft.com/office/drawing/2014/main" id="{9F735FDA-5983-46EA-A245-4C6FA976358C}"/>
                  </a:ext>
                </a:extLst>
              </p:cNvPr>
              <p:cNvSpPr/>
              <p:nvPr/>
            </p:nvSpPr>
            <p:spPr>
              <a:xfrm rot="8787067">
                <a:off x="4278470" y="3608541"/>
                <a:ext cx="1197312" cy="4036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55237A3-99E8-49EB-8AB1-F2BA7BAE822F}"/>
                  </a:ext>
                </a:extLst>
              </p:cNvPr>
              <p:cNvSpPr/>
              <p:nvPr/>
            </p:nvSpPr>
            <p:spPr>
              <a:xfrm>
                <a:off x="4694478" y="3253161"/>
                <a:ext cx="1322963" cy="11655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Delay 162">
                <a:extLst>
                  <a:ext uri="{FF2B5EF4-FFF2-40B4-BE49-F238E27FC236}">
                    <a16:creationId xmlns:a16="http://schemas.microsoft.com/office/drawing/2014/main" id="{B9D22863-F078-4EC8-8F36-4F33F27B1752}"/>
                  </a:ext>
                </a:extLst>
              </p:cNvPr>
              <p:cNvSpPr/>
              <p:nvPr/>
            </p:nvSpPr>
            <p:spPr>
              <a:xfrm rot="16200000">
                <a:off x="5053347" y="2727558"/>
                <a:ext cx="612648" cy="1299417"/>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Moon 164">
                <a:extLst>
                  <a:ext uri="{FF2B5EF4-FFF2-40B4-BE49-F238E27FC236}">
                    <a16:creationId xmlns:a16="http://schemas.microsoft.com/office/drawing/2014/main" id="{C5BF9CFE-5017-42AA-BE81-622A3FEA4725}"/>
                  </a:ext>
                </a:extLst>
              </p:cNvPr>
              <p:cNvSpPr/>
              <p:nvPr/>
            </p:nvSpPr>
            <p:spPr>
              <a:xfrm rot="3418466">
                <a:off x="5160263" y="3346177"/>
                <a:ext cx="268813" cy="659890"/>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3DF26FC0-1B3A-4910-B25A-AADF49685738}"/>
                  </a:ext>
                </a:extLst>
              </p:cNvPr>
              <p:cNvSpPr/>
              <p:nvPr/>
            </p:nvSpPr>
            <p:spPr>
              <a:xfrm>
                <a:off x="5343867" y="3754304"/>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DB73BD44-1C4E-4E1C-BCE7-432830D9B776}"/>
                  </a:ext>
                </a:extLst>
              </p:cNvPr>
              <p:cNvSpPr/>
              <p:nvPr/>
            </p:nvSpPr>
            <p:spPr>
              <a:xfrm>
                <a:off x="5771692" y="3757550"/>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5" name="Straight Connector 74">
              <a:extLst>
                <a:ext uri="{FF2B5EF4-FFF2-40B4-BE49-F238E27FC236}">
                  <a16:creationId xmlns:a16="http://schemas.microsoft.com/office/drawing/2014/main" id="{E716A861-1560-424A-9F6A-4C13A3AA6594}"/>
                </a:ext>
              </a:extLst>
            </p:cNvPr>
            <p:cNvCxnSpPr>
              <a:cxnSpLocks/>
            </p:cNvCxnSpPr>
            <p:nvPr/>
          </p:nvCxnSpPr>
          <p:spPr>
            <a:xfrm flipV="1">
              <a:off x="5606443" y="4058613"/>
              <a:ext cx="236859" cy="89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FDCDA7A9-9211-40C3-A114-3F86E1E1215F}"/>
              </a:ext>
            </a:extLst>
          </p:cNvPr>
          <p:cNvSpPr txBox="1"/>
          <p:nvPr/>
        </p:nvSpPr>
        <p:spPr>
          <a:xfrm>
            <a:off x="317791" y="1523276"/>
            <a:ext cx="5649413" cy="415498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Players are allowed to upgrade their unit cards by collect certain amount of the same unit cards.</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Talents will unlock when the unit card reach certain level and players are able to choose between 2 talents in each stage. </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Each talents have different visual change to the unit cards to satisfy the player's visual sense.</a:t>
            </a:r>
          </a:p>
        </p:txBody>
      </p:sp>
    </p:spTree>
    <p:extLst>
      <p:ext uri="{BB962C8B-B14F-4D97-AF65-F5344CB8AC3E}">
        <p14:creationId xmlns:p14="http://schemas.microsoft.com/office/powerpoint/2010/main" val="420651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41C5597-F7F9-44ED-A96D-162B3E4BAB3B}"/>
              </a:ext>
            </a:extLst>
          </p:cNvPr>
          <p:cNvSpPr txBox="1"/>
          <p:nvPr/>
        </p:nvSpPr>
        <p:spPr>
          <a:xfrm>
            <a:off x="770748" y="234712"/>
            <a:ext cx="4973129" cy="923330"/>
          </a:xfrm>
          <a:prstGeom prst="rect">
            <a:avLst/>
          </a:prstGeom>
          <a:noFill/>
        </p:spPr>
        <p:txBody>
          <a:bodyPr wrap="square" rtlCol="0">
            <a:spAutoFit/>
          </a:bodyPr>
          <a:lstStyle/>
          <a:p>
            <a:r>
              <a:rPr lang="en-US" sz="5400" dirty="0">
                <a:latin typeface="AR ESSENCE" panose="02000000000000000000" pitchFamily="2" charset="0"/>
              </a:rPr>
              <a:t>Daily quest system</a:t>
            </a:r>
          </a:p>
        </p:txBody>
      </p:sp>
      <p:sp>
        <p:nvSpPr>
          <p:cNvPr id="6" name="TextBox 5">
            <a:extLst>
              <a:ext uri="{FF2B5EF4-FFF2-40B4-BE49-F238E27FC236}">
                <a16:creationId xmlns:a16="http://schemas.microsoft.com/office/drawing/2014/main" id="{5B12D6FF-77F7-4842-8194-7529F7C8A024}"/>
              </a:ext>
            </a:extLst>
          </p:cNvPr>
          <p:cNvSpPr txBox="1"/>
          <p:nvPr/>
        </p:nvSpPr>
        <p:spPr>
          <a:xfrm>
            <a:off x="62069" y="1650721"/>
            <a:ext cx="7347605" cy="273921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Player will receive maximum 3 daily quests every 24 hours.</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Daily </a:t>
            </a:r>
            <a:r>
              <a:rPr lang="en-US" altLang="zh-CN" sz="2200" dirty="0">
                <a:latin typeface="Arial" panose="020B0604020202020204" pitchFamily="34" charset="0"/>
                <a:cs typeface="Arial" panose="020B0604020202020204" pitchFamily="34" charset="0"/>
              </a:rPr>
              <a:t>quest</a:t>
            </a:r>
            <a:r>
              <a:rPr lang="en-US" sz="2200" dirty="0">
                <a:latin typeface="Arial" panose="020B0604020202020204" pitchFamily="34" charset="0"/>
                <a:cs typeface="Arial" panose="020B0604020202020204" pitchFamily="34" charset="0"/>
              </a:rPr>
              <a:t> will encourage players to be online everyday by provide considerable reward such as gold, recruit letter, unit cards, magic crystal, account EXP. Increase game stickiness especially for casual players.</a:t>
            </a:r>
          </a:p>
          <a:p>
            <a:endParaRPr lang="en-US" dirty="0"/>
          </a:p>
        </p:txBody>
      </p:sp>
      <p:grpSp>
        <p:nvGrpSpPr>
          <p:cNvPr id="42" name="Group 41">
            <a:extLst>
              <a:ext uri="{FF2B5EF4-FFF2-40B4-BE49-F238E27FC236}">
                <a16:creationId xmlns:a16="http://schemas.microsoft.com/office/drawing/2014/main" id="{B89A9562-4E50-4D72-9A75-AF4AD713053B}"/>
              </a:ext>
            </a:extLst>
          </p:cNvPr>
          <p:cNvGrpSpPr/>
          <p:nvPr/>
        </p:nvGrpSpPr>
        <p:grpSpPr>
          <a:xfrm>
            <a:off x="7532629" y="101934"/>
            <a:ext cx="4503161" cy="6673482"/>
            <a:chOff x="7532629" y="101934"/>
            <a:chExt cx="4503161" cy="6673482"/>
          </a:xfrm>
        </p:grpSpPr>
        <p:sp>
          <p:nvSpPr>
            <p:cNvPr id="8" name="Rectangle 7">
              <a:extLst>
                <a:ext uri="{FF2B5EF4-FFF2-40B4-BE49-F238E27FC236}">
                  <a16:creationId xmlns:a16="http://schemas.microsoft.com/office/drawing/2014/main" id="{519C328E-99F5-4911-B5EE-D91126C6CD51}"/>
                </a:ext>
              </a:extLst>
            </p:cNvPr>
            <p:cNvSpPr/>
            <p:nvPr/>
          </p:nvSpPr>
          <p:spPr>
            <a:xfrm>
              <a:off x="8068277" y="520890"/>
              <a:ext cx="3274860" cy="53930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23F89E6E-48E9-4B2A-A5F4-231FE74BCF26}"/>
                </a:ext>
              </a:extLst>
            </p:cNvPr>
            <p:cNvGrpSpPr/>
            <p:nvPr/>
          </p:nvGrpSpPr>
          <p:grpSpPr>
            <a:xfrm>
              <a:off x="7532629" y="1082885"/>
              <a:ext cx="1396483" cy="2164701"/>
              <a:chOff x="7088156" y="1642188"/>
              <a:chExt cx="1396483" cy="2164701"/>
            </a:xfrm>
          </p:grpSpPr>
          <p:sp>
            <p:nvSpPr>
              <p:cNvPr id="13" name="Rectangle 12">
                <a:extLst>
                  <a:ext uri="{FF2B5EF4-FFF2-40B4-BE49-F238E27FC236}">
                    <a16:creationId xmlns:a16="http://schemas.microsoft.com/office/drawing/2014/main" id="{6B2B3345-C14B-4B24-A943-C0D2C22841FA}"/>
                  </a:ext>
                </a:extLst>
              </p:cNvPr>
              <p:cNvSpPr/>
              <p:nvPr/>
            </p:nvSpPr>
            <p:spPr>
              <a:xfrm>
                <a:off x="7088156" y="2108718"/>
                <a:ext cx="1396483" cy="1698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98D3D98-5513-496A-B53A-12FC59961B9C}"/>
                  </a:ext>
                </a:extLst>
              </p:cNvPr>
              <p:cNvGrpSpPr/>
              <p:nvPr/>
            </p:nvGrpSpPr>
            <p:grpSpPr>
              <a:xfrm>
                <a:off x="7434739" y="1642188"/>
                <a:ext cx="703315" cy="1315615"/>
                <a:chOff x="7565276" y="1632857"/>
                <a:chExt cx="703315" cy="1490182"/>
              </a:xfrm>
            </p:grpSpPr>
            <p:sp>
              <p:nvSpPr>
                <p:cNvPr id="19" name="Rectangle 18">
                  <a:extLst>
                    <a:ext uri="{FF2B5EF4-FFF2-40B4-BE49-F238E27FC236}">
                      <a16:creationId xmlns:a16="http://schemas.microsoft.com/office/drawing/2014/main" id="{DE1BC82F-7BE6-47EA-90C0-5F06F4502B92}"/>
                    </a:ext>
                  </a:extLst>
                </p:cNvPr>
                <p:cNvSpPr/>
                <p:nvPr/>
              </p:nvSpPr>
              <p:spPr>
                <a:xfrm>
                  <a:off x="7845428" y="1632857"/>
                  <a:ext cx="87404" cy="6250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44865E6-E701-4C66-97B2-ADC42FCE066F}"/>
                    </a:ext>
                  </a:extLst>
                </p:cNvPr>
                <p:cNvGrpSpPr/>
                <p:nvPr/>
              </p:nvGrpSpPr>
              <p:grpSpPr>
                <a:xfrm rot="1479160">
                  <a:off x="7565276" y="1933435"/>
                  <a:ext cx="703315" cy="1189604"/>
                  <a:chOff x="2995125" y="2752530"/>
                  <a:chExt cx="961055" cy="1324947"/>
                </a:xfrm>
              </p:grpSpPr>
              <p:sp>
                <p:nvSpPr>
                  <p:cNvPr id="15" name="Flowchart: Document 14">
                    <a:extLst>
                      <a:ext uri="{FF2B5EF4-FFF2-40B4-BE49-F238E27FC236}">
                        <a16:creationId xmlns:a16="http://schemas.microsoft.com/office/drawing/2014/main" id="{D0ADD04F-8251-4CB7-983E-4DD049396017}"/>
                      </a:ext>
                    </a:extLst>
                  </p:cNvPr>
                  <p:cNvSpPr/>
                  <p:nvPr/>
                </p:nvSpPr>
                <p:spPr>
                  <a:xfrm rot="10800000">
                    <a:off x="3223725" y="2752530"/>
                    <a:ext cx="503851" cy="348309"/>
                  </a:xfrm>
                  <a:prstGeom prst="flowChartDocumen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15">
                    <a:extLst>
                      <a:ext uri="{FF2B5EF4-FFF2-40B4-BE49-F238E27FC236}">
                        <a16:creationId xmlns:a16="http://schemas.microsoft.com/office/drawing/2014/main" id="{A2996495-2F20-421D-BCC1-DE181142348A}"/>
                      </a:ext>
                    </a:extLst>
                  </p:cNvPr>
                  <p:cNvSpPr/>
                  <p:nvPr/>
                </p:nvSpPr>
                <p:spPr>
                  <a:xfrm rot="16200000">
                    <a:off x="2987334" y="3108630"/>
                    <a:ext cx="976638" cy="961055"/>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C4D065-37FB-4A4D-9BF8-9EE241B8D3F2}"/>
                      </a:ext>
                    </a:extLst>
                  </p:cNvPr>
                  <p:cNvSpPr/>
                  <p:nvPr/>
                </p:nvSpPr>
                <p:spPr>
                  <a:xfrm>
                    <a:off x="3205062" y="3013787"/>
                    <a:ext cx="550507" cy="1803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6" name="Group 115">
              <a:extLst>
                <a:ext uri="{FF2B5EF4-FFF2-40B4-BE49-F238E27FC236}">
                  <a16:creationId xmlns:a16="http://schemas.microsoft.com/office/drawing/2014/main" id="{901D6B49-E8FE-41E1-824C-2025A38B2925}"/>
                </a:ext>
              </a:extLst>
            </p:cNvPr>
            <p:cNvGrpSpPr/>
            <p:nvPr/>
          </p:nvGrpSpPr>
          <p:grpSpPr>
            <a:xfrm>
              <a:off x="10639307" y="1109979"/>
              <a:ext cx="1396483" cy="2120176"/>
              <a:chOff x="10105054" y="1686714"/>
              <a:chExt cx="1396483" cy="2120176"/>
            </a:xfrm>
          </p:grpSpPr>
          <p:sp>
            <p:nvSpPr>
              <p:cNvPr id="4" name="Rectangle 3">
                <a:extLst>
                  <a:ext uri="{FF2B5EF4-FFF2-40B4-BE49-F238E27FC236}">
                    <a16:creationId xmlns:a16="http://schemas.microsoft.com/office/drawing/2014/main" id="{9F5F7CE1-394B-4AE6-994C-7385BFFB4BAE}"/>
                  </a:ext>
                </a:extLst>
              </p:cNvPr>
              <p:cNvSpPr/>
              <p:nvPr/>
            </p:nvSpPr>
            <p:spPr>
              <a:xfrm>
                <a:off x="10105054" y="2108719"/>
                <a:ext cx="1396483" cy="1698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3CF24FCE-5DEE-4264-84FD-5FA1F7277D2C}"/>
                  </a:ext>
                </a:extLst>
              </p:cNvPr>
              <p:cNvGrpSpPr/>
              <p:nvPr/>
            </p:nvGrpSpPr>
            <p:grpSpPr>
              <a:xfrm>
                <a:off x="10487457" y="1686714"/>
                <a:ext cx="777528" cy="1077801"/>
                <a:chOff x="10410406" y="1770465"/>
                <a:chExt cx="719185" cy="982484"/>
              </a:xfrm>
            </p:grpSpPr>
            <p:grpSp>
              <p:nvGrpSpPr>
                <p:cNvPr id="88" name="Group 87">
                  <a:extLst>
                    <a:ext uri="{FF2B5EF4-FFF2-40B4-BE49-F238E27FC236}">
                      <a16:creationId xmlns:a16="http://schemas.microsoft.com/office/drawing/2014/main" id="{C1E56D99-DB25-40B9-862A-893522F49FDE}"/>
                    </a:ext>
                  </a:extLst>
                </p:cNvPr>
                <p:cNvGrpSpPr/>
                <p:nvPr/>
              </p:nvGrpSpPr>
              <p:grpSpPr>
                <a:xfrm rot="1199440">
                  <a:off x="10560560" y="1799936"/>
                  <a:ext cx="569031" cy="953013"/>
                  <a:chOff x="3228078" y="1681593"/>
                  <a:chExt cx="2597154" cy="4330833"/>
                </a:xfrm>
              </p:grpSpPr>
              <p:sp>
                <p:nvSpPr>
                  <p:cNvPr id="70" name="Rectangle 69">
                    <a:extLst>
                      <a:ext uri="{FF2B5EF4-FFF2-40B4-BE49-F238E27FC236}">
                        <a16:creationId xmlns:a16="http://schemas.microsoft.com/office/drawing/2014/main" id="{6256CFAD-12C9-4524-BCE8-2212953E75C7}"/>
                      </a:ext>
                    </a:extLst>
                  </p:cNvPr>
                  <p:cNvSpPr/>
                  <p:nvPr/>
                </p:nvSpPr>
                <p:spPr>
                  <a:xfrm>
                    <a:off x="3233765" y="2259120"/>
                    <a:ext cx="2591467" cy="37533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03FAE4D-54AC-4B6E-B3BB-E958E1BE3C69}"/>
                      </a:ext>
                    </a:extLst>
                  </p:cNvPr>
                  <p:cNvSpPr/>
                  <p:nvPr/>
                </p:nvSpPr>
                <p:spPr>
                  <a:xfrm>
                    <a:off x="3228078" y="1700206"/>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747050E-4A9E-467A-AEB3-958437222748}"/>
                      </a:ext>
                    </a:extLst>
                  </p:cNvPr>
                  <p:cNvSpPr/>
                  <p:nvPr/>
                </p:nvSpPr>
                <p:spPr>
                  <a:xfrm>
                    <a:off x="3390626" y="2848266"/>
                    <a:ext cx="2277743" cy="2261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7CC34AF-5535-4811-9FE6-24ED55BFF761}"/>
                      </a:ext>
                    </a:extLst>
                  </p:cNvPr>
                  <p:cNvSpPr/>
                  <p:nvPr/>
                </p:nvSpPr>
                <p:spPr>
                  <a:xfrm>
                    <a:off x="4641814" y="1681593"/>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17D9EF7-7C57-4F8C-AEE2-971FEFD4E472}"/>
                      </a:ext>
                    </a:extLst>
                  </p:cNvPr>
                  <p:cNvSpPr/>
                  <p:nvPr/>
                </p:nvSpPr>
                <p:spPr>
                  <a:xfrm>
                    <a:off x="5342038" y="1681593"/>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CDB9460-2A41-4378-AE0B-DECE54A686A7}"/>
                      </a:ext>
                    </a:extLst>
                  </p:cNvPr>
                  <p:cNvSpPr/>
                  <p:nvPr/>
                </p:nvSpPr>
                <p:spPr>
                  <a:xfrm>
                    <a:off x="3912497" y="1693011"/>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E5D3A1D0-D910-4E0A-9CA9-886EAAC24295}"/>
                      </a:ext>
                    </a:extLst>
                  </p:cNvPr>
                  <p:cNvGrpSpPr/>
                  <p:nvPr/>
                </p:nvGrpSpPr>
                <p:grpSpPr>
                  <a:xfrm>
                    <a:off x="3772962" y="3195978"/>
                    <a:ext cx="1476825" cy="1629151"/>
                    <a:chOff x="3772962" y="3195978"/>
                    <a:chExt cx="1476825" cy="1629151"/>
                  </a:xfrm>
                </p:grpSpPr>
                <p:sp>
                  <p:nvSpPr>
                    <p:cNvPr id="74" name="Cylinder 73">
                      <a:extLst>
                        <a:ext uri="{FF2B5EF4-FFF2-40B4-BE49-F238E27FC236}">
                          <a16:creationId xmlns:a16="http://schemas.microsoft.com/office/drawing/2014/main" id="{0F48140C-9A85-4621-8D01-7F3025FEF5EB}"/>
                        </a:ext>
                      </a:extLst>
                    </p:cNvPr>
                    <p:cNvSpPr/>
                    <p:nvPr/>
                  </p:nvSpPr>
                  <p:spPr>
                    <a:xfrm rot="4137429">
                      <a:off x="3853705" y="3662870"/>
                      <a:ext cx="1081516" cy="1243002"/>
                    </a:xfrm>
                    <a:custGeom>
                      <a:avLst/>
                      <a:gdLst>
                        <a:gd name="connsiteX0" fmla="*/ 0 w 914400"/>
                        <a:gd name="connsiteY0" fmla="*/ 114300 h 1216152"/>
                        <a:gd name="connsiteX1" fmla="*/ 457200 w 914400"/>
                        <a:gd name="connsiteY1" fmla="*/ 228600 h 1216152"/>
                        <a:gd name="connsiteX2" fmla="*/ 914400 w 914400"/>
                        <a:gd name="connsiteY2" fmla="*/ 114300 h 1216152"/>
                        <a:gd name="connsiteX3" fmla="*/ 914400 w 914400"/>
                        <a:gd name="connsiteY3" fmla="*/ 1101852 h 1216152"/>
                        <a:gd name="connsiteX4" fmla="*/ 457200 w 914400"/>
                        <a:gd name="connsiteY4" fmla="*/ 1216152 h 1216152"/>
                        <a:gd name="connsiteX5" fmla="*/ 0 w 914400"/>
                        <a:gd name="connsiteY5" fmla="*/ 1101852 h 1216152"/>
                        <a:gd name="connsiteX6" fmla="*/ 0 w 914400"/>
                        <a:gd name="connsiteY6" fmla="*/ 114300 h 1216152"/>
                        <a:gd name="connsiteX0" fmla="*/ 0 w 914400"/>
                        <a:gd name="connsiteY0" fmla="*/ 114300 h 1216152"/>
                        <a:gd name="connsiteX1" fmla="*/ 457200 w 914400"/>
                        <a:gd name="connsiteY1" fmla="*/ 0 h 1216152"/>
                        <a:gd name="connsiteX2" fmla="*/ 914400 w 914400"/>
                        <a:gd name="connsiteY2" fmla="*/ 114300 h 1216152"/>
                        <a:gd name="connsiteX3" fmla="*/ 457200 w 914400"/>
                        <a:gd name="connsiteY3" fmla="*/ 228600 h 1216152"/>
                        <a:gd name="connsiteX4" fmla="*/ 0 w 914400"/>
                        <a:gd name="connsiteY4" fmla="*/ 114300 h 1216152"/>
                        <a:gd name="connsiteX0" fmla="*/ 914400 w 914400"/>
                        <a:gd name="connsiteY0" fmla="*/ 114300 h 1216152"/>
                        <a:gd name="connsiteX1" fmla="*/ 457200 w 914400"/>
                        <a:gd name="connsiteY1" fmla="*/ 228600 h 1216152"/>
                        <a:gd name="connsiteX2" fmla="*/ 0 w 914400"/>
                        <a:gd name="connsiteY2" fmla="*/ 114300 h 1216152"/>
                        <a:gd name="connsiteX3" fmla="*/ 457200 w 914400"/>
                        <a:gd name="connsiteY3" fmla="*/ 0 h 1216152"/>
                        <a:gd name="connsiteX4" fmla="*/ 914400 w 914400"/>
                        <a:gd name="connsiteY4" fmla="*/ 114300 h 1216152"/>
                        <a:gd name="connsiteX5" fmla="*/ 914400 w 914400"/>
                        <a:gd name="connsiteY5" fmla="*/ 1101852 h 1216152"/>
                        <a:gd name="connsiteX6" fmla="*/ 457200 w 914400"/>
                        <a:gd name="connsiteY6" fmla="*/ 1216152 h 1216152"/>
                        <a:gd name="connsiteX7" fmla="*/ 0 w 914400"/>
                        <a:gd name="connsiteY7" fmla="*/ 1101852 h 1216152"/>
                        <a:gd name="connsiteX8" fmla="*/ 0 w 914400"/>
                        <a:gd name="connsiteY8" fmla="*/ 114300 h 1216152"/>
                        <a:gd name="connsiteX0" fmla="*/ 24881 w 939281"/>
                        <a:gd name="connsiteY0" fmla="*/ 114300 h 1216152"/>
                        <a:gd name="connsiteX1" fmla="*/ 482081 w 939281"/>
                        <a:gd name="connsiteY1" fmla="*/ 228600 h 1216152"/>
                        <a:gd name="connsiteX2" fmla="*/ 939281 w 939281"/>
                        <a:gd name="connsiteY2" fmla="*/ 114300 h 1216152"/>
                        <a:gd name="connsiteX3" fmla="*/ 939281 w 939281"/>
                        <a:gd name="connsiteY3" fmla="*/ 1101852 h 1216152"/>
                        <a:gd name="connsiteX4" fmla="*/ 482081 w 939281"/>
                        <a:gd name="connsiteY4" fmla="*/ 1216152 h 1216152"/>
                        <a:gd name="connsiteX5" fmla="*/ 24881 w 939281"/>
                        <a:gd name="connsiteY5" fmla="*/ 1101852 h 1216152"/>
                        <a:gd name="connsiteX6" fmla="*/ 24881 w 939281"/>
                        <a:gd name="connsiteY6" fmla="*/ 114300 h 1216152"/>
                        <a:gd name="connsiteX0" fmla="*/ 24881 w 939281"/>
                        <a:gd name="connsiteY0" fmla="*/ 114300 h 1216152"/>
                        <a:gd name="connsiteX1" fmla="*/ 482081 w 939281"/>
                        <a:gd name="connsiteY1" fmla="*/ 0 h 1216152"/>
                        <a:gd name="connsiteX2" fmla="*/ 939281 w 939281"/>
                        <a:gd name="connsiteY2" fmla="*/ 114300 h 1216152"/>
                        <a:gd name="connsiteX3" fmla="*/ 482081 w 939281"/>
                        <a:gd name="connsiteY3" fmla="*/ 228600 h 1216152"/>
                        <a:gd name="connsiteX4" fmla="*/ 24881 w 939281"/>
                        <a:gd name="connsiteY4" fmla="*/ 114300 h 1216152"/>
                        <a:gd name="connsiteX0" fmla="*/ 939281 w 939281"/>
                        <a:gd name="connsiteY0" fmla="*/ 114300 h 1216152"/>
                        <a:gd name="connsiteX1" fmla="*/ 482081 w 939281"/>
                        <a:gd name="connsiteY1" fmla="*/ 228600 h 1216152"/>
                        <a:gd name="connsiteX2" fmla="*/ 24881 w 939281"/>
                        <a:gd name="connsiteY2" fmla="*/ 114300 h 1216152"/>
                        <a:gd name="connsiteX3" fmla="*/ 482081 w 939281"/>
                        <a:gd name="connsiteY3" fmla="*/ 0 h 1216152"/>
                        <a:gd name="connsiteX4" fmla="*/ 939281 w 939281"/>
                        <a:gd name="connsiteY4" fmla="*/ 114300 h 1216152"/>
                        <a:gd name="connsiteX5" fmla="*/ 939281 w 939281"/>
                        <a:gd name="connsiteY5" fmla="*/ 1101852 h 1216152"/>
                        <a:gd name="connsiteX6" fmla="*/ 482081 w 939281"/>
                        <a:gd name="connsiteY6" fmla="*/ 1216152 h 1216152"/>
                        <a:gd name="connsiteX7" fmla="*/ 24881 w 939281"/>
                        <a:gd name="connsiteY7" fmla="*/ 1101852 h 1216152"/>
                        <a:gd name="connsiteX8" fmla="*/ 24881 w 939281"/>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1005632"/>
                        <a:gd name="connsiteY0" fmla="*/ 114300 h 1216152"/>
                        <a:gd name="connsiteX1" fmla="*/ 506963 w 1005632"/>
                        <a:gd name="connsiteY1" fmla="*/ 228600 h 1216152"/>
                        <a:gd name="connsiteX2" fmla="*/ 964163 w 1005632"/>
                        <a:gd name="connsiteY2" fmla="*/ 114300 h 1216152"/>
                        <a:gd name="connsiteX3" fmla="*/ 964163 w 1005632"/>
                        <a:gd name="connsiteY3" fmla="*/ 1101852 h 1216152"/>
                        <a:gd name="connsiteX4" fmla="*/ 506963 w 1005632"/>
                        <a:gd name="connsiteY4" fmla="*/ 1216152 h 1216152"/>
                        <a:gd name="connsiteX5" fmla="*/ 49763 w 1005632"/>
                        <a:gd name="connsiteY5" fmla="*/ 1101852 h 1216152"/>
                        <a:gd name="connsiteX6" fmla="*/ 49763 w 1005632"/>
                        <a:gd name="connsiteY6" fmla="*/ 114300 h 1216152"/>
                        <a:gd name="connsiteX0" fmla="*/ 49763 w 1005632"/>
                        <a:gd name="connsiteY0" fmla="*/ 114300 h 1216152"/>
                        <a:gd name="connsiteX1" fmla="*/ 506963 w 1005632"/>
                        <a:gd name="connsiteY1" fmla="*/ 0 h 1216152"/>
                        <a:gd name="connsiteX2" fmla="*/ 964163 w 1005632"/>
                        <a:gd name="connsiteY2" fmla="*/ 114300 h 1216152"/>
                        <a:gd name="connsiteX3" fmla="*/ 506963 w 1005632"/>
                        <a:gd name="connsiteY3" fmla="*/ 228600 h 1216152"/>
                        <a:gd name="connsiteX4" fmla="*/ 49763 w 1005632"/>
                        <a:gd name="connsiteY4" fmla="*/ 114300 h 1216152"/>
                        <a:gd name="connsiteX0" fmla="*/ 964163 w 1005632"/>
                        <a:gd name="connsiteY0" fmla="*/ 114300 h 1216152"/>
                        <a:gd name="connsiteX1" fmla="*/ 506963 w 1005632"/>
                        <a:gd name="connsiteY1" fmla="*/ 228600 h 1216152"/>
                        <a:gd name="connsiteX2" fmla="*/ 49763 w 1005632"/>
                        <a:gd name="connsiteY2" fmla="*/ 114300 h 1216152"/>
                        <a:gd name="connsiteX3" fmla="*/ 506963 w 1005632"/>
                        <a:gd name="connsiteY3" fmla="*/ 0 h 1216152"/>
                        <a:gd name="connsiteX4" fmla="*/ 964163 w 1005632"/>
                        <a:gd name="connsiteY4" fmla="*/ 114300 h 1216152"/>
                        <a:gd name="connsiteX5" fmla="*/ 964163 w 1005632"/>
                        <a:gd name="connsiteY5" fmla="*/ 1101852 h 1216152"/>
                        <a:gd name="connsiteX6" fmla="*/ 506963 w 1005632"/>
                        <a:gd name="connsiteY6" fmla="*/ 1216152 h 1216152"/>
                        <a:gd name="connsiteX7" fmla="*/ 49763 w 1005632"/>
                        <a:gd name="connsiteY7" fmla="*/ 1101852 h 1216152"/>
                        <a:gd name="connsiteX8" fmla="*/ 49763 w 1005632"/>
                        <a:gd name="connsiteY8" fmla="*/ 114300 h 1216152"/>
                        <a:gd name="connsiteX0" fmla="*/ 49763 w 1030514"/>
                        <a:gd name="connsiteY0" fmla="*/ 114300 h 1216152"/>
                        <a:gd name="connsiteX1" fmla="*/ 506963 w 1030514"/>
                        <a:gd name="connsiteY1" fmla="*/ 228600 h 1216152"/>
                        <a:gd name="connsiteX2" fmla="*/ 964163 w 1030514"/>
                        <a:gd name="connsiteY2" fmla="*/ 114300 h 1216152"/>
                        <a:gd name="connsiteX3" fmla="*/ 964163 w 1030514"/>
                        <a:gd name="connsiteY3" fmla="*/ 1101852 h 1216152"/>
                        <a:gd name="connsiteX4" fmla="*/ 506963 w 1030514"/>
                        <a:gd name="connsiteY4" fmla="*/ 1216152 h 1216152"/>
                        <a:gd name="connsiteX5" fmla="*/ 49763 w 1030514"/>
                        <a:gd name="connsiteY5" fmla="*/ 1101852 h 1216152"/>
                        <a:gd name="connsiteX6" fmla="*/ 49763 w 1030514"/>
                        <a:gd name="connsiteY6" fmla="*/ 114300 h 1216152"/>
                        <a:gd name="connsiteX0" fmla="*/ 49763 w 1030514"/>
                        <a:gd name="connsiteY0" fmla="*/ 114300 h 1216152"/>
                        <a:gd name="connsiteX1" fmla="*/ 506963 w 1030514"/>
                        <a:gd name="connsiteY1" fmla="*/ 0 h 1216152"/>
                        <a:gd name="connsiteX2" fmla="*/ 964163 w 1030514"/>
                        <a:gd name="connsiteY2" fmla="*/ 114300 h 1216152"/>
                        <a:gd name="connsiteX3" fmla="*/ 506963 w 1030514"/>
                        <a:gd name="connsiteY3" fmla="*/ 228600 h 1216152"/>
                        <a:gd name="connsiteX4" fmla="*/ 49763 w 1030514"/>
                        <a:gd name="connsiteY4" fmla="*/ 114300 h 1216152"/>
                        <a:gd name="connsiteX0" fmla="*/ 964163 w 1030514"/>
                        <a:gd name="connsiteY0" fmla="*/ 114300 h 1216152"/>
                        <a:gd name="connsiteX1" fmla="*/ 506963 w 1030514"/>
                        <a:gd name="connsiteY1" fmla="*/ 228600 h 1216152"/>
                        <a:gd name="connsiteX2" fmla="*/ 49763 w 1030514"/>
                        <a:gd name="connsiteY2" fmla="*/ 114300 h 1216152"/>
                        <a:gd name="connsiteX3" fmla="*/ 506963 w 1030514"/>
                        <a:gd name="connsiteY3" fmla="*/ 0 h 1216152"/>
                        <a:gd name="connsiteX4" fmla="*/ 964163 w 1030514"/>
                        <a:gd name="connsiteY4" fmla="*/ 114300 h 1216152"/>
                        <a:gd name="connsiteX5" fmla="*/ 964163 w 1030514"/>
                        <a:gd name="connsiteY5" fmla="*/ 1101852 h 1216152"/>
                        <a:gd name="connsiteX6" fmla="*/ 506963 w 1030514"/>
                        <a:gd name="connsiteY6" fmla="*/ 1216152 h 1216152"/>
                        <a:gd name="connsiteX7" fmla="*/ 49763 w 1030514"/>
                        <a:gd name="connsiteY7" fmla="*/ 1101852 h 1216152"/>
                        <a:gd name="connsiteX8" fmla="*/ 49763 w 1030514"/>
                        <a:gd name="connsiteY8" fmla="*/ 114300 h 1216152"/>
                        <a:gd name="connsiteX0" fmla="*/ 49763 w 1022220"/>
                        <a:gd name="connsiteY0" fmla="*/ 114300 h 1216152"/>
                        <a:gd name="connsiteX1" fmla="*/ 506963 w 1022220"/>
                        <a:gd name="connsiteY1" fmla="*/ 228600 h 1216152"/>
                        <a:gd name="connsiteX2" fmla="*/ 964163 w 1022220"/>
                        <a:gd name="connsiteY2" fmla="*/ 114300 h 1216152"/>
                        <a:gd name="connsiteX3" fmla="*/ 964163 w 1022220"/>
                        <a:gd name="connsiteY3" fmla="*/ 1101852 h 1216152"/>
                        <a:gd name="connsiteX4" fmla="*/ 506963 w 1022220"/>
                        <a:gd name="connsiteY4" fmla="*/ 1216152 h 1216152"/>
                        <a:gd name="connsiteX5" fmla="*/ 49763 w 1022220"/>
                        <a:gd name="connsiteY5" fmla="*/ 1101852 h 1216152"/>
                        <a:gd name="connsiteX6" fmla="*/ 49763 w 1022220"/>
                        <a:gd name="connsiteY6" fmla="*/ 114300 h 1216152"/>
                        <a:gd name="connsiteX0" fmla="*/ 49763 w 1022220"/>
                        <a:gd name="connsiteY0" fmla="*/ 114300 h 1216152"/>
                        <a:gd name="connsiteX1" fmla="*/ 506963 w 1022220"/>
                        <a:gd name="connsiteY1" fmla="*/ 0 h 1216152"/>
                        <a:gd name="connsiteX2" fmla="*/ 964163 w 1022220"/>
                        <a:gd name="connsiteY2" fmla="*/ 114300 h 1216152"/>
                        <a:gd name="connsiteX3" fmla="*/ 506963 w 1022220"/>
                        <a:gd name="connsiteY3" fmla="*/ 228600 h 1216152"/>
                        <a:gd name="connsiteX4" fmla="*/ 49763 w 1022220"/>
                        <a:gd name="connsiteY4" fmla="*/ 114300 h 1216152"/>
                        <a:gd name="connsiteX0" fmla="*/ 964163 w 1022220"/>
                        <a:gd name="connsiteY0" fmla="*/ 114300 h 1216152"/>
                        <a:gd name="connsiteX1" fmla="*/ 506963 w 1022220"/>
                        <a:gd name="connsiteY1" fmla="*/ 228600 h 1216152"/>
                        <a:gd name="connsiteX2" fmla="*/ 49763 w 1022220"/>
                        <a:gd name="connsiteY2" fmla="*/ 114300 h 1216152"/>
                        <a:gd name="connsiteX3" fmla="*/ 506963 w 1022220"/>
                        <a:gd name="connsiteY3" fmla="*/ 0 h 1216152"/>
                        <a:gd name="connsiteX4" fmla="*/ 964163 w 1022220"/>
                        <a:gd name="connsiteY4" fmla="*/ 114300 h 1216152"/>
                        <a:gd name="connsiteX5" fmla="*/ 964163 w 1022220"/>
                        <a:gd name="connsiteY5" fmla="*/ 1101852 h 1216152"/>
                        <a:gd name="connsiteX6" fmla="*/ 506963 w 1022220"/>
                        <a:gd name="connsiteY6" fmla="*/ 1216152 h 1216152"/>
                        <a:gd name="connsiteX7" fmla="*/ 49763 w 1022220"/>
                        <a:gd name="connsiteY7" fmla="*/ 1101852 h 1216152"/>
                        <a:gd name="connsiteX8" fmla="*/ 49763 w 1022220"/>
                        <a:gd name="connsiteY8" fmla="*/ 114300 h 1216152"/>
                        <a:gd name="connsiteX0" fmla="*/ 49763 w 1009779"/>
                        <a:gd name="connsiteY0" fmla="*/ 114300 h 1216152"/>
                        <a:gd name="connsiteX1" fmla="*/ 506963 w 1009779"/>
                        <a:gd name="connsiteY1" fmla="*/ 228600 h 1216152"/>
                        <a:gd name="connsiteX2" fmla="*/ 964163 w 1009779"/>
                        <a:gd name="connsiteY2" fmla="*/ 114300 h 1216152"/>
                        <a:gd name="connsiteX3" fmla="*/ 964163 w 1009779"/>
                        <a:gd name="connsiteY3" fmla="*/ 1101852 h 1216152"/>
                        <a:gd name="connsiteX4" fmla="*/ 506963 w 1009779"/>
                        <a:gd name="connsiteY4" fmla="*/ 1216152 h 1216152"/>
                        <a:gd name="connsiteX5" fmla="*/ 49763 w 1009779"/>
                        <a:gd name="connsiteY5" fmla="*/ 1101852 h 1216152"/>
                        <a:gd name="connsiteX6" fmla="*/ 49763 w 1009779"/>
                        <a:gd name="connsiteY6" fmla="*/ 114300 h 1216152"/>
                        <a:gd name="connsiteX0" fmla="*/ 49763 w 1009779"/>
                        <a:gd name="connsiteY0" fmla="*/ 114300 h 1216152"/>
                        <a:gd name="connsiteX1" fmla="*/ 506963 w 1009779"/>
                        <a:gd name="connsiteY1" fmla="*/ 0 h 1216152"/>
                        <a:gd name="connsiteX2" fmla="*/ 964163 w 1009779"/>
                        <a:gd name="connsiteY2" fmla="*/ 114300 h 1216152"/>
                        <a:gd name="connsiteX3" fmla="*/ 506963 w 1009779"/>
                        <a:gd name="connsiteY3" fmla="*/ 228600 h 1216152"/>
                        <a:gd name="connsiteX4" fmla="*/ 49763 w 1009779"/>
                        <a:gd name="connsiteY4" fmla="*/ 114300 h 1216152"/>
                        <a:gd name="connsiteX0" fmla="*/ 964163 w 1009779"/>
                        <a:gd name="connsiteY0" fmla="*/ 114300 h 1216152"/>
                        <a:gd name="connsiteX1" fmla="*/ 506963 w 1009779"/>
                        <a:gd name="connsiteY1" fmla="*/ 228600 h 1216152"/>
                        <a:gd name="connsiteX2" fmla="*/ 49763 w 1009779"/>
                        <a:gd name="connsiteY2" fmla="*/ 114300 h 1216152"/>
                        <a:gd name="connsiteX3" fmla="*/ 506963 w 1009779"/>
                        <a:gd name="connsiteY3" fmla="*/ 0 h 1216152"/>
                        <a:gd name="connsiteX4" fmla="*/ 964163 w 1009779"/>
                        <a:gd name="connsiteY4" fmla="*/ 114300 h 1216152"/>
                        <a:gd name="connsiteX5" fmla="*/ 964163 w 1009779"/>
                        <a:gd name="connsiteY5" fmla="*/ 1101852 h 1216152"/>
                        <a:gd name="connsiteX6" fmla="*/ 506963 w 1009779"/>
                        <a:gd name="connsiteY6" fmla="*/ 1216152 h 1216152"/>
                        <a:gd name="connsiteX7" fmla="*/ 49763 w 1009779"/>
                        <a:gd name="connsiteY7" fmla="*/ 1101852 h 1216152"/>
                        <a:gd name="connsiteX8" fmla="*/ 49763 w 1009779"/>
                        <a:gd name="connsiteY8" fmla="*/ 114300 h 1216152"/>
                        <a:gd name="connsiteX0" fmla="*/ 60340 w 1020356"/>
                        <a:gd name="connsiteY0" fmla="*/ 114300 h 1216152"/>
                        <a:gd name="connsiteX1" fmla="*/ 517540 w 1020356"/>
                        <a:gd name="connsiteY1" fmla="*/ 228600 h 1216152"/>
                        <a:gd name="connsiteX2" fmla="*/ 974740 w 1020356"/>
                        <a:gd name="connsiteY2" fmla="*/ 114300 h 1216152"/>
                        <a:gd name="connsiteX3" fmla="*/ 974740 w 1020356"/>
                        <a:gd name="connsiteY3" fmla="*/ 1101852 h 1216152"/>
                        <a:gd name="connsiteX4" fmla="*/ 517540 w 1020356"/>
                        <a:gd name="connsiteY4" fmla="*/ 1216152 h 1216152"/>
                        <a:gd name="connsiteX5" fmla="*/ 60340 w 1020356"/>
                        <a:gd name="connsiteY5" fmla="*/ 1101852 h 1216152"/>
                        <a:gd name="connsiteX6" fmla="*/ 60340 w 1020356"/>
                        <a:gd name="connsiteY6" fmla="*/ 114300 h 1216152"/>
                        <a:gd name="connsiteX0" fmla="*/ 60340 w 1020356"/>
                        <a:gd name="connsiteY0" fmla="*/ 114300 h 1216152"/>
                        <a:gd name="connsiteX1" fmla="*/ 517540 w 1020356"/>
                        <a:gd name="connsiteY1" fmla="*/ 0 h 1216152"/>
                        <a:gd name="connsiteX2" fmla="*/ 974740 w 1020356"/>
                        <a:gd name="connsiteY2" fmla="*/ 114300 h 1216152"/>
                        <a:gd name="connsiteX3" fmla="*/ 517540 w 1020356"/>
                        <a:gd name="connsiteY3" fmla="*/ 228600 h 1216152"/>
                        <a:gd name="connsiteX4" fmla="*/ 60340 w 1020356"/>
                        <a:gd name="connsiteY4" fmla="*/ 114300 h 1216152"/>
                        <a:gd name="connsiteX0" fmla="*/ 974740 w 1020356"/>
                        <a:gd name="connsiteY0" fmla="*/ 114300 h 1216152"/>
                        <a:gd name="connsiteX1" fmla="*/ 517540 w 1020356"/>
                        <a:gd name="connsiteY1" fmla="*/ 228600 h 1216152"/>
                        <a:gd name="connsiteX2" fmla="*/ 60340 w 1020356"/>
                        <a:gd name="connsiteY2" fmla="*/ 114300 h 1216152"/>
                        <a:gd name="connsiteX3" fmla="*/ 517540 w 1020356"/>
                        <a:gd name="connsiteY3" fmla="*/ 0 h 1216152"/>
                        <a:gd name="connsiteX4" fmla="*/ 974740 w 1020356"/>
                        <a:gd name="connsiteY4" fmla="*/ 114300 h 1216152"/>
                        <a:gd name="connsiteX5" fmla="*/ 974740 w 1020356"/>
                        <a:gd name="connsiteY5" fmla="*/ 1101852 h 1216152"/>
                        <a:gd name="connsiteX6" fmla="*/ 517540 w 1020356"/>
                        <a:gd name="connsiteY6" fmla="*/ 1216152 h 1216152"/>
                        <a:gd name="connsiteX7" fmla="*/ 60340 w 1020356"/>
                        <a:gd name="connsiteY7" fmla="*/ 1101852 h 1216152"/>
                        <a:gd name="connsiteX8" fmla="*/ 60340 w 1020356"/>
                        <a:gd name="connsiteY8" fmla="*/ 114300 h 1216152"/>
                        <a:gd name="connsiteX0" fmla="*/ 60340 w 1034727"/>
                        <a:gd name="connsiteY0" fmla="*/ 114300 h 1216152"/>
                        <a:gd name="connsiteX1" fmla="*/ 517540 w 1034727"/>
                        <a:gd name="connsiteY1" fmla="*/ 228600 h 1216152"/>
                        <a:gd name="connsiteX2" fmla="*/ 974740 w 1034727"/>
                        <a:gd name="connsiteY2" fmla="*/ 114300 h 1216152"/>
                        <a:gd name="connsiteX3" fmla="*/ 974740 w 1034727"/>
                        <a:gd name="connsiteY3" fmla="*/ 1101852 h 1216152"/>
                        <a:gd name="connsiteX4" fmla="*/ 517540 w 1034727"/>
                        <a:gd name="connsiteY4" fmla="*/ 1216152 h 1216152"/>
                        <a:gd name="connsiteX5" fmla="*/ 60340 w 1034727"/>
                        <a:gd name="connsiteY5" fmla="*/ 1101852 h 1216152"/>
                        <a:gd name="connsiteX6" fmla="*/ 60340 w 1034727"/>
                        <a:gd name="connsiteY6" fmla="*/ 114300 h 1216152"/>
                        <a:gd name="connsiteX0" fmla="*/ 60340 w 1034727"/>
                        <a:gd name="connsiteY0" fmla="*/ 114300 h 1216152"/>
                        <a:gd name="connsiteX1" fmla="*/ 517540 w 1034727"/>
                        <a:gd name="connsiteY1" fmla="*/ 0 h 1216152"/>
                        <a:gd name="connsiteX2" fmla="*/ 974740 w 1034727"/>
                        <a:gd name="connsiteY2" fmla="*/ 114300 h 1216152"/>
                        <a:gd name="connsiteX3" fmla="*/ 517540 w 1034727"/>
                        <a:gd name="connsiteY3" fmla="*/ 228600 h 1216152"/>
                        <a:gd name="connsiteX4" fmla="*/ 60340 w 1034727"/>
                        <a:gd name="connsiteY4" fmla="*/ 114300 h 1216152"/>
                        <a:gd name="connsiteX0" fmla="*/ 974740 w 1034727"/>
                        <a:gd name="connsiteY0" fmla="*/ 114300 h 1216152"/>
                        <a:gd name="connsiteX1" fmla="*/ 517540 w 1034727"/>
                        <a:gd name="connsiteY1" fmla="*/ 228600 h 1216152"/>
                        <a:gd name="connsiteX2" fmla="*/ 60340 w 1034727"/>
                        <a:gd name="connsiteY2" fmla="*/ 114300 h 1216152"/>
                        <a:gd name="connsiteX3" fmla="*/ 517540 w 1034727"/>
                        <a:gd name="connsiteY3" fmla="*/ 0 h 1216152"/>
                        <a:gd name="connsiteX4" fmla="*/ 974740 w 1034727"/>
                        <a:gd name="connsiteY4" fmla="*/ 114300 h 1216152"/>
                        <a:gd name="connsiteX5" fmla="*/ 974740 w 1034727"/>
                        <a:gd name="connsiteY5" fmla="*/ 1101852 h 1216152"/>
                        <a:gd name="connsiteX6" fmla="*/ 517540 w 1034727"/>
                        <a:gd name="connsiteY6" fmla="*/ 1216152 h 1216152"/>
                        <a:gd name="connsiteX7" fmla="*/ 60340 w 1034727"/>
                        <a:gd name="connsiteY7" fmla="*/ 1101852 h 1216152"/>
                        <a:gd name="connsiteX8" fmla="*/ 60340 w 1034727"/>
                        <a:gd name="connsiteY8" fmla="*/ 11430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727" h="1216152" stroke="0" extrusionOk="0">
                          <a:moveTo>
                            <a:pt x="60340" y="114300"/>
                          </a:moveTo>
                          <a:cubicBezTo>
                            <a:pt x="60340" y="177426"/>
                            <a:pt x="265035" y="228600"/>
                            <a:pt x="517540" y="228600"/>
                          </a:cubicBezTo>
                          <a:cubicBezTo>
                            <a:pt x="770045" y="228600"/>
                            <a:pt x="974740" y="177426"/>
                            <a:pt x="974740" y="114300"/>
                          </a:cubicBezTo>
                          <a:cubicBezTo>
                            <a:pt x="1077377" y="686080"/>
                            <a:pt x="1028404" y="763714"/>
                            <a:pt x="974740" y="1101852"/>
                          </a:cubicBezTo>
                          <a:cubicBezTo>
                            <a:pt x="974740" y="1164978"/>
                            <a:pt x="770045" y="1216152"/>
                            <a:pt x="517540" y="1216152"/>
                          </a:cubicBezTo>
                          <a:cubicBezTo>
                            <a:pt x="265035" y="1216152"/>
                            <a:pt x="60340" y="1164978"/>
                            <a:pt x="60340" y="1101852"/>
                          </a:cubicBezTo>
                          <a:cubicBezTo>
                            <a:pt x="18777" y="776358"/>
                            <a:pt x="-51627" y="564782"/>
                            <a:pt x="60340" y="114300"/>
                          </a:cubicBezTo>
                          <a:close/>
                        </a:path>
                        <a:path w="1034727" h="1216152" fill="lighten" stroke="0" extrusionOk="0">
                          <a:moveTo>
                            <a:pt x="60340" y="114300"/>
                          </a:moveTo>
                          <a:cubicBezTo>
                            <a:pt x="60340" y="51174"/>
                            <a:pt x="265035" y="0"/>
                            <a:pt x="517540" y="0"/>
                          </a:cubicBezTo>
                          <a:cubicBezTo>
                            <a:pt x="770045" y="0"/>
                            <a:pt x="974740" y="51174"/>
                            <a:pt x="974740" y="114300"/>
                          </a:cubicBezTo>
                          <a:cubicBezTo>
                            <a:pt x="974740" y="177426"/>
                            <a:pt x="770045" y="228600"/>
                            <a:pt x="517540" y="228600"/>
                          </a:cubicBezTo>
                          <a:cubicBezTo>
                            <a:pt x="265035" y="228600"/>
                            <a:pt x="60340" y="177426"/>
                            <a:pt x="60340" y="114300"/>
                          </a:cubicBezTo>
                          <a:close/>
                        </a:path>
                        <a:path w="1034727" h="1216152" fill="none" extrusionOk="0">
                          <a:moveTo>
                            <a:pt x="974740" y="114300"/>
                          </a:moveTo>
                          <a:cubicBezTo>
                            <a:pt x="974740" y="177426"/>
                            <a:pt x="770045" y="228600"/>
                            <a:pt x="517540" y="228600"/>
                          </a:cubicBezTo>
                          <a:cubicBezTo>
                            <a:pt x="265035" y="228600"/>
                            <a:pt x="60340" y="177426"/>
                            <a:pt x="60340" y="114300"/>
                          </a:cubicBezTo>
                          <a:cubicBezTo>
                            <a:pt x="60340" y="51174"/>
                            <a:pt x="265035" y="0"/>
                            <a:pt x="517540" y="0"/>
                          </a:cubicBezTo>
                          <a:cubicBezTo>
                            <a:pt x="770045" y="0"/>
                            <a:pt x="974740" y="51174"/>
                            <a:pt x="974740" y="114300"/>
                          </a:cubicBezTo>
                          <a:lnTo>
                            <a:pt x="974740" y="1101852"/>
                          </a:lnTo>
                          <a:cubicBezTo>
                            <a:pt x="974740" y="1164978"/>
                            <a:pt x="770045" y="1216152"/>
                            <a:pt x="517540" y="1216152"/>
                          </a:cubicBezTo>
                          <a:cubicBezTo>
                            <a:pt x="265035" y="1216152"/>
                            <a:pt x="60340" y="1164978"/>
                            <a:pt x="60340" y="1101852"/>
                          </a:cubicBezTo>
                          <a:lnTo>
                            <a:pt x="60340" y="114300"/>
                          </a:lnTo>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Document 75">
                      <a:extLst>
                        <a:ext uri="{FF2B5EF4-FFF2-40B4-BE49-F238E27FC236}">
                          <a16:creationId xmlns:a16="http://schemas.microsoft.com/office/drawing/2014/main" id="{39790CEA-B086-4958-AEE4-65ED87A36913}"/>
                        </a:ext>
                      </a:extLst>
                    </p:cNvPr>
                    <p:cNvSpPr/>
                    <p:nvPr/>
                  </p:nvSpPr>
                  <p:spPr>
                    <a:xfrm rot="11369354">
                      <a:off x="5035907" y="3195978"/>
                      <a:ext cx="213880" cy="1221819"/>
                    </a:xfrm>
                    <a:prstGeom prst="flowChartDocument">
                      <a:avLst/>
                    </a:prstGeom>
                    <a:solidFill>
                      <a:srgbClr val="CD1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ylinder 73">
                      <a:extLst>
                        <a:ext uri="{FF2B5EF4-FFF2-40B4-BE49-F238E27FC236}">
                          <a16:creationId xmlns:a16="http://schemas.microsoft.com/office/drawing/2014/main" id="{695F88ED-ECC9-4B46-B95B-A0D771BC7111}"/>
                        </a:ext>
                      </a:extLst>
                    </p:cNvPr>
                    <p:cNvSpPr/>
                    <p:nvPr/>
                  </p:nvSpPr>
                  <p:spPr>
                    <a:xfrm rot="3661478">
                      <a:off x="4912516" y="4252270"/>
                      <a:ext cx="228701" cy="215920"/>
                    </a:xfrm>
                    <a:custGeom>
                      <a:avLst/>
                      <a:gdLst>
                        <a:gd name="connsiteX0" fmla="*/ 0 w 914400"/>
                        <a:gd name="connsiteY0" fmla="*/ 114300 h 1216152"/>
                        <a:gd name="connsiteX1" fmla="*/ 457200 w 914400"/>
                        <a:gd name="connsiteY1" fmla="*/ 228600 h 1216152"/>
                        <a:gd name="connsiteX2" fmla="*/ 914400 w 914400"/>
                        <a:gd name="connsiteY2" fmla="*/ 114300 h 1216152"/>
                        <a:gd name="connsiteX3" fmla="*/ 914400 w 914400"/>
                        <a:gd name="connsiteY3" fmla="*/ 1101852 h 1216152"/>
                        <a:gd name="connsiteX4" fmla="*/ 457200 w 914400"/>
                        <a:gd name="connsiteY4" fmla="*/ 1216152 h 1216152"/>
                        <a:gd name="connsiteX5" fmla="*/ 0 w 914400"/>
                        <a:gd name="connsiteY5" fmla="*/ 1101852 h 1216152"/>
                        <a:gd name="connsiteX6" fmla="*/ 0 w 914400"/>
                        <a:gd name="connsiteY6" fmla="*/ 114300 h 1216152"/>
                        <a:gd name="connsiteX0" fmla="*/ 0 w 914400"/>
                        <a:gd name="connsiteY0" fmla="*/ 114300 h 1216152"/>
                        <a:gd name="connsiteX1" fmla="*/ 457200 w 914400"/>
                        <a:gd name="connsiteY1" fmla="*/ 0 h 1216152"/>
                        <a:gd name="connsiteX2" fmla="*/ 914400 w 914400"/>
                        <a:gd name="connsiteY2" fmla="*/ 114300 h 1216152"/>
                        <a:gd name="connsiteX3" fmla="*/ 457200 w 914400"/>
                        <a:gd name="connsiteY3" fmla="*/ 228600 h 1216152"/>
                        <a:gd name="connsiteX4" fmla="*/ 0 w 914400"/>
                        <a:gd name="connsiteY4" fmla="*/ 114300 h 1216152"/>
                        <a:gd name="connsiteX0" fmla="*/ 914400 w 914400"/>
                        <a:gd name="connsiteY0" fmla="*/ 114300 h 1216152"/>
                        <a:gd name="connsiteX1" fmla="*/ 457200 w 914400"/>
                        <a:gd name="connsiteY1" fmla="*/ 228600 h 1216152"/>
                        <a:gd name="connsiteX2" fmla="*/ 0 w 914400"/>
                        <a:gd name="connsiteY2" fmla="*/ 114300 h 1216152"/>
                        <a:gd name="connsiteX3" fmla="*/ 457200 w 914400"/>
                        <a:gd name="connsiteY3" fmla="*/ 0 h 1216152"/>
                        <a:gd name="connsiteX4" fmla="*/ 914400 w 914400"/>
                        <a:gd name="connsiteY4" fmla="*/ 114300 h 1216152"/>
                        <a:gd name="connsiteX5" fmla="*/ 914400 w 914400"/>
                        <a:gd name="connsiteY5" fmla="*/ 1101852 h 1216152"/>
                        <a:gd name="connsiteX6" fmla="*/ 457200 w 914400"/>
                        <a:gd name="connsiteY6" fmla="*/ 1216152 h 1216152"/>
                        <a:gd name="connsiteX7" fmla="*/ 0 w 914400"/>
                        <a:gd name="connsiteY7" fmla="*/ 1101852 h 1216152"/>
                        <a:gd name="connsiteX8" fmla="*/ 0 w 914400"/>
                        <a:gd name="connsiteY8" fmla="*/ 114300 h 1216152"/>
                        <a:gd name="connsiteX0" fmla="*/ 24881 w 939281"/>
                        <a:gd name="connsiteY0" fmla="*/ 114300 h 1216152"/>
                        <a:gd name="connsiteX1" fmla="*/ 482081 w 939281"/>
                        <a:gd name="connsiteY1" fmla="*/ 228600 h 1216152"/>
                        <a:gd name="connsiteX2" fmla="*/ 939281 w 939281"/>
                        <a:gd name="connsiteY2" fmla="*/ 114300 h 1216152"/>
                        <a:gd name="connsiteX3" fmla="*/ 939281 w 939281"/>
                        <a:gd name="connsiteY3" fmla="*/ 1101852 h 1216152"/>
                        <a:gd name="connsiteX4" fmla="*/ 482081 w 939281"/>
                        <a:gd name="connsiteY4" fmla="*/ 1216152 h 1216152"/>
                        <a:gd name="connsiteX5" fmla="*/ 24881 w 939281"/>
                        <a:gd name="connsiteY5" fmla="*/ 1101852 h 1216152"/>
                        <a:gd name="connsiteX6" fmla="*/ 24881 w 939281"/>
                        <a:gd name="connsiteY6" fmla="*/ 114300 h 1216152"/>
                        <a:gd name="connsiteX0" fmla="*/ 24881 w 939281"/>
                        <a:gd name="connsiteY0" fmla="*/ 114300 h 1216152"/>
                        <a:gd name="connsiteX1" fmla="*/ 482081 w 939281"/>
                        <a:gd name="connsiteY1" fmla="*/ 0 h 1216152"/>
                        <a:gd name="connsiteX2" fmla="*/ 939281 w 939281"/>
                        <a:gd name="connsiteY2" fmla="*/ 114300 h 1216152"/>
                        <a:gd name="connsiteX3" fmla="*/ 482081 w 939281"/>
                        <a:gd name="connsiteY3" fmla="*/ 228600 h 1216152"/>
                        <a:gd name="connsiteX4" fmla="*/ 24881 w 939281"/>
                        <a:gd name="connsiteY4" fmla="*/ 114300 h 1216152"/>
                        <a:gd name="connsiteX0" fmla="*/ 939281 w 939281"/>
                        <a:gd name="connsiteY0" fmla="*/ 114300 h 1216152"/>
                        <a:gd name="connsiteX1" fmla="*/ 482081 w 939281"/>
                        <a:gd name="connsiteY1" fmla="*/ 228600 h 1216152"/>
                        <a:gd name="connsiteX2" fmla="*/ 24881 w 939281"/>
                        <a:gd name="connsiteY2" fmla="*/ 114300 h 1216152"/>
                        <a:gd name="connsiteX3" fmla="*/ 482081 w 939281"/>
                        <a:gd name="connsiteY3" fmla="*/ 0 h 1216152"/>
                        <a:gd name="connsiteX4" fmla="*/ 939281 w 939281"/>
                        <a:gd name="connsiteY4" fmla="*/ 114300 h 1216152"/>
                        <a:gd name="connsiteX5" fmla="*/ 939281 w 939281"/>
                        <a:gd name="connsiteY5" fmla="*/ 1101852 h 1216152"/>
                        <a:gd name="connsiteX6" fmla="*/ 482081 w 939281"/>
                        <a:gd name="connsiteY6" fmla="*/ 1216152 h 1216152"/>
                        <a:gd name="connsiteX7" fmla="*/ 24881 w 939281"/>
                        <a:gd name="connsiteY7" fmla="*/ 1101852 h 1216152"/>
                        <a:gd name="connsiteX8" fmla="*/ 24881 w 939281"/>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1005632"/>
                        <a:gd name="connsiteY0" fmla="*/ 114300 h 1216152"/>
                        <a:gd name="connsiteX1" fmla="*/ 506963 w 1005632"/>
                        <a:gd name="connsiteY1" fmla="*/ 228600 h 1216152"/>
                        <a:gd name="connsiteX2" fmla="*/ 964163 w 1005632"/>
                        <a:gd name="connsiteY2" fmla="*/ 114300 h 1216152"/>
                        <a:gd name="connsiteX3" fmla="*/ 964163 w 1005632"/>
                        <a:gd name="connsiteY3" fmla="*/ 1101852 h 1216152"/>
                        <a:gd name="connsiteX4" fmla="*/ 506963 w 1005632"/>
                        <a:gd name="connsiteY4" fmla="*/ 1216152 h 1216152"/>
                        <a:gd name="connsiteX5" fmla="*/ 49763 w 1005632"/>
                        <a:gd name="connsiteY5" fmla="*/ 1101852 h 1216152"/>
                        <a:gd name="connsiteX6" fmla="*/ 49763 w 1005632"/>
                        <a:gd name="connsiteY6" fmla="*/ 114300 h 1216152"/>
                        <a:gd name="connsiteX0" fmla="*/ 49763 w 1005632"/>
                        <a:gd name="connsiteY0" fmla="*/ 114300 h 1216152"/>
                        <a:gd name="connsiteX1" fmla="*/ 506963 w 1005632"/>
                        <a:gd name="connsiteY1" fmla="*/ 0 h 1216152"/>
                        <a:gd name="connsiteX2" fmla="*/ 964163 w 1005632"/>
                        <a:gd name="connsiteY2" fmla="*/ 114300 h 1216152"/>
                        <a:gd name="connsiteX3" fmla="*/ 506963 w 1005632"/>
                        <a:gd name="connsiteY3" fmla="*/ 228600 h 1216152"/>
                        <a:gd name="connsiteX4" fmla="*/ 49763 w 1005632"/>
                        <a:gd name="connsiteY4" fmla="*/ 114300 h 1216152"/>
                        <a:gd name="connsiteX0" fmla="*/ 964163 w 1005632"/>
                        <a:gd name="connsiteY0" fmla="*/ 114300 h 1216152"/>
                        <a:gd name="connsiteX1" fmla="*/ 506963 w 1005632"/>
                        <a:gd name="connsiteY1" fmla="*/ 228600 h 1216152"/>
                        <a:gd name="connsiteX2" fmla="*/ 49763 w 1005632"/>
                        <a:gd name="connsiteY2" fmla="*/ 114300 h 1216152"/>
                        <a:gd name="connsiteX3" fmla="*/ 506963 w 1005632"/>
                        <a:gd name="connsiteY3" fmla="*/ 0 h 1216152"/>
                        <a:gd name="connsiteX4" fmla="*/ 964163 w 1005632"/>
                        <a:gd name="connsiteY4" fmla="*/ 114300 h 1216152"/>
                        <a:gd name="connsiteX5" fmla="*/ 964163 w 1005632"/>
                        <a:gd name="connsiteY5" fmla="*/ 1101852 h 1216152"/>
                        <a:gd name="connsiteX6" fmla="*/ 506963 w 1005632"/>
                        <a:gd name="connsiteY6" fmla="*/ 1216152 h 1216152"/>
                        <a:gd name="connsiteX7" fmla="*/ 49763 w 1005632"/>
                        <a:gd name="connsiteY7" fmla="*/ 1101852 h 1216152"/>
                        <a:gd name="connsiteX8" fmla="*/ 49763 w 1005632"/>
                        <a:gd name="connsiteY8" fmla="*/ 114300 h 1216152"/>
                        <a:gd name="connsiteX0" fmla="*/ 49763 w 1030514"/>
                        <a:gd name="connsiteY0" fmla="*/ 114300 h 1216152"/>
                        <a:gd name="connsiteX1" fmla="*/ 506963 w 1030514"/>
                        <a:gd name="connsiteY1" fmla="*/ 228600 h 1216152"/>
                        <a:gd name="connsiteX2" fmla="*/ 964163 w 1030514"/>
                        <a:gd name="connsiteY2" fmla="*/ 114300 h 1216152"/>
                        <a:gd name="connsiteX3" fmla="*/ 964163 w 1030514"/>
                        <a:gd name="connsiteY3" fmla="*/ 1101852 h 1216152"/>
                        <a:gd name="connsiteX4" fmla="*/ 506963 w 1030514"/>
                        <a:gd name="connsiteY4" fmla="*/ 1216152 h 1216152"/>
                        <a:gd name="connsiteX5" fmla="*/ 49763 w 1030514"/>
                        <a:gd name="connsiteY5" fmla="*/ 1101852 h 1216152"/>
                        <a:gd name="connsiteX6" fmla="*/ 49763 w 1030514"/>
                        <a:gd name="connsiteY6" fmla="*/ 114300 h 1216152"/>
                        <a:gd name="connsiteX0" fmla="*/ 49763 w 1030514"/>
                        <a:gd name="connsiteY0" fmla="*/ 114300 h 1216152"/>
                        <a:gd name="connsiteX1" fmla="*/ 506963 w 1030514"/>
                        <a:gd name="connsiteY1" fmla="*/ 0 h 1216152"/>
                        <a:gd name="connsiteX2" fmla="*/ 964163 w 1030514"/>
                        <a:gd name="connsiteY2" fmla="*/ 114300 h 1216152"/>
                        <a:gd name="connsiteX3" fmla="*/ 506963 w 1030514"/>
                        <a:gd name="connsiteY3" fmla="*/ 228600 h 1216152"/>
                        <a:gd name="connsiteX4" fmla="*/ 49763 w 1030514"/>
                        <a:gd name="connsiteY4" fmla="*/ 114300 h 1216152"/>
                        <a:gd name="connsiteX0" fmla="*/ 964163 w 1030514"/>
                        <a:gd name="connsiteY0" fmla="*/ 114300 h 1216152"/>
                        <a:gd name="connsiteX1" fmla="*/ 506963 w 1030514"/>
                        <a:gd name="connsiteY1" fmla="*/ 228600 h 1216152"/>
                        <a:gd name="connsiteX2" fmla="*/ 49763 w 1030514"/>
                        <a:gd name="connsiteY2" fmla="*/ 114300 h 1216152"/>
                        <a:gd name="connsiteX3" fmla="*/ 506963 w 1030514"/>
                        <a:gd name="connsiteY3" fmla="*/ 0 h 1216152"/>
                        <a:gd name="connsiteX4" fmla="*/ 964163 w 1030514"/>
                        <a:gd name="connsiteY4" fmla="*/ 114300 h 1216152"/>
                        <a:gd name="connsiteX5" fmla="*/ 964163 w 1030514"/>
                        <a:gd name="connsiteY5" fmla="*/ 1101852 h 1216152"/>
                        <a:gd name="connsiteX6" fmla="*/ 506963 w 1030514"/>
                        <a:gd name="connsiteY6" fmla="*/ 1216152 h 1216152"/>
                        <a:gd name="connsiteX7" fmla="*/ 49763 w 1030514"/>
                        <a:gd name="connsiteY7" fmla="*/ 1101852 h 1216152"/>
                        <a:gd name="connsiteX8" fmla="*/ 49763 w 1030514"/>
                        <a:gd name="connsiteY8" fmla="*/ 114300 h 1216152"/>
                        <a:gd name="connsiteX0" fmla="*/ 49763 w 1022220"/>
                        <a:gd name="connsiteY0" fmla="*/ 114300 h 1216152"/>
                        <a:gd name="connsiteX1" fmla="*/ 506963 w 1022220"/>
                        <a:gd name="connsiteY1" fmla="*/ 228600 h 1216152"/>
                        <a:gd name="connsiteX2" fmla="*/ 964163 w 1022220"/>
                        <a:gd name="connsiteY2" fmla="*/ 114300 h 1216152"/>
                        <a:gd name="connsiteX3" fmla="*/ 964163 w 1022220"/>
                        <a:gd name="connsiteY3" fmla="*/ 1101852 h 1216152"/>
                        <a:gd name="connsiteX4" fmla="*/ 506963 w 1022220"/>
                        <a:gd name="connsiteY4" fmla="*/ 1216152 h 1216152"/>
                        <a:gd name="connsiteX5" fmla="*/ 49763 w 1022220"/>
                        <a:gd name="connsiteY5" fmla="*/ 1101852 h 1216152"/>
                        <a:gd name="connsiteX6" fmla="*/ 49763 w 1022220"/>
                        <a:gd name="connsiteY6" fmla="*/ 114300 h 1216152"/>
                        <a:gd name="connsiteX0" fmla="*/ 49763 w 1022220"/>
                        <a:gd name="connsiteY0" fmla="*/ 114300 h 1216152"/>
                        <a:gd name="connsiteX1" fmla="*/ 506963 w 1022220"/>
                        <a:gd name="connsiteY1" fmla="*/ 0 h 1216152"/>
                        <a:gd name="connsiteX2" fmla="*/ 964163 w 1022220"/>
                        <a:gd name="connsiteY2" fmla="*/ 114300 h 1216152"/>
                        <a:gd name="connsiteX3" fmla="*/ 506963 w 1022220"/>
                        <a:gd name="connsiteY3" fmla="*/ 228600 h 1216152"/>
                        <a:gd name="connsiteX4" fmla="*/ 49763 w 1022220"/>
                        <a:gd name="connsiteY4" fmla="*/ 114300 h 1216152"/>
                        <a:gd name="connsiteX0" fmla="*/ 964163 w 1022220"/>
                        <a:gd name="connsiteY0" fmla="*/ 114300 h 1216152"/>
                        <a:gd name="connsiteX1" fmla="*/ 506963 w 1022220"/>
                        <a:gd name="connsiteY1" fmla="*/ 228600 h 1216152"/>
                        <a:gd name="connsiteX2" fmla="*/ 49763 w 1022220"/>
                        <a:gd name="connsiteY2" fmla="*/ 114300 h 1216152"/>
                        <a:gd name="connsiteX3" fmla="*/ 506963 w 1022220"/>
                        <a:gd name="connsiteY3" fmla="*/ 0 h 1216152"/>
                        <a:gd name="connsiteX4" fmla="*/ 964163 w 1022220"/>
                        <a:gd name="connsiteY4" fmla="*/ 114300 h 1216152"/>
                        <a:gd name="connsiteX5" fmla="*/ 964163 w 1022220"/>
                        <a:gd name="connsiteY5" fmla="*/ 1101852 h 1216152"/>
                        <a:gd name="connsiteX6" fmla="*/ 506963 w 1022220"/>
                        <a:gd name="connsiteY6" fmla="*/ 1216152 h 1216152"/>
                        <a:gd name="connsiteX7" fmla="*/ 49763 w 1022220"/>
                        <a:gd name="connsiteY7" fmla="*/ 1101852 h 1216152"/>
                        <a:gd name="connsiteX8" fmla="*/ 49763 w 1022220"/>
                        <a:gd name="connsiteY8" fmla="*/ 114300 h 1216152"/>
                        <a:gd name="connsiteX0" fmla="*/ 49763 w 1009779"/>
                        <a:gd name="connsiteY0" fmla="*/ 114300 h 1216152"/>
                        <a:gd name="connsiteX1" fmla="*/ 506963 w 1009779"/>
                        <a:gd name="connsiteY1" fmla="*/ 228600 h 1216152"/>
                        <a:gd name="connsiteX2" fmla="*/ 964163 w 1009779"/>
                        <a:gd name="connsiteY2" fmla="*/ 114300 h 1216152"/>
                        <a:gd name="connsiteX3" fmla="*/ 964163 w 1009779"/>
                        <a:gd name="connsiteY3" fmla="*/ 1101852 h 1216152"/>
                        <a:gd name="connsiteX4" fmla="*/ 506963 w 1009779"/>
                        <a:gd name="connsiteY4" fmla="*/ 1216152 h 1216152"/>
                        <a:gd name="connsiteX5" fmla="*/ 49763 w 1009779"/>
                        <a:gd name="connsiteY5" fmla="*/ 1101852 h 1216152"/>
                        <a:gd name="connsiteX6" fmla="*/ 49763 w 1009779"/>
                        <a:gd name="connsiteY6" fmla="*/ 114300 h 1216152"/>
                        <a:gd name="connsiteX0" fmla="*/ 49763 w 1009779"/>
                        <a:gd name="connsiteY0" fmla="*/ 114300 h 1216152"/>
                        <a:gd name="connsiteX1" fmla="*/ 506963 w 1009779"/>
                        <a:gd name="connsiteY1" fmla="*/ 0 h 1216152"/>
                        <a:gd name="connsiteX2" fmla="*/ 964163 w 1009779"/>
                        <a:gd name="connsiteY2" fmla="*/ 114300 h 1216152"/>
                        <a:gd name="connsiteX3" fmla="*/ 506963 w 1009779"/>
                        <a:gd name="connsiteY3" fmla="*/ 228600 h 1216152"/>
                        <a:gd name="connsiteX4" fmla="*/ 49763 w 1009779"/>
                        <a:gd name="connsiteY4" fmla="*/ 114300 h 1216152"/>
                        <a:gd name="connsiteX0" fmla="*/ 964163 w 1009779"/>
                        <a:gd name="connsiteY0" fmla="*/ 114300 h 1216152"/>
                        <a:gd name="connsiteX1" fmla="*/ 506963 w 1009779"/>
                        <a:gd name="connsiteY1" fmla="*/ 228600 h 1216152"/>
                        <a:gd name="connsiteX2" fmla="*/ 49763 w 1009779"/>
                        <a:gd name="connsiteY2" fmla="*/ 114300 h 1216152"/>
                        <a:gd name="connsiteX3" fmla="*/ 506963 w 1009779"/>
                        <a:gd name="connsiteY3" fmla="*/ 0 h 1216152"/>
                        <a:gd name="connsiteX4" fmla="*/ 964163 w 1009779"/>
                        <a:gd name="connsiteY4" fmla="*/ 114300 h 1216152"/>
                        <a:gd name="connsiteX5" fmla="*/ 964163 w 1009779"/>
                        <a:gd name="connsiteY5" fmla="*/ 1101852 h 1216152"/>
                        <a:gd name="connsiteX6" fmla="*/ 506963 w 1009779"/>
                        <a:gd name="connsiteY6" fmla="*/ 1216152 h 1216152"/>
                        <a:gd name="connsiteX7" fmla="*/ 49763 w 1009779"/>
                        <a:gd name="connsiteY7" fmla="*/ 1101852 h 1216152"/>
                        <a:gd name="connsiteX8" fmla="*/ 49763 w 1009779"/>
                        <a:gd name="connsiteY8" fmla="*/ 114300 h 1216152"/>
                        <a:gd name="connsiteX0" fmla="*/ 60340 w 1020356"/>
                        <a:gd name="connsiteY0" fmla="*/ 114300 h 1216152"/>
                        <a:gd name="connsiteX1" fmla="*/ 517540 w 1020356"/>
                        <a:gd name="connsiteY1" fmla="*/ 228600 h 1216152"/>
                        <a:gd name="connsiteX2" fmla="*/ 974740 w 1020356"/>
                        <a:gd name="connsiteY2" fmla="*/ 114300 h 1216152"/>
                        <a:gd name="connsiteX3" fmla="*/ 974740 w 1020356"/>
                        <a:gd name="connsiteY3" fmla="*/ 1101852 h 1216152"/>
                        <a:gd name="connsiteX4" fmla="*/ 517540 w 1020356"/>
                        <a:gd name="connsiteY4" fmla="*/ 1216152 h 1216152"/>
                        <a:gd name="connsiteX5" fmla="*/ 60340 w 1020356"/>
                        <a:gd name="connsiteY5" fmla="*/ 1101852 h 1216152"/>
                        <a:gd name="connsiteX6" fmla="*/ 60340 w 1020356"/>
                        <a:gd name="connsiteY6" fmla="*/ 114300 h 1216152"/>
                        <a:gd name="connsiteX0" fmla="*/ 60340 w 1020356"/>
                        <a:gd name="connsiteY0" fmla="*/ 114300 h 1216152"/>
                        <a:gd name="connsiteX1" fmla="*/ 517540 w 1020356"/>
                        <a:gd name="connsiteY1" fmla="*/ 0 h 1216152"/>
                        <a:gd name="connsiteX2" fmla="*/ 974740 w 1020356"/>
                        <a:gd name="connsiteY2" fmla="*/ 114300 h 1216152"/>
                        <a:gd name="connsiteX3" fmla="*/ 517540 w 1020356"/>
                        <a:gd name="connsiteY3" fmla="*/ 228600 h 1216152"/>
                        <a:gd name="connsiteX4" fmla="*/ 60340 w 1020356"/>
                        <a:gd name="connsiteY4" fmla="*/ 114300 h 1216152"/>
                        <a:gd name="connsiteX0" fmla="*/ 974740 w 1020356"/>
                        <a:gd name="connsiteY0" fmla="*/ 114300 h 1216152"/>
                        <a:gd name="connsiteX1" fmla="*/ 517540 w 1020356"/>
                        <a:gd name="connsiteY1" fmla="*/ 228600 h 1216152"/>
                        <a:gd name="connsiteX2" fmla="*/ 60340 w 1020356"/>
                        <a:gd name="connsiteY2" fmla="*/ 114300 h 1216152"/>
                        <a:gd name="connsiteX3" fmla="*/ 517540 w 1020356"/>
                        <a:gd name="connsiteY3" fmla="*/ 0 h 1216152"/>
                        <a:gd name="connsiteX4" fmla="*/ 974740 w 1020356"/>
                        <a:gd name="connsiteY4" fmla="*/ 114300 h 1216152"/>
                        <a:gd name="connsiteX5" fmla="*/ 974740 w 1020356"/>
                        <a:gd name="connsiteY5" fmla="*/ 1101852 h 1216152"/>
                        <a:gd name="connsiteX6" fmla="*/ 517540 w 1020356"/>
                        <a:gd name="connsiteY6" fmla="*/ 1216152 h 1216152"/>
                        <a:gd name="connsiteX7" fmla="*/ 60340 w 1020356"/>
                        <a:gd name="connsiteY7" fmla="*/ 1101852 h 1216152"/>
                        <a:gd name="connsiteX8" fmla="*/ 60340 w 1020356"/>
                        <a:gd name="connsiteY8" fmla="*/ 114300 h 1216152"/>
                        <a:gd name="connsiteX0" fmla="*/ 60340 w 1034727"/>
                        <a:gd name="connsiteY0" fmla="*/ 114300 h 1216152"/>
                        <a:gd name="connsiteX1" fmla="*/ 517540 w 1034727"/>
                        <a:gd name="connsiteY1" fmla="*/ 228600 h 1216152"/>
                        <a:gd name="connsiteX2" fmla="*/ 974740 w 1034727"/>
                        <a:gd name="connsiteY2" fmla="*/ 114300 h 1216152"/>
                        <a:gd name="connsiteX3" fmla="*/ 974740 w 1034727"/>
                        <a:gd name="connsiteY3" fmla="*/ 1101852 h 1216152"/>
                        <a:gd name="connsiteX4" fmla="*/ 517540 w 1034727"/>
                        <a:gd name="connsiteY4" fmla="*/ 1216152 h 1216152"/>
                        <a:gd name="connsiteX5" fmla="*/ 60340 w 1034727"/>
                        <a:gd name="connsiteY5" fmla="*/ 1101852 h 1216152"/>
                        <a:gd name="connsiteX6" fmla="*/ 60340 w 1034727"/>
                        <a:gd name="connsiteY6" fmla="*/ 114300 h 1216152"/>
                        <a:gd name="connsiteX0" fmla="*/ 60340 w 1034727"/>
                        <a:gd name="connsiteY0" fmla="*/ 114300 h 1216152"/>
                        <a:gd name="connsiteX1" fmla="*/ 517540 w 1034727"/>
                        <a:gd name="connsiteY1" fmla="*/ 0 h 1216152"/>
                        <a:gd name="connsiteX2" fmla="*/ 974740 w 1034727"/>
                        <a:gd name="connsiteY2" fmla="*/ 114300 h 1216152"/>
                        <a:gd name="connsiteX3" fmla="*/ 517540 w 1034727"/>
                        <a:gd name="connsiteY3" fmla="*/ 228600 h 1216152"/>
                        <a:gd name="connsiteX4" fmla="*/ 60340 w 1034727"/>
                        <a:gd name="connsiteY4" fmla="*/ 114300 h 1216152"/>
                        <a:gd name="connsiteX0" fmla="*/ 974740 w 1034727"/>
                        <a:gd name="connsiteY0" fmla="*/ 114300 h 1216152"/>
                        <a:gd name="connsiteX1" fmla="*/ 517540 w 1034727"/>
                        <a:gd name="connsiteY1" fmla="*/ 228600 h 1216152"/>
                        <a:gd name="connsiteX2" fmla="*/ 60340 w 1034727"/>
                        <a:gd name="connsiteY2" fmla="*/ 114300 h 1216152"/>
                        <a:gd name="connsiteX3" fmla="*/ 517540 w 1034727"/>
                        <a:gd name="connsiteY3" fmla="*/ 0 h 1216152"/>
                        <a:gd name="connsiteX4" fmla="*/ 974740 w 1034727"/>
                        <a:gd name="connsiteY4" fmla="*/ 114300 h 1216152"/>
                        <a:gd name="connsiteX5" fmla="*/ 974740 w 1034727"/>
                        <a:gd name="connsiteY5" fmla="*/ 1101852 h 1216152"/>
                        <a:gd name="connsiteX6" fmla="*/ 517540 w 1034727"/>
                        <a:gd name="connsiteY6" fmla="*/ 1216152 h 1216152"/>
                        <a:gd name="connsiteX7" fmla="*/ 60340 w 1034727"/>
                        <a:gd name="connsiteY7" fmla="*/ 1101852 h 1216152"/>
                        <a:gd name="connsiteX8" fmla="*/ 60340 w 1034727"/>
                        <a:gd name="connsiteY8" fmla="*/ 11430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727" h="1216152" stroke="0" extrusionOk="0">
                          <a:moveTo>
                            <a:pt x="60340" y="114300"/>
                          </a:moveTo>
                          <a:cubicBezTo>
                            <a:pt x="60340" y="177426"/>
                            <a:pt x="265035" y="228600"/>
                            <a:pt x="517540" y="228600"/>
                          </a:cubicBezTo>
                          <a:cubicBezTo>
                            <a:pt x="770045" y="228600"/>
                            <a:pt x="974740" y="177426"/>
                            <a:pt x="974740" y="114300"/>
                          </a:cubicBezTo>
                          <a:cubicBezTo>
                            <a:pt x="1077377" y="686080"/>
                            <a:pt x="1028404" y="763714"/>
                            <a:pt x="974740" y="1101852"/>
                          </a:cubicBezTo>
                          <a:cubicBezTo>
                            <a:pt x="974740" y="1164978"/>
                            <a:pt x="770045" y="1216152"/>
                            <a:pt x="517540" y="1216152"/>
                          </a:cubicBezTo>
                          <a:cubicBezTo>
                            <a:pt x="265035" y="1216152"/>
                            <a:pt x="60340" y="1164978"/>
                            <a:pt x="60340" y="1101852"/>
                          </a:cubicBezTo>
                          <a:cubicBezTo>
                            <a:pt x="18777" y="776358"/>
                            <a:pt x="-51627" y="564782"/>
                            <a:pt x="60340" y="114300"/>
                          </a:cubicBezTo>
                          <a:close/>
                        </a:path>
                        <a:path w="1034727" h="1216152" fill="lighten" stroke="0" extrusionOk="0">
                          <a:moveTo>
                            <a:pt x="60340" y="114300"/>
                          </a:moveTo>
                          <a:cubicBezTo>
                            <a:pt x="60340" y="51174"/>
                            <a:pt x="265035" y="0"/>
                            <a:pt x="517540" y="0"/>
                          </a:cubicBezTo>
                          <a:cubicBezTo>
                            <a:pt x="770045" y="0"/>
                            <a:pt x="974740" y="51174"/>
                            <a:pt x="974740" y="114300"/>
                          </a:cubicBezTo>
                          <a:cubicBezTo>
                            <a:pt x="974740" y="177426"/>
                            <a:pt x="770045" y="228600"/>
                            <a:pt x="517540" y="228600"/>
                          </a:cubicBezTo>
                          <a:cubicBezTo>
                            <a:pt x="265035" y="228600"/>
                            <a:pt x="60340" y="177426"/>
                            <a:pt x="60340" y="114300"/>
                          </a:cubicBezTo>
                          <a:close/>
                        </a:path>
                        <a:path w="1034727" h="1216152" fill="none" extrusionOk="0">
                          <a:moveTo>
                            <a:pt x="974740" y="114300"/>
                          </a:moveTo>
                          <a:cubicBezTo>
                            <a:pt x="974740" y="177426"/>
                            <a:pt x="770045" y="228600"/>
                            <a:pt x="517540" y="228600"/>
                          </a:cubicBezTo>
                          <a:cubicBezTo>
                            <a:pt x="265035" y="228600"/>
                            <a:pt x="60340" y="177426"/>
                            <a:pt x="60340" y="114300"/>
                          </a:cubicBezTo>
                          <a:cubicBezTo>
                            <a:pt x="60340" y="51174"/>
                            <a:pt x="265035" y="0"/>
                            <a:pt x="517540" y="0"/>
                          </a:cubicBezTo>
                          <a:cubicBezTo>
                            <a:pt x="770045" y="0"/>
                            <a:pt x="974740" y="51174"/>
                            <a:pt x="974740" y="114300"/>
                          </a:cubicBezTo>
                          <a:lnTo>
                            <a:pt x="974740" y="1101852"/>
                          </a:lnTo>
                          <a:cubicBezTo>
                            <a:pt x="974740" y="1164978"/>
                            <a:pt x="770045" y="1216152"/>
                            <a:pt x="517540" y="1216152"/>
                          </a:cubicBezTo>
                          <a:cubicBezTo>
                            <a:pt x="265035" y="1216152"/>
                            <a:pt x="60340" y="1164978"/>
                            <a:pt x="60340" y="1101852"/>
                          </a:cubicBezTo>
                          <a:lnTo>
                            <a:pt x="60340" y="114300"/>
                          </a:lnTo>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9" name="Group 88">
                  <a:extLst>
                    <a:ext uri="{FF2B5EF4-FFF2-40B4-BE49-F238E27FC236}">
                      <a16:creationId xmlns:a16="http://schemas.microsoft.com/office/drawing/2014/main" id="{C06BBD07-0EB6-43E3-A015-746426A3C027}"/>
                    </a:ext>
                  </a:extLst>
                </p:cNvPr>
                <p:cNvGrpSpPr/>
                <p:nvPr/>
              </p:nvGrpSpPr>
              <p:grpSpPr>
                <a:xfrm>
                  <a:off x="10410406" y="1770465"/>
                  <a:ext cx="569031" cy="953013"/>
                  <a:chOff x="3228078" y="1681593"/>
                  <a:chExt cx="2597154" cy="4330833"/>
                </a:xfrm>
              </p:grpSpPr>
              <p:sp>
                <p:nvSpPr>
                  <p:cNvPr id="90" name="Rectangle 89">
                    <a:extLst>
                      <a:ext uri="{FF2B5EF4-FFF2-40B4-BE49-F238E27FC236}">
                        <a16:creationId xmlns:a16="http://schemas.microsoft.com/office/drawing/2014/main" id="{82B67A0A-1937-44F2-BB73-D4AC47F99588}"/>
                      </a:ext>
                    </a:extLst>
                  </p:cNvPr>
                  <p:cNvSpPr/>
                  <p:nvPr/>
                </p:nvSpPr>
                <p:spPr>
                  <a:xfrm>
                    <a:off x="3233765" y="2259120"/>
                    <a:ext cx="2591467" cy="37533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403C47F-0CB2-4B34-B798-DA90949C3C52}"/>
                      </a:ext>
                    </a:extLst>
                  </p:cNvPr>
                  <p:cNvSpPr/>
                  <p:nvPr/>
                </p:nvSpPr>
                <p:spPr>
                  <a:xfrm>
                    <a:off x="3228078" y="1700206"/>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B1644EF-781E-4199-AD4C-F050503B90AC}"/>
                      </a:ext>
                    </a:extLst>
                  </p:cNvPr>
                  <p:cNvSpPr/>
                  <p:nvPr/>
                </p:nvSpPr>
                <p:spPr>
                  <a:xfrm>
                    <a:off x="3390626" y="2848266"/>
                    <a:ext cx="2277743" cy="2261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8DB562C-F6B1-43AB-989E-99B581CAAA61}"/>
                      </a:ext>
                    </a:extLst>
                  </p:cNvPr>
                  <p:cNvSpPr/>
                  <p:nvPr/>
                </p:nvSpPr>
                <p:spPr>
                  <a:xfrm>
                    <a:off x="4641814" y="1681593"/>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EEE65E1-AD12-463E-83C6-DEE4CDA42390}"/>
                      </a:ext>
                    </a:extLst>
                  </p:cNvPr>
                  <p:cNvSpPr/>
                  <p:nvPr/>
                </p:nvSpPr>
                <p:spPr>
                  <a:xfrm>
                    <a:off x="5342038" y="1681593"/>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0F4A3A9-9327-443E-9417-901209C4025B}"/>
                      </a:ext>
                    </a:extLst>
                  </p:cNvPr>
                  <p:cNvSpPr/>
                  <p:nvPr/>
                </p:nvSpPr>
                <p:spPr>
                  <a:xfrm>
                    <a:off x="3912497" y="1693011"/>
                    <a:ext cx="476175" cy="684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44DB93E2-04A4-4A33-A979-E5DB5C850C99}"/>
                      </a:ext>
                    </a:extLst>
                  </p:cNvPr>
                  <p:cNvGrpSpPr/>
                  <p:nvPr/>
                </p:nvGrpSpPr>
                <p:grpSpPr>
                  <a:xfrm>
                    <a:off x="3772962" y="3195978"/>
                    <a:ext cx="1476825" cy="1629151"/>
                    <a:chOff x="3772962" y="3195978"/>
                    <a:chExt cx="1476825" cy="1629151"/>
                  </a:xfrm>
                </p:grpSpPr>
                <p:sp>
                  <p:nvSpPr>
                    <p:cNvPr id="97" name="Cylinder 73">
                      <a:extLst>
                        <a:ext uri="{FF2B5EF4-FFF2-40B4-BE49-F238E27FC236}">
                          <a16:creationId xmlns:a16="http://schemas.microsoft.com/office/drawing/2014/main" id="{00848B81-6B97-4C4B-A864-BE1349009CCF}"/>
                        </a:ext>
                      </a:extLst>
                    </p:cNvPr>
                    <p:cNvSpPr/>
                    <p:nvPr/>
                  </p:nvSpPr>
                  <p:spPr>
                    <a:xfrm rot="4137429">
                      <a:off x="3853705" y="3662870"/>
                      <a:ext cx="1081516" cy="1243002"/>
                    </a:xfrm>
                    <a:custGeom>
                      <a:avLst/>
                      <a:gdLst>
                        <a:gd name="connsiteX0" fmla="*/ 0 w 914400"/>
                        <a:gd name="connsiteY0" fmla="*/ 114300 h 1216152"/>
                        <a:gd name="connsiteX1" fmla="*/ 457200 w 914400"/>
                        <a:gd name="connsiteY1" fmla="*/ 228600 h 1216152"/>
                        <a:gd name="connsiteX2" fmla="*/ 914400 w 914400"/>
                        <a:gd name="connsiteY2" fmla="*/ 114300 h 1216152"/>
                        <a:gd name="connsiteX3" fmla="*/ 914400 w 914400"/>
                        <a:gd name="connsiteY3" fmla="*/ 1101852 h 1216152"/>
                        <a:gd name="connsiteX4" fmla="*/ 457200 w 914400"/>
                        <a:gd name="connsiteY4" fmla="*/ 1216152 h 1216152"/>
                        <a:gd name="connsiteX5" fmla="*/ 0 w 914400"/>
                        <a:gd name="connsiteY5" fmla="*/ 1101852 h 1216152"/>
                        <a:gd name="connsiteX6" fmla="*/ 0 w 914400"/>
                        <a:gd name="connsiteY6" fmla="*/ 114300 h 1216152"/>
                        <a:gd name="connsiteX0" fmla="*/ 0 w 914400"/>
                        <a:gd name="connsiteY0" fmla="*/ 114300 h 1216152"/>
                        <a:gd name="connsiteX1" fmla="*/ 457200 w 914400"/>
                        <a:gd name="connsiteY1" fmla="*/ 0 h 1216152"/>
                        <a:gd name="connsiteX2" fmla="*/ 914400 w 914400"/>
                        <a:gd name="connsiteY2" fmla="*/ 114300 h 1216152"/>
                        <a:gd name="connsiteX3" fmla="*/ 457200 w 914400"/>
                        <a:gd name="connsiteY3" fmla="*/ 228600 h 1216152"/>
                        <a:gd name="connsiteX4" fmla="*/ 0 w 914400"/>
                        <a:gd name="connsiteY4" fmla="*/ 114300 h 1216152"/>
                        <a:gd name="connsiteX0" fmla="*/ 914400 w 914400"/>
                        <a:gd name="connsiteY0" fmla="*/ 114300 h 1216152"/>
                        <a:gd name="connsiteX1" fmla="*/ 457200 w 914400"/>
                        <a:gd name="connsiteY1" fmla="*/ 228600 h 1216152"/>
                        <a:gd name="connsiteX2" fmla="*/ 0 w 914400"/>
                        <a:gd name="connsiteY2" fmla="*/ 114300 h 1216152"/>
                        <a:gd name="connsiteX3" fmla="*/ 457200 w 914400"/>
                        <a:gd name="connsiteY3" fmla="*/ 0 h 1216152"/>
                        <a:gd name="connsiteX4" fmla="*/ 914400 w 914400"/>
                        <a:gd name="connsiteY4" fmla="*/ 114300 h 1216152"/>
                        <a:gd name="connsiteX5" fmla="*/ 914400 w 914400"/>
                        <a:gd name="connsiteY5" fmla="*/ 1101852 h 1216152"/>
                        <a:gd name="connsiteX6" fmla="*/ 457200 w 914400"/>
                        <a:gd name="connsiteY6" fmla="*/ 1216152 h 1216152"/>
                        <a:gd name="connsiteX7" fmla="*/ 0 w 914400"/>
                        <a:gd name="connsiteY7" fmla="*/ 1101852 h 1216152"/>
                        <a:gd name="connsiteX8" fmla="*/ 0 w 914400"/>
                        <a:gd name="connsiteY8" fmla="*/ 114300 h 1216152"/>
                        <a:gd name="connsiteX0" fmla="*/ 24881 w 939281"/>
                        <a:gd name="connsiteY0" fmla="*/ 114300 h 1216152"/>
                        <a:gd name="connsiteX1" fmla="*/ 482081 w 939281"/>
                        <a:gd name="connsiteY1" fmla="*/ 228600 h 1216152"/>
                        <a:gd name="connsiteX2" fmla="*/ 939281 w 939281"/>
                        <a:gd name="connsiteY2" fmla="*/ 114300 h 1216152"/>
                        <a:gd name="connsiteX3" fmla="*/ 939281 w 939281"/>
                        <a:gd name="connsiteY3" fmla="*/ 1101852 h 1216152"/>
                        <a:gd name="connsiteX4" fmla="*/ 482081 w 939281"/>
                        <a:gd name="connsiteY4" fmla="*/ 1216152 h 1216152"/>
                        <a:gd name="connsiteX5" fmla="*/ 24881 w 939281"/>
                        <a:gd name="connsiteY5" fmla="*/ 1101852 h 1216152"/>
                        <a:gd name="connsiteX6" fmla="*/ 24881 w 939281"/>
                        <a:gd name="connsiteY6" fmla="*/ 114300 h 1216152"/>
                        <a:gd name="connsiteX0" fmla="*/ 24881 w 939281"/>
                        <a:gd name="connsiteY0" fmla="*/ 114300 h 1216152"/>
                        <a:gd name="connsiteX1" fmla="*/ 482081 w 939281"/>
                        <a:gd name="connsiteY1" fmla="*/ 0 h 1216152"/>
                        <a:gd name="connsiteX2" fmla="*/ 939281 w 939281"/>
                        <a:gd name="connsiteY2" fmla="*/ 114300 h 1216152"/>
                        <a:gd name="connsiteX3" fmla="*/ 482081 w 939281"/>
                        <a:gd name="connsiteY3" fmla="*/ 228600 h 1216152"/>
                        <a:gd name="connsiteX4" fmla="*/ 24881 w 939281"/>
                        <a:gd name="connsiteY4" fmla="*/ 114300 h 1216152"/>
                        <a:gd name="connsiteX0" fmla="*/ 939281 w 939281"/>
                        <a:gd name="connsiteY0" fmla="*/ 114300 h 1216152"/>
                        <a:gd name="connsiteX1" fmla="*/ 482081 w 939281"/>
                        <a:gd name="connsiteY1" fmla="*/ 228600 h 1216152"/>
                        <a:gd name="connsiteX2" fmla="*/ 24881 w 939281"/>
                        <a:gd name="connsiteY2" fmla="*/ 114300 h 1216152"/>
                        <a:gd name="connsiteX3" fmla="*/ 482081 w 939281"/>
                        <a:gd name="connsiteY3" fmla="*/ 0 h 1216152"/>
                        <a:gd name="connsiteX4" fmla="*/ 939281 w 939281"/>
                        <a:gd name="connsiteY4" fmla="*/ 114300 h 1216152"/>
                        <a:gd name="connsiteX5" fmla="*/ 939281 w 939281"/>
                        <a:gd name="connsiteY5" fmla="*/ 1101852 h 1216152"/>
                        <a:gd name="connsiteX6" fmla="*/ 482081 w 939281"/>
                        <a:gd name="connsiteY6" fmla="*/ 1216152 h 1216152"/>
                        <a:gd name="connsiteX7" fmla="*/ 24881 w 939281"/>
                        <a:gd name="connsiteY7" fmla="*/ 1101852 h 1216152"/>
                        <a:gd name="connsiteX8" fmla="*/ 24881 w 939281"/>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1005632"/>
                        <a:gd name="connsiteY0" fmla="*/ 114300 h 1216152"/>
                        <a:gd name="connsiteX1" fmla="*/ 506963 w 1005632"/>
                        <a:gd name="connsiteY1" fmla="*/ 228600 h 1216152"/>
                        <a:gd name="connsiteX2" fmla="*/ 964163 w 1005632"/>
                        <a:gd name="connsiteY2" fmla="*/ 114300 h 1216152"/>
                        <a:gd name="connsiteX3" fmla="*/ 964163 w 1005632"/>
                        <a:gd name="connsiteY3" fmla="*/ 1101852 h 1216152"/>
                        <a:gd name="connsiteX4" fmla="*/ 506963 w 1005632"/>
                        <a:gd name="connsiteY4" fmla="*/ 1216152 h 1216152"/>
                        <a:gd name="connsiteX5" fmla="*/ 49763 w 1005632"/>
                        <a:gd name="connsiteY5" fmla="*/ 1101852 h 1216152"/>
                        <a:gd name="connsiteX6" fmla="*/ 49763 w 1005632"/>
                        <a:gd name="connsiteY6" fmla="*/ 114300 h 1216152"/>
                        <a:gd name="connsiteX0" fmla="*/ 49763 w 1005632"/>
                        <a:gd name="connsiteY0" fmla="*/ 114300 h 1216152"/>
                        <a:gd name="connsiteX1" fmla="*/ 506963 w 1005632"/>
                        <a:gd name="connsiteY1" fmla="*/ 0 h 1216152"/>
                        <a:gd name="connsiteX2" fmla="*/ 964163 w 1005632"/>
                        <a:gd name="connsiteY2" fmla="*/ 114300 h 1216152"/>
                        <a:gd name="connsiteX3" fmla="*/ 506963 w 1005632"/>
                        <a:gd name="connsiteY3" fmla="*/ 228600 h 1216152"/>
                        <a:gd name="connsiteX4" fmla="*/ 49763 w 1005632"/>
                        <a:gd name="connsiteY4" fmla="*/ 114300 h 1216152"/>
                        <a:gd name="connsiteX0" fmla="*/ 964163 w 1005632"/>
                        <a:gd name="connsiteY0" fmla="*/ 114300 h 1216152"/>
                        <a:gd name="connsiteX1" fmla="*/ 506963 w 1005632"/>
                        <a:gd name="connsiteY1" fmla="*/ 228600 h 1216152"/>
                        <a:gd name="connsiteX2" fmla="*/ 49763 w 1005632"/>
                        <a:gd name="connsiteY2" fmla="*/ 114300 h 1216152"/>
                        <a:gd name="connsiteX3" fmla="*/ 506963 w 1005632"/>
                        <a:gd name="connsiteY3" fmla="*/ 0 h 1216152"/>
                        <a:gd name="connsiteX4" fmla="*/ 964163 w 1005632"/>
                        <a:gd name="connsiteY4" fmla="*/ 114300 h 1216152"/>
                        <a:gd name="connsiteX5" fmla="*/ 964163 w 1005632"/>
                        <a:gd name="connsiteY5" fmla="*/ 1101852 h 1216152"/>
                        <a:gd name="connsiteX6" fmla="*/ 506963 w 1005632"/>
                        <a:gd name="connsiteY6" fmla="*/ 1216152 h 1216152"/>
                        <a:gd name="connsiteX7" fmla="*/ 49763 w 1005632"/>
                        <a:gd name="connsiteY7" fmla="*/ 1101852 h 1216152"/>
                        <a:gd name="connsiteX8" fmla="*/ 49763 w 1005632"/>
                        <a:gd name="connsiteY8" fmla="*/ 114300 h 1216152"/>
                        <a:gd name="connsiteX0" fmla="*/ 49763 w 1030514"/>
                        <a:gd name="connsiteY0" fmla="*/ 114300 h 1216152"/>
                        <a:gd name="connsiteX1" fmla="*/ 506963 w 1030514"/>
                        <a:gd name="connsiteY1" fmla="*/ 228600 h 1216152"/>
                        <a:gd name="connsiteX2" fmla="*/ 964163 w 1030514"/>
                        <a:gd name="connsiteY2" fmla="*/ 114300 h 1216152"/>
                        <a:gd name="connsiteX3" fmla="*/ 964163 w 1030514"/>
                        <a:gd name="connsiteY3" fmla="*/ 1101852 h 1216152"/>
                        <a:gd name="connsiteX4" fmla="*/ 506963 w 1030514"/>
                        <a:gd name="connsiteY4" fmla="*/ 1216152 h 1216152"/>
                        <a:gd name="connsiteX5" fmla="*/ 49763 w 1030514"/>
                        <a:gd name="connsiteY5" fmla="*/ 1101852 h 1216152"/>
                        <a:gd name="connsiteX6" fmla="*/ 49763 w 1030514"/>
                        <a:gd name="connsiteY6" fmla="*/ 114300 h 1216152"/>
                        <a:gd name="connsiteX0" fmla="*/ 49763 w 1030514"/>
                        <a:gd name="connsiteY0" fmla="*/ 114300 h 1216152"/>
                        <a:gd name="connsiteX1" fmla="*/ 506963 w 1030514"/>
                        <a:gd name="connsiteY1" fmla="*/ 0 h 1216152"/>
                        <a:gd name="connsiteX2" fmla="*/ 964163 w 1030514"/>
                        <a:gd name="connsiteY2" fmla="*/ 114300 h 1216152"/>
                        <a:gd name="connsiteX3" fmla="*/ 506963 w 1030514"/>
                        <a:gd name="connsiteY3" fmla="*/ 228600 h 1216152"/>
                        <a:gd name="connsiteX4" fmla="*/ 49763 w 1030514"/>
                        <a:gd name="connsiteY4" fmla="*/ 114300 h 1216152"/>
                        <a:gd name="connsiteX0" fmla="*/ 964163 w 1030514"/>
                        <a:gd name="connsiteY0" fmla="*/ 114300 h 1216152"/>
                        <a:gd name="connsiteX1" fmla="*/ 506963 w 1030514"/>
                        <a:gd name="connsiteY1" fmla="*/ 228600 h 1216152"/>
                        <a:gd name="connsiteX2" fmla="*/ 49763 w 1030514"/>
                        <a:gd name="connsiteY2" fmla="*/ 114300 h 1216152"/>
                        <a:gd name="connsiteX3" fmla="*/ 506963 w 1030514"/>
                        <a:gd name="connsiteY3" fmla="*/ 0 h 1216152"/>
                        <a:gd name="connsiteX4" fmla="*/ 964163 w 1030514"/>
                        <a:gd name="connsiteY4" fmla="*/ 114300 h 1216152"/>
                        <a:gd name="connsiteX5" fmla="*/ 964163 w 1030514"/>
                        <a:gd name="connsiteY5" fmla="*/ 1101852 h 1216152"/>
                        <a:gd name="connsiteX6" fmla="*/ 506963 w 1030514"/>
                        <a:gd name="connsiteY6" fmla="*/ 1216152 h 1216152"/>
                        <a:gd name="connsiteX7" fmla="*/ 49763 w 1030514"/>
                        <a:gd name="connsiteY7" fmla="*/ 1101852 h 1216152"/>
                        <a:gd name="connsiteX8" fmla="*/ 49763 w 1030514"/>
                        <a:gd name="connsiteY8" fmla="*/ 114300 h 1216152"/>
                        <a:gd name="connsiteX0" fmla="*/ 49763 w 1022220"/>
                        <a:gd name="connsiteY0" fmla="*/ 114300 h 1216152"/>
                        <a:gd name="connsiteX1" fmla="*/ 506963 w 1022220"/>
                        <a:gd name="connsiteY1" fmla="*/ 228600 h 1216152"/>
                        <a:gd name="connsiteX2" fmla="*/ 964163 w 1022220"/>
                        <a:gd name="connsiteY2" fmla="*/ 114300 h 1216152"/>
                        <a:gd name="connsiteX3" fmla="*/ 964163 w 1022220"/>
                        <a:gd name="connsiteY3" fmla="*/ 1101852 h 1216152"/>
                        <a:gd name="connsiteX4" fmla="*/ 506963 w 1022220"/>
                        <a:gd name="connsiteY4" fmla="*/ 1216152 h 1216152"/>
                        <a:gd name="connsiteX5" fmla="*/ 49763 w 1022220"/>
                        <a:gd name="connsiteY5" fmla="*/ 1101852 h 1216152"/>
                        <a:gd name="connsiteX6" fmla="*/ 49763 w 1022220"/>
                        <a:gd name="connsiteY6" fmla="*/ 114300 h 1216152"/>
                        <a:gd name="connsiteX0" fmla="*/ 49763 w 1022220"/>
                        <a:gd name="connsiteY0" fmla="*/ 114300 h 1216152"/>
                        <a:gd name="connsiteX1" fmla="*/ 506963 w 1022220"/>
                        <a:gd name="connsiteY1" fmla="*/ 0 h 1216152"/>
                        <a:gd name="connsiteX2" fmla="*/ 964163 w 1022220"/>
                        <a:gd name="connsiteY2" fmla="*/ 114300 h 1216152"/>
                        <a:gd name="connsiteX3" fmla="*/ 506963 w 1022220"/>
                        <a:gd name="connsiteY3" fmla="*/ 228600 h 1216152"/>
                        <a:gd name="connsiteX4" fmla="*/ 49763 w 1022220"/>
                        <a:gd name="connsiteY4" fmla="*/ 114300 h 1216152"/>
                        <a:gd name="connsiteX0" fmla="*/ 964163 w 1022220"/>
                        <a:gd name="connsiteY0" fmla="*/ 114300 h 1216152"/>
                        <a:gd name="connsiteX1" fmla="*/ 506963 w 1022220"/>
                        <a:gd name="connsiteY1" fmla="*/ 228600 h 1216152"/>
                        <a:gd name="connsiteX2" fmla="*/ 49763 w 1022220"/>
                        <a:gd name="connsiteY2" fmla="*/ 114300 h 1216152"/>
                        <a:gd name="connsiteX3" fmla="*/ 506963 w 1022220"/>
                        <a:gd name="connsiteY3" fmla="*/ 0 h 1216152"/>
                        <a:gd name="connsiteX4" fmla="*/ 964163 w 1022220"/>
                        <a:gd name="connsiteY4" fmla="*/ 114300 h 1216152"/>
                        <a:gd name="connsiteX5" fmla="*/ 964163 w 1022220"/>
                        <a:gd name="connsiteY5" fmla="*/ 1101852 h 1216152"/>
                        <a:gd name="connsiteX6" fmla="*/ 506963 w 1022220"/>
                        <a:gd name="connsiteY6" fmla="*/ 1216152 h 1216152"/>
                        <a:gd name="connsiteX7" fmla="*/ 49763 w 1022220"/>
                        <a:gd name="connsiteY7" fmla="*/ 1101852 h 1216152"/>
                        <a:gd name="connsiteX8" fmla="*/ 49763 w 1022220"/>
                        <a:gd name="connsiteY8" fmla="*/ 114300 h 1216152"/>
                        <a:gd name="connsiteX0" fmla="*/ 49763 w 1009779"/>
                        <a:gd name="connsiteY0" fmla="*/ 114300 h 1216152"/>
                        <a:gd name="connsiteX1" fmla="*/ 506963 w 1009779"/>
                        <a:gd name="connsiteY1" fmla="*/ 228600 h 1216152"/>
                        <a:gd name="connsiteX2" fmla="*/ 964163 w 1009779"/>
                        <a:gd name="connsiteY2" fmla="*/ 114300 h 1216152"/>
                        <a:gd name="connsiteX3" fmla="*/ 964163 w 1009779"/>
                        <a:gd name="connsiteY3" fmla="*/ 1101852 h 1216152"/>
                        <a:gd name="connsiteX4" fmla="*/ 506963 w 1009779"/>
                        <a:gd name="connsiteY4" fmla="*/ 1216152 h 1216152"/>
                        <a:gd name="connsiteX5" fmla="*/ 49763 w 1009779"/>
                        <a:gd name="connsiteY5" fmla="*/ 1101852 h 1216152"/>
                        <a:gd name="connsiteX6" fmla="*/ 49763 w 1009779"/>
                        <a:gd name="connsiteY6" fmla="*/ 114300 h 1216152"/>
                        <a:gd name="connsiteX0" fmla="*/ 49763 w 1009779"/>
                        <a:gd name="connsiteY0" fmla="*/ 114300 h 1216152"/>
                        <a:gd name="connsiteX1" fmla="*/ 506963 w 1009779"/>
                        <a:gd name="connsiteY1" fmla="*/ 0 h 1216152"/>
                        <a:gd name="connsiteX2" fmla="*/ 964163 w 1009779"/>
                        <a:gd name="connsiteY2" fmla="*/ 114300 h 1216152"/>
                        <a:gd name="connsiteX3" fmla="*/ 506963 w 1009779"/>
                        <a:gd name="connsiteY3" fmla="*/ 228600 h 1216152"/>
                        <a:gd name="connsiteX4" fmla="*/ 49763 w 1009779"/>
                        <a:gd name="connsiteY4" fmla="*/ 114300 h 1216152"/>
                        <a:gd name="connsiteX0" fmla="*/ 964163 w 1009779"/>
                        <a:gd name="connsiteY0" fmla="*/ 114300 h 1216152"/>
                        <a:gd name="connsiteX1" fmla="*/ 506963 w 1009779"/>
                        <a:gd name="connsiteY1" fmla="*/ 228600 h 1216152"/>
                        <a:gd name="connsiteX2" fmla="*/ 49763 w 1009779"/>
                        <a:gd name="connsiteY2" fmla="*/ 114300 h 1216152"/>
                        <a:gd name="connsiteX3" fmla="*/ 506963 w 1009779"/>
                        <a:gd name="connsiteY3" fmla="*/ 0 h 1216152"/>
                        <a:gd name="connsiteX4" fmla="*/ 964163 w 1009779"/>
                        <a:gd name="connsiteY4" fmla="*/ 114300 h 1216152"/>
                        <a:gd name="connsiteX5" fmla="*/ 964163 w 1009779"/>
                        <a:gd name="connsiteY5" fmla="*/ 1101852 h 1216152"/>
                        <a:gd name="connsiteX6" fmla="*/ 506963 w 1009779"/>
                        <a:gd name="connsiteY6" fmla="*/ 1216152 h 1216152"/>
                        <a:gd name="connsiteX7" fmla="*/ 49763 w 1009779"/>
                        <a:gd name="connsiteY7" fmla="*/ 1101852 h 1216152"/>
                        <a:gd name="connsiteX8" fmla="*/ 49763 w 1009779"/>
                        <a:gd name="connsiteY8" fmla="*/ 114300 h 1216152"/>
                        <a:gd name="connsiteX0" fmla="*/ 60340 w 1020356"/>
                        <a:gd name="connsiteY0" fmla="*/ 114300 h 1216152"/>
                        <a:gd name="connsiteX1" fmla="*/ 517540 w 1020356"/>
                        <a:gd name="connsiteY1" fmla="*/ 228600 h 1216152"/>
                        <a:gd name="connsiteX2" fmla="*/ 974740 w 1020356"/>
                        <a:gd name="connsiteY2" fmla="*/ 114300 h 1216152"/>
                        <a:gd name="connsiteX3" fmla="*/ 974740 w 1020356"/>
                        <a:gd name="connsiteY3" fmla="*/ 1101852 h 1216152"/>
                        <a:gd name="connsiteX4" fmla="*/ 517540 w 1020356"/>
                        <a:gd name="connsiteY4" fmla="*/ 1216152 h 1216152"/>
                        <a:gd name="connsiteX5" fmla="*/ 60340 w 1020356"/>
                        <a:gd name="connsiteY5" fmla="*/ 1101852 h 1216152"/>
                        <a:gd name="connsiteX6" fmla="*/ 60340 w 1020356"/>
                        <a:gd name="connsiteY6" fmla="*/ 114300 h 1216152"/>
                        <a:gd name="connsiteX0" fmla="*/ 60340 w 1020356"/>
                        <a:gd name="connsiteY0" fmla="*/ 114300 h 1216152"/>
                        <a:gd name="connsiteX1" fmla="*/ 517540 w 1020356"/>
                        <a:gd name="connsiteY1" fmla="*/ 0 h 1216152"/>
                        <a:gd name="connsiteX2" fmla="*/ 974740 w 1020356"/>
                        <a:gd name="connsiteY2" fmla="*/ 114300 h 1216152"/>
                        <a:gd name="connsiteX3" fmla="*/ 517540 w 1020356"/>
                        <a:gd name="connsiteY3" fmla="*/ 228600 h 1216152"/>
                        <a:gd name="connsiteX4" fmla="*/ 60340 w 1020356"/>
                        <a:gd name="connsiteY4" fmla="*/ 114300 h 1216152"/>
                        <a:gd name="connsiteX0" fmla="*/ 974740 w 1020356"/>
                        <a:gd name="connsiteY0" fmla="*/ 114300 h 1216152"/>
                        <a:gd name="connsiteX1" fmla="*/ 517540 w 1020356"/>
                        <a:gd name="connsiteY1" fmla="*/ 228600 h 1216152"/>
                        <a:gd name="connsiteX2" fmla="*/ 60340 w 1020356"/>
                        <a:gd name="connsiteY2" fmla="*/ 114300 h 1216152"/>
                        <a:gd name="connsiteX3" fmla="*/ 517540 w 1020356"/>
                        <a:gd name="connsiteY3" fmla="*/ 0 h 1216152"/>
                        <a:gd name="connsiteX4" fmla="*/ 974740 w 1020356"/>
                        <a:gd name="connsiteY4" fmla="*/ 114300 h 1216152"/>
                        <a:gd name="connsiteX5" fmla="*/ 974740 w 1020356"/>
                        <a:gd name="connsiteY5" fmla="*/ 1101852 h 1216152"/>
                        <a:gd name="connsiteX6" fmla="*/ 517540 w 1020356"/>
                        <a:gd name="connsiteY6" fmla="*/ 1216152 h 1216152"/>
                        <a:gd name="connsiteX7" fmla="*/ 60340 w 1020356"/>
                        <a:gd name="connsiteY7" fmla="*/ 1101852 h 1216152"/>
                        <a:gd name="connsiteX8" fmla="*/ 60340 w 1020356"/>
                        <a:gd name="connsiteY8" fmla="*/ 114300 h 1216152"/>
                        <a:gd name="connsiteX0" fmla="*/ 60340 w 1034727"/>
                        <a:gd name="connsiteY0" fmla="*/ 114300 h 1216152"/>
                        <a:gd name="connsiteX1" fmla="*/ 517540 w 1034727"/>
                        <a:gd name="connsiteY1" fmla="*/ 228600 h 1216152"/>
                        <a:gd name="connsiteX2" fmla="*/ 974740 w 1034727"/>
                        <a:gd name="connsiteY2" fmla="*/ 114300 h 1216152"/>
                        <a:gd name="connsiteX3" fmla="*/ 974740 w 1034727"/>
                        <a:gd name="connsiteY3" fmla="*/ 1101852 h 1216152"/>
                        <a:gd name="connsiteX4" fmla="*/ 517540 w 1034727"/>
                        <a:gd name="connsiteY4" fmla="*/ 1216152 h 1216152"/>
                        <a:gd name="connsiteX5" fmla="*/ 60340 w 1034727"/>
                        <a:gd name="connsiteY5" fmla="*/ 1101852 h 1216152"/>
                        <a:gd name="connsiteX6" fmla="*/ 60340 w 1034727"/>
                        <a:gd name="connsiteY6" fmla="*/ 114300 h 1216152"/>
                        <a:gd name="connsiteX0" fmla="*/ 60340 w 1034727"/>
                        <a:gd name="connsiteY0" fmla="*/ 114300 h 1216152"/>
                        <a:gd name="connsiteX1" fmla="*/ 517540 w 1034727"/>
                        <a:gd name="connsiteY1" fmla="*/ 0 h 1216152"/>
                        <a:gd name="connsiteX2" fmla="*/ 974740 w 1034727"/>
                        <a:gd name="connsiteY2" fmla="*/ 114300 h 1216152"/>
                        <a:gd name="connsiteX3" fmla="*/ 517540 w 1034727"/>
                        <a:gd name="connsiteY3" fmla="*/ 228600 h 1216152"/>
                        <a:gd name="connsiteX4" fmla="*/ 60340 w 1034727"/>
                        <a:gd name="connsiteY4" fmla="*/ 114300 h 1216152"/>
                        <a:gd name="connsiteX0" fmla="*/ 974740 w 1034727"/>
                        <a:gd name="connsiteY0" fmla="*/ 114300 h 1216152"/>
                        <a:gd name="connsiteX1" fmla="*/ 517540 w 1034727"/>
                        <a:gd name="connsiteY1" fmla="*/ 228600 h 1216152"/>
                        <a:gd name="connsiteX2" fmla="*/ 60340 w 1034727"/>
                        <a:gd name="connsiteY2" fmla="*/ 114300 h 1216152"/>
                        <a:gd name="connsiteX3" fmla="*/ 517540 w 1034727"/>
                        <a:gd name="connsiteY3" fmla="*/ 0 h 1216152"/>
                        <a:gd name="connsiteX4" fmla="*/ 974740 w 1034727"/>
                        <a:gd name="connsiteY4" fmla="*/ 114300 h 1216152"/>
                        <a:gd name="connsiteX5" fmla="*/ 974740 w 1034727"/>
                        <a:gd name="connsiteY5" fmla="*/ 1101852 h 1216152"/>
                        <a:gd name="connsiteX6" fmla="*/ 517540 w 1034727"/>
                        <a:gd name="connsiteY6" fmla="*/ 1216152 h 1216152"/>
                        <a:gd name="connsiteX7" fmla="*/ 60340 w 1034727"/>
                        <a:gd name="connsiteY7" fmla="*/ 1101852 h 1216152"/>
                        <a:gd name="connsiteX8" fmla="*/ 60340 w 1034727"/>
                        <a:gd name="connsiteY8" fmla="*/ 11430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727" h="1216152" stroke="0" extrusionOk="0">
                          <a:moveTo>
                            <a:pt x="60340" y="114300"/>
                          </a:moveTo>
                          <a:cubicBezTo>
                            <a:pt x="60340" y="177426"/>
                            <a:pt x="265035" y="228600"/>
                            <a:pt x="517540" y="228600"/>
                          </a:cubicBezTo>
                          <a:cubicBezTo>
                            <a:pt x="770045" y="228600"/>
                            <a:pt x="974740" y="177426"/>
                            <a:pt x="974740" y="114300"/>
                          </a:cubicBezTo>
                          <a:cubicBezTo>
                            <a:pt x="1077377" y="686080"/>
                            <a:pt x="1028404" y="763714"/>
                            <a:pt x="974740" y="1101852"/>
                          </a:cubicBezTo>
                          <a:cubicBezTo>
                            <a:pt x="974740" y="1164978"/>
                            <a:pt x="770045" y="1216152"/>
                            <a:pt x="517540" y="1216152"/>
                          </a:cubicBezTo>
                          <a:cubicBezTo>
                            <a:pt x="265035" y="1216152"/>
                            <a:pt x="60340" y="1164978"/>
                            <a:pt x="60340" y="1101852"/>
                          </a:cubicBezTo>
                          <a:cubicBezTo>
                            <a:pt x="18777" y="776358"/>
                            <a:pt x="-51627" y="564782"/>
                            <a:pt x="60340" y="114300"/>
                          </a:cubicBezTo>
                          <a:close/>
                        </a:path>
                        <a:path w="1034727" h="1216152" fill="lighten" stroke="0" extrusionOk="0">
                          <a:moveTo>
                            <a:pt x="60340" y="114300"/>
                          </a:moveTo>
                          <a:cubicBezTo>
                            <a:pt x="60340" y="51174"/>
                            <a:pt x="265035" y="0"/>
                            <a:pt x="517540" y="0"/>
                          </a:cubicBezTo>
                          <a:cubicBezTo>
                            <a:pt x="770045" y="0"/>
                            <a:pt x="974740" y="51174"/>
                            <a:pt x="974740" y="114300"/>
                          </a:cubicBezTo>
                          <a:cubicBezTo>
                            <a:pt x="974740" y="177426"/>
                            <a:pt x="770045" y="228600"/>
                            <a:pt x="517540" y="228600"/>
                          </a:cubicBezTo>
                          <a:cubicBezTo>
                            <a:pt x="265035" y="228600"/>
                            <a:pt x="60340" y="177426"/>
                            <a:pt x="60340" y="114300"/>
                          </a:cubicBezTo>
                          <a:close/>
                        </a:path>
                        <a:path w="1034727" h="1216152" fill="none" extrusionOk="0">
                          <a:moveTo>
                            <a:pt x="974740" y="114300"/>
                          </a:moveTo>
                          <a:cubicBezTo>
                            <a:pt x="974740" y="177426"/>
                            <a:pt x="770045" y="228600"/>
                            <a:pt x="517540" y="228600"/>
                          </a:cubicBezTo>
                          <a:cubicBezTo>
                            <a:pt x="265035" y="228600"/>
                            <a:pt x="60340" y="177426"/>
                            <a:pt x="60340" y="114300"/>
                          </a:cubicBezTo>
                          <a:cubicBezTo>
                            <a:pt x="60340" y="51174"/>
                            <a:pt x="265035" y="0"/>
                            <a:pt x="517540" y="0"/>
                          </a:cubicBezTo>
                          <a:cubicBezTo>
                            <a:pt x="770045" y="0"/>
                            <a:pt x="974740" y="51174"/>
                            <a:pt x="974740" y="114300"/>
                          </a:cubicBezTo>
                          <a:lnTo>
                            <a:pt x="974740" y="1101852"/>
                          </a:lnTo>
                          <a:cubicBezTo>
                            <a:pt x="974740" y="1164978"/>
                            <a:pt x="770045" y="1216152"/>
                            <a:pt x="517540" y="1216152"/>
                          </a:cubicBezTo>
                          <a:cubicBezTo>
                            <a:pt x="265035" y="1216152"/>
                            <a:pt x="60340" y="1164978"/>
                            <a:pt x="60340" y="1101852"/>
                          </a:cubicBezTo>
                          <a:lnTo>
                            <a:pt x="60340" y="114300"/>
                          </a:lnTo>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Document 97">
                      <a:extLst>
                        <a:ext uri="{FF2B5EF4-FFF2-40B4-BE49-F238E27FC236}">
                          <a16:creationId xmlns:a16="http://schemas.microsoft.com/office/drawing/2014/main" id="{BBC7F47B-91FB-44DD-8CBE-93AFE68680AE}"/>
                        </a:ext>
                      </a:extLst>
                    </p:cNvPr>
                    <p:cNvSpPr/>
                    <p:nvPr/>
                  </p:nvSpPr>
                  <p:spPr>
                    <a:xfrm rot="11369354">
                      <a:off x="5035907" y="3195978"/>
                      <a:ext cx="213880" cy="1221819"/>
                    </a:xfrm>
                    <a:prstGeom prst="flowChartDocument">
                      <a:avLst/>
                    </a:prstGeom>
                    <a:solidFill>
                      <a:srgbClr val="CD1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Cylinder 73">
                      <a:extLst>
                        <a:ext uri="{FF2B5EF4-FFF2-40B4-BE49-F238E27FC236}">
                          <a16:creationId xmlns:a16="http://schemas.microsoft.com/office/drawing/2014/main" id="{1E94ED07-35DC-4BB9-B0A9-1C8992A60F90}"/>
                        </a:ext>
                      </a:extLst>
                    </p:cNvPr>
                    <p:cNvSpPr/>
                    <p:nvPr/>
                  </p:nvSpPr>
                  <p:spPr>
                    <a:xfrm rot="3661478">
                      <a:off x="4912516" y="4252270"/>
                      <a:ext cx="228701" cy="215920"/>
                    </a:xfrm>
                    <a:custGeom>
                      <a:avLst/>
                      <a:gdLst>
                        <a:gd name="connsiteX0" fmla="*/ 0 w 914400"/>
                        <a:gd name="connsiteY0" fmla="*/ 114300 h 1216152"/>
                        <a:gd name="connsiteX1" fmla="*/ 457200 w 914400"/>
                        <a:gd name="connsiteY1" fmla="*/ 228600 h 1216152"/>
                        <a:gd name="connsiteX2" fmla="*/ 914400 w 914400"/>
                        <a:gd name="connsiteY2" fmla="*/ 114300 h 1216152"/>
                        <a:gd name="connsiteX3" fmla="*/ 914400 w 914400"/>
                        <a:gd name="connsiteY3" fmla="*/ 1101852 h 1216152"/>
                        <a:gd name="connsiteX4" fmla="*/ 457200 w 914400"/>
                        <a:gd name="connsiteY4" fmla="*/ 1216152 h 1216152"/>
                        <a:gd name="connsiteX5" fmla="*/ 0 w 914400"/>
                        <a:gd name="connsiteY5" fmla="*/ 1101852 h 1216152"/>
                        <a:gd name="connsiteX6" fmla="*/ 0 w 914400"/>
                        <a:gd name="connsiteY6" fmla="*/ 114300 h 1216152"/>
                        <a:gd name="connsiteX0" fmla="*/ 0 w 914400"/>
                        <a:gd name="connsiteY0" fmla="*/ 114300 h 1216152"/>
                        <a:gd name="connsiteX1" fmla="*/ 457200 w 914400"/>
                        <a:gd name="connsiteY1" fmla="*/ 0 h 1216152"/>
                        <a:gd name="connsiteX2" fmla="*/ 914400 w 914400"/>
                        <a:gd name="connsiteY2" fmla="*/ 114300 h 1216152"/>
                        <a:gd name="connsiteX3" fmla="*/ 457200 w 914400"/>
                        <a:gd name="connsiteY3" fmla="*/ 228600 h 1216152"/>
                        <a:gd name="connsiteX4" fmla="*/ 0 w 914400"/>
                        <a:gd name="connsiteY4" fmla="*/ 114300 h 1216152"/>
                        <a:gd name="connsiteX0" fmla="*/ 914400 w 914400"/>
                        <a:gd name="connsiteY0" fmla="*/ 114300 h 1216152"/>
                        <a:gd name="connsiteX1" fmla="*/ 457200 w 914400"/>
                        <a:gd name="connsiteY1" fmla="*/ 228600 h 1216152"/>
                        <a:gd name="connsiteX2" fmla="*/ 0 w 914400"/>
                        <a:gd name="connsiteY2" fmla="*/ 114300 h 1216152"/>
                        <a:gd name="connsiteX3" fmla="*/ 457200 w 914400"/>
                        <a:gd name="connsiteY3" fmla="*/ 0 h 1216152"/>
                        <a:gd name="connsiteX4" fmla="*/ 914400 w 914400"/>
                        <a:gd name="connsiteY4" fmla="*/ 114300 h 1216152"/>
                        <a:gd name="connsiteX5" fmla="*/ 914400 w 914400"/>
                        <a:gd name="connsiteY5" fmla="*/ 1101852 h 1216152"/>
                        <a:gd name="connsiteX6" fmla="*/ 457200 w 914400"/>
                        <a:gd name="connsiteY6" fmla="*/ 1216152 h 1216152"/>
                        <a:gd name="connsiteX7" fmla="*/ 0 w 914400"/>
                        <a:gd name="connsiteY7" fmla="*/ 1101852 h 1216152"/>
                        <a:gd name="connsiteX8" fmla="*/ 0 w 914400"/>
                        <a:gd name="connsiteY8" fmla="*/ 114300 h 1216152"/>
                        <a:gd name="connsiteX0" fmla="*/ 24881 w 939281"/>
                        <a:gd name="connsiteY0" fmla="*/ 114300 h 1216152"/>
                        <a:gd name="connsiteX1" fmla="*/ 482081 w 939281"/>
                        <a:gd name="connsiteY1" fmla="*/ 228600 h 1216152"/>
                        <a:gd name="connsiteX2" fmla="*/ 939281 w 939281"/>
                        <a:gd name="connsiteY2" fmla="*/ 114300 h 1216152"/>
                        <a:gd name="connsiteX3" fmla="*/ 939281 w 939281"/>
                        <a:gd name="connsiteY3" fmla="*/ 1101852 h 1216152"/>
                        <a:gd name="connsiteX4" fmla="*/ 482081 w 939281"/>
                        <a:gd name="connsiteY4" fmla="*/ 1216152 h 1216152"/>
                        <a:gd name="connsiteX5" fmla="*/ 24881 w 939281"/>
                        <a:gd name="connsiteY5" fmla="*/ 1101852 h 1216152"/>
                        <a:gd name="connsiteX6" fmla="*/ 24881 w 939281"/>
                        <a:gd name="connsiteY6" fmla="*/ 114300 h 1216152"/>
                        <a:gd name="connsiteX0" fmla="*/ 24881 w 939281"/>
                        <a:gd name="connsiteY0" fmla="*/ 114300 h 1216152"/>
                        <a:gd name="connsiteX1" fmla="*/ 482081 w 939281"/>
                        <a:gd name="connsiteY1" fmla="*/ 0 h 1216152"/>
                        <a:gd name="connsiteX2" fmla="*/ 939281 w 939281"/>
                        <a:gd name="connsiteY2" fmla="*/ 114300 h 1216152"/>
                        <a:gd name="connsiteX3" fmla="*/ 482081 w 939281"/>
                        <a:gd name="connsiteY3" fmla="*/ 228600 h 1216152"/>
                        <a:gd name="connsiteX4" fmla="*/ 24881 w 939281"/>
                        <a:gd name="connsiteY4" fmla="*/ 114300 h 1216152"/>
                        <a:gd name="connsiteX0" fmla="*/ 939281 w 939281"/>
                        <a:gd name="connsiteY0" fmla="*/ 114300 h 1216152"/>
                        <a:gd name="connsiteX1" fmla="*/ 482081 w 939281"/>
                        <a:gd name="connsiteY1" fmla="*/ 228600 h 1216152"/>
                        <a:gd name="connsiteX2" fmla="*/ 24881 w 939281"/>
                        <a:gd name="connsiteY2" fmla="*/ 114300 h 1216152"/>
                        <a:gd name="connsiteX3" fmla="*/ 482081 w 939281"/>
                        <a:gd name="connsiteY3" fmla="*/ 0 h 1216152"/>
                        <a:gd name="connsiteX4" fmla="*/ 939281 w 939281"/>
                        <a:gd name="connsiteY4" fmla="*/ 114300 h 1216152"/>
                        <a:gd name="connsiteX5" fmla="*/ 939281 w 939281"/>
                        <a:gd name="connsiteY5" fmla="*/ 1101852 h 1216152"/>
                        <a:gd name="connsiteX6" fmla="*/ 482081 w 939281"/>
                        <a:gd name="connsiteY6" fmla="*/ 1216152 h 1216152"/>
                        <a:gd name="connsiteX7" fmla="*/ 24881 w 939281"/>
                        <a:gd name="connsiteY7" fmla="*/ 1101852 h 1216152"/>
                        <a:gd name="connsiteX8" fmla="*/ 24881 w 939281"/>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964163"/>
                        <a:gd name="connsiteY0" fmla="*/ 114300 h 1216152"/>
                        <a:gd name="connsiteX1" fmla="*/ 506963 w 964163"/>
                        <a:gd name="connsiteY1" fmla="*/ 228600 h 1216152"/>
                        <a:gd name="connsiteX2" fmla="*/ 964163 w 964163"/>
                        <a:gd name="connsiteY2" fmla="*/ 114300 h 1216152"/>
                        <a:gd name="connsiteX3" fmla="*/ 964163 w 964163"/>
                        <a:gd name="connsiteY3" fmla="*/ 1101852 h 1216152"/>
                        <a:gd name="connsiteX4" fmla="*/ 506963 w 964163"/>
                        <a:gd name="connsiteY4" fmla="*/ 1216152 h 1216152"/>
                        <a:gd name="connsiteX5" fmla="*/ 49763 w 964163"/>
                        <a:gd name="connsiteY5" fmla="*/ 1101852 h 1216152"/>
                        <a:gd name="connsiteX6" fmla="*/ 49763 w 964163"/>
                        <a:gd name="connsiteY6" fmla="*/ 114300 h 1216152"/>
                        <a:gd name="connsiteX0" fmla="*/ 49763 w 964163"/>
                        <a:gd name="connsiteY0" fmla="*/ 114300 h 1216152"/>
                        <a:gd name="connsiteX1" fmla="*/ 506963 w 964163"/>
                        <a:gd name="connsiteY1" fmla="*/ 0 h 1216152"/>
                        <a:gd name="connsiteX2" fmla="*/ 964163 w 964163"/>
                        <a:gd name="connsiteY2" fmla="*/ 114300 h 1216152"/>
                        <a:gd name="connsiteX3" fmla="*/ 506963 w 964163"/>
                        <a:gd name="connsiteY3" fmla="*/ 228600 h 1216152"/>
                        <a:gd name="connsiteX4" fmla="*/ 49763 w 964163"/>
                        <a:gd name="connsiteY4" fmla="*/ 114300 h 1216152"/>
                        <a:gd name="connsiteX0" fmla="*/ 964163 w 964163"/>
                        <a:gd name="connsiteY0" fmla="*/ 114300 h 1216152"/>
                        <a:gd name="connsiteX1" fmla="*/ 506963 w 964163"/>
                        <a:gd name="connsiteY1" fmla="*/ 228600 h 1216152"/>
                        <a:gd name="connsiteX2" fmla="*/ 49763 w 964163"/>
                        <a:gd name="connsiteY2" fmla="*/ 114300 h 1216152"/>
                        <a:gd name="connsiteX3" fmla="*/ 506963 w 964163"/>
                        <a:gd name="connsiteY3" fmla="*/ 0 h 1216152"/>
                        <a:gd name="connsiteX4" fmla="*/ 964163 w 964163"/>
                        <a:gd name="connsiteY4" fmla="*/ 114300 h 1216152"/>
                        <a:gd name="connsiteX5" fmla="*/ 964163 w 964163"/>
                        <a:gd name="connsiteY5" fmla="*/ 1101852 h 1216152"/>
                        <a:gd name="connsiteX6" fmla="*/ 506963 w 964163"/>
                        <a:gd name="connsiteY6" fmla="*/ 1216152 h 1216152"/>
                        <a:gd name="connsiteX7" fmla="*/ 49763 w 964163"/>
                        <a:gd name="connsiteY7" fmla="*/ 1101852 h 1216152"/>
                        <a:gd name="connsiteX8" fmla="*/ 49763 w 964163"/>
                        <a:gd name="connsiteY8" fmla="*/ 114300 h 1216152"/>
                        <a:gd name="connsiteX0" fmla="*/ 49763 w 1005632"/>
                        <a:gd name="connsiteY0" fmla="*/ 114300 h 1216152"/>
                        <a:gd name="connsiteX1" fmla="*/ 506963 w 1005632"/>
                        <a:gd name="connsiteY1" fmla="*/ 228600 h 1216152"/>
                        <a:gd name="connsiteX2" fmla="*/ 964163 w 1005632"/>
                        <a:gd name="connsiteY2" fmla="*/ 114300 h 1216152"/>
                        <a:gd name="connsiteX3" fmla="*/ 964163 w 1005632"/>
                        <a:gd name="connsiteY3" fmla="*/ 1101852 h 1216152"/>
                        <a:gd name="connsiteX4" fmla="*/ 506963 w 1005632"/>
                        <a:gd name="connsiteY4" fmla="*/ 1216152 h 1216152"/>
                        <a:gd name="connsiteX5" fmla="*/ 49763 w 1005632"/>
                        <a:gd name="connsiteY5" fmla="*/ 1101852 h 1216152"/>
                        <a:gd name="connsiteX6" fmla="*/ 49763 w 1005632"/>
                        <a:gd name="connsiteY6" fmla="*/ 114300 h 1216152"/>
                        <a:gd name="connsiteX0" fmla="*/ 49763 w 1005632"/>
                        <a:gd name="connsiteY0" fmla="*/ 114300 h 1216152"/>
                        <a:gd name="connsiteX1" fmla="*/ 506963 w 1005632"/>
                        <a:gd name="connsiteY1" fmla="*/ 0 h 1216152"/>
                        <a:gd name="connsiteX2" fmla="*/ 964163 w 1005632"/>
                        <a:gd name="connsiteY2" fmla="*/ 114300 h 1216152"/>
                        <a:gd name="connsiteX3" fmla="*/ 506963 w 1005632"/>
                        <a:gd name="connsiteY3" fmla="*/ 228600 h 1216152"/>
                        <a:gd name="connsiteX4" fmla="*/ 49763 w 1005632"/>
                        <a:gd name="connsiteY4" fmla="*/ 114300 h 1216152"/>
                        <a:gd name="connsiteX0" fmla="*/ 964163 w 1005632"/>
                        <a:gd name="connsiteY0" fmla="*/ 114300 h 1216152"/>
                        <a:gd name="connsiteX1" fmla="*/ 506963 w 1005632"/>
                        <a:gd name="connsiteY1" fmla="*/ 228600 h 1216152"/>
                        <a:gd name="connsiteX2" fmla="*/ 49763 w 1005632"/>
                        <a:gd name="connsiteY2" fmla="*/ 114300 h 1216152"/>
                        <a:gd name="connsiteX3" fmla="*/ 506963 w 1005632"/>
                        <a:gd name="connsiteY3" fmla="*/ 0 h 1216152"/>
                        <a:gd name="connsiteX4" fmla="*/ 964163 w 1005632"/>
                        <a:gd name="connsiteY4" fmla="*/ 114300 h 1216152"/>
                        <a:gd name="connsiteX5" fmla="*/ 964163 w 1005632"/>
                        <a:gd name="connsiteY5" fmla="*/ 1101852 h 1216152"/>
                        <a:gd name="connsiteX6" fmla="*/ 506963 w 1005632"/>
                        <a:gd name="connsiteY6" fmla="*/ 1216152 h 1216152"/>
                        <a:gd name="connsiteX7" fmla="*/ 49763 w 1005632"/>
                        <a:gd name="connsiteY7" fmla="*/ 1101852 h 1216152"/>
                        <a:gd name="connsiteX8" fmla="*/ 49763 w 1005632"/>
                        <a:gd name="connsiteY8" fmla="*/ 114300 h 1216152"/>
                        <a:gd name="connsiteX0" fmla="*/ 49763 w 1030514"/>
                        <a:gd name="connsiteY0" fmla="*/ 114300 h 1216152"/>
                        <a:gd name="connsiteX1" fmla="*/ 506963 w 1030514"/>
                        <a:gd name="connsiteY1" fmla="*/ 228600 h 1216152"/>
                        <a:gd name="connsiteX2" fmla="*/ 964163 w 1030514"/>
                        <a:gd name="connsiteY2" fmla="*/ 114300 h 1216152"/>
                        <a:gd name="connsiteX3" fmla="*/ 964163 w 1030514"/>
                        <a:gd name="connsiteY3" fmla="*/ 1101852 h 1216152"/>
                        <a:gd name="connsiteX4" fmla="*/ 506963 w 1030514"/>
                        <a:gd name="connsiteY4" fmla="*/ 1216152 h 1216152"/>
                        <a:gd name="connsiteX5" fmla="*/ 49763 w 1030514"/>
                        <a:gd name="connsiteY5" fmla="*/ 1101852 h 1216152"/>
                        <a:gd name="connsiteX6" fmla="*/ 49763 w 1030514"/>
                        <a:gd name="connsiteY6" fmla="*/ 114300 h 1216152"/>
                        <a:gd name="connsiteX0" fmla="*/ 49763 w 1030514"/>
                        <a:gd name="connsiteY0" fmla="*/ 114300 h 1216152"/>
                        <a:gd name="connsiteX1" fmla="*/ 506963 w 1030514"/>
                        <a:gd name="connsiteY1" fmla="*/ 0 h 1216152"/>
                        <a:gd name="connsiteX2" fmla="*/ 964163 w 1030514"/>
                        <a:gd name="connsiteY2" fmla="*/ 114300 h 1216152"/>
                        <a:gd name="connsiteX3" fmla="*/ 506963 w 1030514"/>
                        <a:gd name="connsiteY3" fmla="*/ 228600 h 1216152"/>
                        <a:gd name="connsiteX4" fmla="*/ 49763 w 1030514"/>
                        <a:gd name="connsiteY4" fmla="*/ 114300 h 1216152"/>
                        <a:gd name="connsiteX0" fmla="*/ 964163 w 1030514"/>
                        <a:gd name="connsiteY0" fmla="*/ 114300 h 1216152"/>
                        <a:gd name="connsiteX1" fmla="*/ 506963 w 1030514"/>
                        <a:gd name="connsiteY1" fmla="*/ 228600 h 1216152"/>
                        <a:gd name="connsiteX2" fmla="*/ 49763 w 1030514"/>
                        <a:gd name="connsiteY2" fmla="*/ 114300 h 1216152"/>
                        <a:gd name="connsiteX3" fmla="*/ 506963 w 1030514"/>
                        <a:gd name="connsiteY3" fmla="*/ 0 h 1216152"/>
                        <a:gd name="connsiteX4" fmla="*/ 964163 w 1030514"/>
                        <a:gd name="connsiteY4" fmla="*/ 114300 h 1216152"/>
                        <a:gd name="connsiteX5" fmla="*/ 964163 w 1030514"/>
                        <a:gd name="connsiteY5" fmla="*/ 1101852 h 1216152"/>
                        <a:gd name="connsiteX6" fmla="*/ 506963 w 1030514"/>
                        <a:gd name="connsiteY6" fmla="*/ 1216152 h 1216152"/>
                        <a:gd name="connsiteX7" fmla="*/ 49763 w 1030514"/>
                        <a:gd name="connsiteY7" fmla="*/ 1101852 h 1216152"/>
                        <a:gd name="connsiteX8" fmla="*/ 49763 w 1030514"/>
                        <a:gd name="connsiteY8" fmla="*/ 114300 h 1216152"/>
                        <a:gd name="connsiteX0" fmla="*/ 49763 w 1022220"/>
                        <a:gd name="connsiteY0" fmla="*/ 114300 h 1216152"/>
                        <a:gd name="connsiteX1" fmla="*/ 506963 w 1022220"/>
                        <a:gd name="connsiteY1" fmla="*/ 228600 h 1216152"/>
                        <a:gd name="connsiteX2" fmla="*/ 964163 w 1022220"/>
                        <a:gd name="connsiteY2" fmla="*/ 114300 h 1216152"/>
                        <a:gd name="connsiteX3" fmla="*/ 964163 w 1022220"/>
                        <a:gd name="connsiteY3" fmla="*/ 1101852 h 1216152"/>
                        <a:gd name="connsiteX4" fmla="*/ 506963 w 1022220"/>
                        <a:gd name="connsiteY4" fmla="*/ 1216152 h 1216152"/>
                        <a:gd name="connsiteX5" fmla="*/ 49763 w 1022220"/>
                        <a:gd name="connsiteY5" fmla="*/ 1101852 h 1216152"/>
                        <a:gd name="connsiteX6" fmla="*/ 49763 w 1022220"/>
                        <a:gd name="connsiteY6" fmla="*/ 114300 h 1216152"/>
                        <a:gd name="connsiteX0" fmla="*/ 49763 w 1022220"/>
                        <a:gd name="connsiteY0" fmla="*/ 114300 h 1216152"/>
                        <a:gd name="connsiteX1" fmla="*/ 506963 w 1022220"/>
                        <a:gd name="connsiteY1" fmla="*/ 0 h 1216152"/>
                        <a:gd name="connsiteX2" fmla="*/ 964163 w 1022220"/>
                        <a:gd name="connsiteY2" fmla="*/ 114300 h 1216152"/>
                        <a:gd name="connsiteX3" fmla="*/ 506963 w 1022220"/>
                        <a:gd name="connsiteY3" fmla="*/ 228600 h 1216152"/>
                        <a:gd name="connsiteX4" fmla="*/ 49763 w 1022220"/>
                        <a:gd name="connsiteY4" fmla="*/ 114300 h 1216152"/>
                        <a:gd name="connsiteX0" fmla="*/ 964163 w 1022220"/>
                        <a:gd name="connsiteY0" fmla="*/ 114300 h 1216152"/>
                        <a:gd name="connsiteX1" fmla="*/ 506963 w 1022220"/>
                        <a:gd name="connsiteY1" fmla="*/ 228600 h 1216152"/>
                        <a:gd name="connsiteX2" fmla="*/ 49763 w 1022220"/>
                        <a:gd name="connsiteY2" fmla="*/ 114300 h 1216152"/>
                        <a:gd name="connsiteX3" fmla="*/ 506963 w 1022220"/>
                        <a:gd name="connsiteY3" fmla="*/ 0 h 1216152"/>
                        <a:gd name="connsiteX4" fmla="*/ 964163 w 1022220"/>
                        <a:gd name="connsiteY4" fmla="*/ 114300 h 1216152"/>
                        <a:gd name="connsiteX5" fmla="*/ 964163 w 1022220"/>
                        <a:gd name="connsiteY5" fmla="*/ 1101852 h 1216152"/>
                        <a:gd name="connsiteX6" fmla="*/ 506963 w 1022220"/>
                        <a:gd name="connsiteY6" fmla="*/ 1216152 h 1216152"/>
                        <a:gd name="connsiteX7" fmla="*/ 49763 w 1022220"/>
                        <a:gd name="connsiteY7" fmla="*/ 1101852 h 1216152"/>
                        <a:gd name="connsiteX8" fmla="*/ 49763 w 1022220"/>
                        <a:gd name="connsiteY8" fmla="*/ 114300 h 1216152"/>
                        <a:gd name="connsiteX0" fmla="*/ 49763 w 1009779"/>
                        <a:gd name="connsiteY0" fmla="*/ 114300 h 1216152"/>
                        <a:gd name="connsiteX1" fmla="*/ 506963 w 1009779"/>
                        <a:gd name="connsiteY1" fmla="*/ 228600 h 1216152"/>
                        <a:gd name="connsiteX2" fmla="*/ 964163 w 1009779"/>
                        <a:gd name="connsiteY2" fmla="*/ 114300 h 1216152"/>
                        <a:gd name="connsiteX3" fmla="*/ 964163 w 1009779"/>
                        <a:gd name="connsiteY3" fmla="*/ 1101852 h 1216152"/>
                        <a:gd name="connsiteX4" fmla="*/ 506963 w 1009779"/>
                        <a:gd name="connsiteY4" fmla="*/ 1216152 h 1216152"/>
                        <a:gd name="connsiteX5" fmla="*/ 49763 w 1009779"/>
                        <a:gd name="connsiteY5" fmla="*/ 1101852 h 1216152"/>
                        <a:gd name="connsiteX6" fmla="*/ 49763 w 1009779"/>
                        <a:gd name="connsiteY6" fmla="*/ 114300 h 1216152"/>
                        <a:gd name="connsiteX0" fmla="*/ 49763 w 1009779"/>
                        <a:gd name="connsiteY0" fmla="*/ 114300 h 1216152"/>
                        <a:gd name="connsiteX1" fmla="*/ 506963 w 1009779"/>
                        <a:gd name="connsiteY1" fmla="*/ 0 h 1216152"/>
                        <a:gd name="connsiteX2" fmla="*/ 964163 w 1009779"/>
                        <a:gd name="connsiteY2" fmla="*/ 114300 h 1216152"/>
                        <a:gd name="connsiteX3" fmla="*/ 506963 w 1009779"/>
                        <a:gd name="connsiteY3" fmla="*/ 228600 h 1216152"/>
                        <a:gd name="connsiteX4" fmla="*/ 49763 w 1009779"/>
                        <a:gd name="connsiteY4" fmla="*/ 114300 h 1216152"/>
                        <a:gd name="connsiteX0" fmla="*/ 964163 w 1009779"/>
                        <a:gd name="connsiteY0" fmla="*/ 114300 h 1216152"/>
                        <a:gd name="connsiteX1" fmla="*/ 506963 w 1009779"/>
                        <a:gd name="connsiteY1" fmla="*/ 228600 h 1216152"/>
                        <a:gd name="connsiteX2" fmla="*/ 49763 w 1009779"/>
                        <a:gd name="connsiteY2" fmla="*/ 114300 h 1216152"/>
                        <a:gd name="connsiteX3" fmla="*/ 506963 w 1009779"/>
                        <a:gd name="connsiteY3" fmla="*/ 0 h 1216152"/>
                        <a:gd name="connsiteX4" fmla="*/ 964163 w 1009779"/>
                        <a:gd name="connsiteY4" fmla="*/ 114300 h 1216152"/>
                        <a:gd name="connsiteX5" fmla="*/ 964163 w 1009779"/>
                        <a:gd name="connsiteY5" fmla="*/ 1101852 h 1216152"/>
                        <a:gd name="connsiteX6" fmla="*/ 506963 w 1009779"/>
                        <a:gd name="connsiteY6" fmla="*/ 1216152 h 1216152"/>
                        <a:gd name="connsiteX7" fmla="*/ 49763 w 1009779"/>
                        <a:gd name="connsiteY7" fmla="*/ 1101852 h 1216152"/>
                        <a:gd name="connsiteX8" fmla="*/ 49763 w 1009779"/>
                        <a:gd name="connsiteY8" fmla="*/ 114300 h 1216152"/>
                        <a:gd name="connsiteX0" fmla="*/ 60340 w 1020356"/>
                        <a:gd name="connsiteY0" fmla="*/ 114300 h 1216152"/>
                        <a:gd name="connsiteX1" fmla="*/ 517540 w 1020356"/>
                        <a:gd name="connsiteY1" fmla="*/ 228600 h 1216152"/>
                        <a:gd name="connsiteX2" fmla="*/ 974740 w 1020356"/>
                        <a:gd name="connsiteY2" fmla="*/ 114300 h 1216152"/>
                        <a:gd name="connsiteX3" fmla="*/ 974740 w 1020356"/>
                        <a:gd name="connsiteY3" fmla="*/ 1101852 h 1216152"/>
                        <a:gd name="connsiteX4" fmla="*/ 517540 w 1020356"/>
                        <a:gd name="connsiteY4" fmla="*/ 1216152 h 1216152"/>
                        <a:gd name="connsiteX5" fmla="*/ 60340 w 1020356"/>
                        <a:gd name="connsiteY5" fmla="*/ 1101852 h 1216152"/>
                        <a:gd name="connsiteX6" fmla="*/ 60340 w 1020356"/>
                        <a:gd name="connsiteY6" fmla="*/ 114300 h 1216152"/>
                        <a:gd name="connsiteX0" fmla="*/ 60340 w 1020356"/>
                        <a:gd name="connsiteY0" fmla="*/ 114300 h 1216152"/>
                        <a:gd name="connsiteX1" fmla="*/ 517540 w 1020356"/>
                        <a:gd name="connsiteY1" fmla="*/ 0 h 1216152"/>
                        <a:gd name="connsiteX2" fmla="*/ 974740 w 1020356"/>
                        <a:gd name="connsiteY2" fmla="*/ 114300 h 1216152"/>
                        <a:gd name="connsiteX3" fmla="*/ 517540 w 1020356"/>
                        <a:gd name="connsiteY3" fmla="*/ 228600 h 1216152"/>
                        <a:gd name="connsiteX4" fmla="*/ 60340 w 1020356"/>
                        <a:gd name="connsiteY4" fmla="*/ 114300 h 1216152"/>
                        <a:gd name="connsiteX0" fmla="*/ 974740 w 1020356"/>
                        <a:gd name="connsiteY0" fmla="*/ 114300 h 1216152"/>
                        <a:gd name="connsiteX1" fmla="*/ 517540 w 1020356"/>
                        <a:gd name="connsiteY1" fmla="*/ 228600 h 1216152"/>
                        <a:gd name="connsiteX2" fmla="*/ 60340 w 1020356"/>
                        <a:gd name="connsiteY2" fmla="*/ 114300 h 1216152"/>
                        <a:gd name="connsiteX3" fmla="*/ 517540 w 1020356"/>
                        <a:gd name="connsiteY3" fmla="*/ 0 h 1216152"/>
                        <a:gd name="connsiteX4" fmla="*/ 974740 w 1020356"/>
                        <a:gd name="connsiteY4" fmla="*/ 114300 h 1216152"/>
                        <a:gd name="connsiteX5" fmla="*/ 974740 w 1020356"/>
                        <a:gd name="connsiteY5" fmla="*/ 1101852 h 1216152"/>
                        <a:gd name="connsiteX6" fmla="*/ 517540 w 1020356"/>
                        <a:gd name="connsiteY6" fmla="*/ 1216152 h 1216152"/>
                        <a:gd name="connsiteX7" fmla="*/ 60340 w 1020356"/>
                        <a:gd name="connsiteY7" fmla="*/ 1101852 h 1216152"/>
                        <a:gd name="connsiteX8" fmla="*/ 60340 w 1020356"/>
                        <a:gd name="connsiteY8" fmla="*/ 114300 h 1216152"/>
                        <a:gd name="connsiteX0" fmla="*/ 60340 w 1034727"/>
                        <a:gd name="connsiteY0" fmla="*/ 114300 h 1216152"/>
                        <a:gd name="connsiteX1" fmla="*/ 517540 w 1034727"/>
                        <a:gd name="connsiteY1" fmla="*/ 228600 h 1216152"/>
                        <a:gd name="connsiteX2" fmla="*/ 974740 w 1034727"/>
                        <a:gd name="connsiteY2" fmla="*/ 114300 h 1216152"/>
                        <a:gd name="connsiteX3" fmla="*/ 974740 w 1034727"/>
                        <a:gd name="connsiteY3" fmla="*/ 1101852 h 1216152"/>
                        <a:gd name="connsiteX4" fmla="*/ 517540 w 1034727"/>
                        <a:gd name="connsiteY4" fmla="*/ 1216152 h 1216152"/>
                        <a:gd name="connsiteX5" fmla="*/ 60340 w 1034727"/>
                        <a:gd name="connsiteY5" fmla="*/ 1101852 h 1216152"/>
                        <a:gd name="connsiteX6" fmla="*/ 60340 w 1034727"/>
                        <a:gd name="connsiteY6" fmla="*/ 114300 h 1216152"/>
                        <a:gd name="connsiteX0" fmla="*/ 60340 w 1034727"/>
                        <a:gd name="connsiteY0" fmla="*/ 114300 h 1216152"/>
                        <a:gd name="connsiteX1" fmla="*/ 517540 w 1034727"/>
                        <a:gd name="connsiteY1" fmla="*/ 0 h 1216152"/>
                        <a:gd name="connsiteX2" fmla="*/ 974740 w 1034727"/>
                        <a:gd name="connsiteY2" fmla="*/ 114300 h 1216152"/>
                        <a:gd name="connsiteX3" fmla="*/ 517540 w 1034727"/>
                        <a:gd name="connsiteY3" fmla="*/ 228600 h 1216152"/>
                        <a:gd name="connsiteX4" fmla="*/ 60340 w 1034727"/>
                        <a:gd name="connsiteY4" fmla="*/ 114300 h 1216152"/>
                        <a:gd name="connsiteX0" fmla="*/ 974740 w 1034727"/>
                        <a:gd name="connsiteY0" fmla="*/ 114300 h 1216152"/>
                        <a:gd name="connsiteX1" fmla="*/ 517540 w 1034727"/>
                        <a:gd name="connsiteY1" fmla="*/ 228600 h 1216152"/>
                        <a:gd name="connsiteX2" fmla="*/ 60340 w 1034727"/>
                        <a:gd name="connsiteY2" fmla="*/ 114300 h 1216152"/>
                        <a:gd name="connsiteX3" fmla="*/ 517540 w 1034727"/>
                        <a:gd name="connsiteY3" fmla="*/ 0 h 1216152"/>
                        <a:gd name="connsiteX4" fmla="*/ 974740 w 1034727"/>
                        <a:gd name="connsiteY4" fmla="*/ 114300 h 1216152"/>
                        <a:gd name="connsiteX5" fmla="*/ 974740 w 1034727"/>
                        <a:gd name="connsiteY5" fmla="*/ 1101852 h 1216152"/>
                        <a:gd name="connsiteX6" fmla="*/ 517540 w 1034727"/>
                        <a:gd name="connsiteY6" fmla="*/ 1216152 h 1216152"/>
                        <a:gd name="connsiteX7" fmla="*/ 60340 w 1034727"/>
                        <a:gd name="connsiteY7" fmla="*/ 1101852 h 1216152"/>
                        <a:gd name="connsiteX8" fmla="*/ 60340 w 1034727"/>
                        <a:gd name="connsiteY8" fmla="*/ 11430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4727" h="1216152" stroke="0" extrusionOk="0">
                          <a:moveTo>
                            <a:pt x="60340" y="114300"/>
                          </a:moveTo>
                          <a:cubicBezTo>
                            <a:pt x="60340" y="177426"/>
                            <a:pt x="265035" y="228600"/>
                            <a:pt x="517540" y="228600"/>
                          </a:cubicBezTo>
                          <a:cubicBezTo>
                            <a:pt x="770045" y="228600"/>
                            <a:pt x="974740" y="177426"/>
                            <a:pt x="974740" y="114300"/>
                          </a:cubicBezTo>
                          <a:cubicBezTo>
                            <a:pt x="1077377" y="686080"/>
                            <a:pt x="1028404" y="763714"/>
                            <a:pt x="974740" y="1101852"/>
                          </a:cubicBezTo>
                          <a:cubicBezTo>
                            <a:pt x="974740" y="1164978"/>
                            <a:pt x="770045" y="1216152"/>
                            <a:pt x="517540" y="1216152"/>
                          </a:cubicBezTo>
                          <a:cubicBezTo>
                            <a:pt x="265035" y="1216152"/>
                            <a:pt x="60340" y="1164978"/>
                            <a:pt x="60340" y="1101852"/>
                          </a:cubicBezTo>
                          <a:cubicBezTo>
                            <a:pt x="18777" y="776358"/>
                            <a:pt x="-51627" y="564782"/>
                            <a:pt x="60340" y="114300"/>
                          </a:cubicBezTo>
                          <a:close/>
                        </a:path>
                        <a:path w="1034727" h="1216152" fill="lighten" stroke="0" extrusionOk="0">
                          <a:moveTo>
                            <a:pt x="60340" y="114300"/>
                          </a:moveTo>
                          <a:cubicBezTo>
                            <a:pt x="60340" y="51174"/>
                            <a:pt x="265035" y="0"/>
                            <a:pt x="517540" y="0"/>
                          </a:cubicBezTo>
                          <a:cubicBezTo>
                            <a:pt x="770045" y="0"/>
                            <a:pt x="974740" y="51174"/>
                            <a:pt x="974740" y="114300"/>
                          </a:cubicBezTo>
                          <a:cubicBezTo>
                            <a:pt x="974740" y="177426"/>
                            <a:pt x="770045" y="228600"/>
                            <a:pt x="517540" y="228600"/>
                          </a:cubicBezTo>
                          <a:cubicBezTo>
                            <a:pt x="265035" y="228600"/>
                            <a:pt x="60340" y="177426"/>
                            <a:pt x="60340" y="114300"/>
                          </a:cubicBezTo>
                          <a:close/>
                        </a:path>
                        <a:path w="1034727" h="1216152" fill="none" extrusionOk="0">
                          <a:moveTo>
                            <a:pt x="974740" y="114300"/>
                          </a:moveTo>
                          <a:cubicBezTo>
                            <a:pt x="974740" y="177426"/>
                            <a:pt x="770045" y="228600"/>
                            <a:pt x="517540" y="228600"/>
                          </a:cubicBezTo>
                          <a:cubicBezTo>
                            <a:pt x="265035" y="228600"/>
                            <a:pt x="60340" y="177426"/>
                            <a:pt x="60340" y="114300"/>
                          </a:cubicBezTo>
                          <a:cubicBezTo>
                            <a:pt x="60340" y="51174"/>
                            <a:pt x="265035" y="0"/>
                            <a:pt x="517540" y="0"/>
                          </a:cubicBezTo>
                          <a:cubicBezTo>
                            <a:pt x="770045" y="0"/>
                            <a:pt x="974740" y="51174"/>
                            <a:pt x="974740" y="114300"/>
                          </a:cubicBezTo>
                          <a:lnTo>
                            <a:pt x="974740" y="1101852"/>
                          </a:lnTo>
                          <a:cubicBezTo>
                            <a:pt x="974740" y="1164978"/>
                            <a:pt x="770045" y="1216152"/>
                            <a:pt x="517540" y="1216152"/>
                          </a:cubicBezTo>
                          <a:cubicBezTo>
                            <a:pt x="265035" y="1216152"/>
                            <a:pt x="60340" y="1164978"/>
                            <a:pt x="60340" y="1101852"/>
                          </a:cubicBezTo>
                          <a:lnTo>
                            <a:pt x="60340" y="114300"/>
                          </a:lnTo>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nvGrpSpPr>
            <p:cNvPr id="115" name="Group 114">
              <a:extLst>
                <a:ext uri="{FF2B5EF4-FFF2-40B4-BE49-F238E27FC236}">
                  <a16:creationId xmlns:a16="http://schemas.microsoft.com/office/drawing/2014/main" id="{82C2301E-B860-4A6F-8AD4-E307F80EA001}"/>
                </a:ext>
              </a:extLst>
            </p:cNvPr>
            <p:cNvGrpSpPr/>
            <p:nvPr/>
          </p:nvGrpSpPr>
          <p:grpSpPr>
            <a:xfrm>
              <a:off x="8961902" y="1116097"/>
              <a:ext cx="1592946" cy="2128390"/>
              <a:chOff x="8442944" y="1678500"/>
              <a:chExt cx="1592946" cy="2128390"/>
            </a:xfrm>
          </p:grpSpPr>
          <p:sp>
            <p:nvSpPr>
              <p:cNvPr id="12" name="Rectangle 11">
                <a:extLst>
                  <a:ext uri="{FF2B5EF4-FFF2-40B4-BE49-F238E27FC236}">
                    <a16:creationId xmlns:a16="http://schemas.microsoft.com/office/drawing/2014/main" id="{46FF4986-4C31-426D-9209-52BFA1D464BD}"/>
                  </a:ext>
                </a:extLst>
              </p:cNvPr>
              <p:cNvSpPr/>
              <p:nvPr/>
            </p:nvSpPr>
            <p:spPr>
              <a:xfrm>
                <a:off x="8596605" y="2108719"/>
                <a:ext cx="1396483" cy="1698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F627CBBB-7B1E-41AD-9138-B7F708E6DDB2}"/>
                  </a:ext>
                </a:extLst>
              </p:cNvPr>
              <p:cNvGrpSpPr/>
              <p:nvPr/>
            </p:nvGrpSpPr>
            <p:grpSpPr>
              <a:xfrm>
                <a:off x="8442944" y="1678500"/>
                <a:ext cx="1592946" cy="1231674"/>
                <a:chOff x="8544954" y="1656986"/>
                <a:chExt cx="1592946" cy="1231674"/>
              </a:xfrm>
            </p:grpSpPr>
            <p:grpSp>
              <p:nvGrpSpPr>
                <p:cNvPr id="68" name="Group 67">
                  <a:extLst>
                    <a:ext uri="{FF2B5EF4-FFF2-40B4-BE49-F238E27FC236}">
                      <a16:creationId xmlns:a16="http://schemas.microsoft.com/office/drawing/2014/main" id="{15BD5D95-3955-4E06-995E-0401F6CB4BF9}"/>
                    </a:ext>
                  </a:extLst>
                </p:cNvPr>
                <p:cNvGrpSpPr/>
                <p:nvPr/>
              </p:nvGrpSpPr>
              <p:grpSpPr>
                <a:xfrm rot="362968">
                  <a:off x="8544954" y="1656986"/>
                  <a:ext cx="1255558" cy="1073585"/>
                  <a:chOff x="2991609" y="2781840"/>
                  <a:chExt cx="2055229" cy="1780009"/>
                </a:xfrm>
              </p:grpSpPr>
              <p:grpSp>
                <p:nvGrpSpPr>
                  <p:cNvPr id="67" name="Group 66">
                    <a:extLst>
                      <a:ext uri="{FF2B5EF4-FFF2-40B4-BE49-F238E27FC236}">
                        <a16:creationId xmlns:a16="http://schemas.microsoft.com/office/drawing/2014/main" id="{2A6F5631-3578-42B9-A59F-DB2E48AE1D20}"/>
                      </a:ext>
                    </a:extLst>
                  </p:cNvPr>
                  <p:cNvGrpSpPr/>
                  <p:nvPr/>
                </p:nvGrpSpPr>
                <p:grpSpPr>
                  <a:xfrm rot="20395617">
                    <a:off x="2991609" y="2781840"/>
                    <a:ext cx="2055229" cy="1556697"/>
                    <a:chOff x="2991609" y="2781840"/>
                    <a:chExt cx="2055229" cy="1556697"/>
                  </a:xfrm>
                </p:grpSpPr>
                <p:sp>
                  <p:nvSpPr>
                    <p:cNvPr id="60" name="Freeform: Shape 59">
                      <a:extLst>
                        <a:ext uri="{FF2B5EF4-FFF2-40B4-BE49-F238E27FC236}">
                          <a16:creationId xmlns:a16="http://schemas.microsoft.com/office/drawing/2014/main" id="{B9849CCB-D699-4BC8-9E08-49117E762689}"/>
                        </a:ext>
                      </a:extLst>
                    </p:cNvPr>
                    <p:cNvSpPr/>
                    <p:nvPr/>
                  </p:nvSpPr>
                  <p:spPr>
                    <a:xfrm>
                      <a:off x="3559792" y="3816221"/>
                      <a:ext cx="1138667" cy="522316"/>
                    </a:xfrm>
                    <a:custGeom>
                      <a:avLst/>
                      <a:gdLst>
                        <a:gd name="connsiteX0" fmla="*/ 4501 w 1126012"/>
                        <a:gd name="connsiteY0" fmla="*/ 74645 h 776937"/>
                        <a:gd name="connsiteX1" fmla="*/ 51154 w 1126012"/>
                        <a:gd name="connsiteY1" fmla="*/ 522515 h 776937"/>
                        <a:gd name="connsiteX2" fmla="*/ 368395 w 1126012"/>
                        <a:gd name="connsiteY2" fmla="*/ 774441 h 776937"/>
                        <a:gd name="connsiteX3" fmla="*/ 956223 w 1126012"/>
                        <a:gd name="connsiteY3" fmla="*/ 625151 h 776937"/>
                        <a:gd name="connsiteX4" fmla="*/ 1124174 w 1126012"/>
                        <a:gd name="connsiteY4" fmla="*/ 214604 h 776937"/>
                        <a:gd name="connsiteX5" fmla="*/ 1030868 w 1126012"/>
                        <a:gd name="connsiteY5" fmla="*/ 0 h 77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012" h="776937">
                          <a:moveTo>
                            <a:pt x="4501" y="74645"/>
                          </a:moveTo>
                          <a:cubicBezTo>
                            <a:pt x="-2497" y="240263"/>
                            <a:pt x="-9495" y="405882"/>
                            <a:pt x="51154" y="522515"/>
                          </a:cubicBezTo>
                          <a:cubicBezTo>
                            <a:pt x="111803" y="639148"/>
                            <a:pt x="217550" y="757335"/>
                            <a:pt x="368395" y="774441"/>
                          </a:cubicBezTo>
                          <a:cubicBezTo>
                            <a:pt x="519240" y="791547"/>
                            <a:pt x="830260" y="718457"/>
                            <a:pt x="956223" y="625151"/>
                          </a:cubicBezTo>
                          <a:cubicBezTo>
                            <a:pt x="1082186" y="531845"/>
                            <a:pt x="1111733" y="318796"/>
                            <a:pt x="1124174" y="214604"/>
                          </a:cubicBezTo>
                          <a:cubicBezTo>
                            <a:pt x="1136615" y="110412"/>
                            <a:pt x="1083741" y="55206"/>
                            <a:pt x="1030868" y="0"/>
                          </a:cubicBezTo>
                        </a:path>
                      </a:pathLst>
                    </a:cu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7CB5708-4E06-480F-87FF-974FB0D222E8}"/>
                        </a:ext>
                      </a:extLst>
                    </p:cNvPr>
                    <p:cNvSpPr/>
                    <p:nvPr/>
                  </p:nvSpPr>
                  <p:spPr>
                    <a:xfrm rot="21448720">
                      <a:off x="2991609" y="2781840"/>
                      <a:ext cx="2055229" cy="1170926"/>
                    </a:xfrm>
                    <a:custGeom>
                      <a:avLst/>
                      <a:gdLst>
                        <a:gd name="connsiteX0" fmla="*/ 78726 w 2016116"/>
                        <a:gd name="connsiteY0" fmla="*/ 530272 h 1175914"/>
                        <a:gd name="connsiteX1" fmla="*/ 349314 w 2016116"/>
                        <a:gd name="connsiteY1" fmla="*/ 791529 h 1175914"/>
                        <a:gd name="connsiteX2" fmla="*/ 899820 w 2016116"/>
                        <a:gd name="connsiteY2" fmla="*/ 866174 h 1175914"/>
                        <a:gd name="connsiteX3" fmla="*/ 1151747 w 2016116"/>
                        <a:gd name="connsiteY3" fmla="*/ 642239 h 1175914"/>
                        <a:gd name="connsiteX4" fmla="*/ 1273045 w 2016116"/>
                        <a:gd name="connsiteY4" fmla="*/ 129056 h 1175914"/>
                        <a:gd name="connsiteX5" fmla="*/ 1282375 w 2016116"/>
                        <a:gd name="connsiteY5" fmla="*/ 54411 h 1175914"/>
                        <a:gd name="connsiteX6" fmla="*/ 1944849 w 2016116"/>
                        <a:gd name="connsiteY6" fmla="*/ 17088 h 1175914"/>
                        <a:gd name="connsiteX7" fmla="*/ 2000833 w 2016116"/>
                        <a:gd name="connsiteY7" fmla="*/ 35749 h 1175914"/>
                        <a:gd name="connsiteX8" fmla="*/ 1972841 w 2016116"/>
                        <a:gd name="connsiteY8" fmla="*/ 408974 h 1175914"/>
                        <a:gd name="connsiteX9" fmla="*/ 1767567 w 2016116"/>
                        <a:gd name="connsiteY9" fmla="*/ 828852 h 1175914"/>
                        <a:gd name="connsiteX10" fmla="*/ 1385012 w 2016116"/>
                        <a:gd name="connsiteY10" fmla="*/ 1127431 h 1175914"/>
                        <a:gd name="connsiteX11" fmla="*/ 797184 w 2016116"/>
                        <a:gd name="connsiteY11" fmla="*/ 1164754 h 1175914"/>
                        <a:gd name="connsiteX12" fmla="*/ 330653 w 2016116"/>
                        <a:gd name="connsiteY12" fmla="*/ 1015464 h 1175914"/>
                        <a:gd name="connsiteX13" fmla="*/ 13412 w 2016116"/>
                        <a:gd name="connsiteY13" fmla="*/ 604917 h 1175914"/>
                        <a:gd name="connsiteX14" fmla="*/ 78726 w 2016116"/>
                        <a:gd name="connsiteY14" fmla="*/ 530272 h 1175914"/>
                        <a:gd name="connsiteX0" fmla="*/ 78726 w 2016116"/>
                        <a:gd name="connsiteY0" fmla="*/ 530272 h 1175914"/>
                        <a:gd name="connsiteX1" fmla="*/ 349314 w 2016116"/>
                        <a:gd name="connsiteY1" fmla="*/ 791529 h 1175914"/>
                        <a:gd name="connsiteX2" fmla="*/ 899820 w 2016116"/>
                        <a:gd name="connsiteY2" fmla="*/ 866174 h 1175914"/>
                        <a:gd name="connsiteX3" fmla="*/ 1151747 w 2016116"/>
                        <a:gd name="connsiteY3" fmla="*/ 642239 h 1175914"/>
                        <a:gd name="connsiteX4" fmla="*/ 1263715 w 2016116"/>
                        <a:gd name="connsiteY4" fmla="*/ 315668 h 1175914"/>
                        <a:gd name="connsiteX5" fmla="*/ 1282375 w 2016116"/>
                        <a:gd name="connsiteY5" fmla="*/ 54411 h 1175914"/>
                        <a:gd name="connsiteX6" fmla="*/ 1944849 w 2016116"/>
                        <a:gd name="connsiteY6" fmla="*/ 17088 h 1175914"/>
                        <a:gd name="connsiteX7" fmla="*/ 2000833 w 2016116"/>
                        <a:gd name="connsiteY7" fmla="*/ 35749 h 1175914"/>
                        <a:gd name="connsiteX8" fmla="*/ 1972841 w 2016116"/>
                        <a:gd name="connsiteY8" fmla="*/ 408974 h 1175914"/>
                        <a:gd name="connsiteX9" fmla="*/ 1767567 w 2016116"/>
                        <a:gd name="connsiteY9" fmla="*/ 828852 h 1175914"/>
                        <a:gd name="connsiteX10" fmla="*/ 1385012 w 2016116"/>
                        <a:gd name="connsiteY10" fmla="*/ 1127431 h 1175914"/>
                        <a:gd name="connsiteX11" fmla="*/ 797184 w 2016116"/>
                        <a:gd name="connsiteY11" fmla="*/ 1164754 h 1175914"/>
                        <a:gd name="connsiteX12" fmla="*/ 330653 w 2016116"/>
                        <a:gd name="connsiteY12" fmla="*/ 1015464 h 1175914"/>
                        <a:gd name="connsiteX13" fmla="*/ 13412 w 2016116"/>
                        <a:gd name="connsiteY13" fmla="*/ 604917 h 1175914"/>
                        <a:gd name="connsiteX14" fmla="*/ 78726 w 2016116"/>
                        <a:gd name="connsiteY14" fmla="*/ 530272 h 1175914"/>
                        <a:gd name="connsiteX0" fmla="*/ 78726 w 2016116"/>
                        <a:gd name="connsiteY0" fmla="*/ 524934 h 1170576"/>
                        <a:gd name="connsiteX1" fmla="*/ 349314 w 2016116"/>
                        <a:gd name="connsiteY1" fmla="*/ 786191 h 1170576"/>
                        <a:gd name="connsiteX2" fmla="*/ 899820 w 2016116"/>
                        <a:gd name="connsiteY2" fmla="*/ 860836 h 1170576"/>
                        <a:gd name="connsiteX3" fmla="*/ 1151747 w 2016116"/>
                        <a:gd name="connsiteY3" fmla="*/ 636901 h 1170576"/>
                        <a:gd name="connsiteX4" fmla="*/ 1263715 w 2016116"/>
                        <a:gd name="connsiteY4" fmla="*/ 310330 h 1170576"/>
                        <a:gd name="connsiteX5" fmla="*/ 1282375 w 2016116"/>
                        <a:gd name="connsiteY5" fmla="*/ 49073 h 1170576"/>
                        <a:gd name="connsiteX6" fmla="*/ 1944849 w 2016116"/>
                        <a:gd name="connsiteY6" fmla="*/ 11750 h 1170576"/>
                        <a:gd name="connsiteX7" fmla="*/ 2000833 w 2016116"/>
                        <a:gd name="connsiteY7" fmla="*/ 189031 h 1170576"/>
                        <a:gd name="connsiteX8" fmla="*/ 1972841 w 2016116"/>
                        <a:gd name="connsiteY8" fmla="*/ 403636 h 1170576"/>
                        <a:gd name="connsiteX9" fmla="*/ 1767567 w 2016116"/>
                        <a:gd name="connsiteY9" fmla="*/ 823514 h 1170576"/>
                        <a:gd name="connsiteX10" fmla="*/ 1385012 w 2016116"/>
                        <a:gd name="connsiteY10" fmla="*/ 1122093 h 1170576"/>
                        <a:gd name="connsiteX11" fmla="*/ 797184 w 2016116"/>
                        <a:gd name="connsiteY11" fmla="*/ 1159416 h 1170576"/>
                        <a:gd name="connsiteX12" fmla="*/ 330653 w 2016116"/>
                        <a:gd name="connsiteY12" fmla="*/ 1010126 h 1170576"/>
                        <a:gd name="connsiteX13" fmla="*/ 13412 w 2016116"/>
                        <a:gd name="connsiteY13" fmla="*/ 599579 h 1170576"/>
                        <a:gd name="connsiteX14" fmla="*/ 78726 w 2016116"/>
                        <a:gd name="connsiteY14" fmla="*/ 524934 h 1170576"/>
                        <a:gd name="connsiteX0" fmla="*/ 78726 w 2017790"/>
                        <a:gd name="connsiteY0" fmla="*/ 524934 h 1170576"/>
                        <a:gd name="connsiteX1" fmla="*/ 349314 w 2017790"/>
                        <a:gd name="connsiteY1" fmla="*/ 786191 h 1170576"/>
                        <a:gd name="connsiteX2" fmla="*/ 899820 w 2017790"/>
                        <a:gd name="connsiteY2" fmla="*/ 860836 h 1170576"/>
                        <a:gd name="connsiteX3" fmla="*/ 1151747 w 2017790"/>
                        <a:gd name="connsiteY3" fmla="*/ 636901 h 1170576"/>
                        <a:gd name="connsiteX4" fmla="*/ 1263715 w 2017790"/>
                        <a:gd name="connsiteY4" fmla="*/ 310330 h 1170576"/>
                        <a:gd name="connsiteX5" fmla="*/ 1282375 w 2017790"/>
                        <a:gd name="connsiteY5" fmla="*/ 49073 h 1170576"/>
                        <a:gd name="connsiteX6" fmla="*/ 1944849 w 2017790"/>
                        <a:gd name="connsiteY6" fmla="*/ 11750 h 1170576"/>
                        <a:gd name="connsiteX7" fmla="*/ 2000833 w 2017790"/>
                        <a:gd name="connsiteY7" fmla="*/ 189031 h 1170576"/>
                        <a:gd name="connsiteX8" fmla="*/ 1944849 w 2017790"/>
                        <a:gd name="connsiteY8" fmla="*/ 534265 h 1170576"/>
                        <a:gd name="connsiteX9" fmla="*/ 1767567 w 2017790"/>
                        <a:gd name="connsiteY9" fmla="*/ 823514 h 1170576"/>
                        <a:gd name="connsiteX10" fmla="*/ 1385012 w 2017790"/>
                        <a:gd name="connsiteY10" fmla="*/ 1122093 h 1170576"/>
                        <a:gd name="connsiteX11" fmla="*/ 797184 w 2017790"/>
                        <a:gd name="connsiteY11" fmla="*/ 1159416 h 1170576"/>
                        <a:gd name="connsiteX12" fmla="*/ 330653 w 2017790"/>
                        <a:gd name="connsiteY12" fmla="*/ 1010126 h 1170576"/>
                        <a:gd name="connsiteX13" fmla="*/ 13412 w 2017790"/>
                        <a:gd name="connsiteY13" fmla="*/ 599579 h 1170576"/>
                        <a:gd name="connsiteX14" fmla="*/ 78726 w 2017790"/>
                        <a:gd name="connsiteY14" fmla="*/ 524934 h 1170576"/>
                        <a:gd name="connsiteX0" fmla="*/ 127808 w 2010889"/>
                        <a:gd name="connsiteY0" fmla="*/ 515603 h 1170576"/>
                        <a:gd name="connsiteX1" fmla="*/ 342413 w 2010889"/>
                        <a:gd name="connsiteY1" fmla="*/ 786191 h 1170576"/>
                        <a:gd name="connsiteX2" fmla="*/ 892919 w 2010889"/>
                        <a:gd name="connsiteY2" fmla="*/ 860836 h 1170576"/>
                        <a:gd name="connsiteX3" fmla="*/ 1144846 w 2010889"/>
                        <a:gd name="connsiteY3" fmla="*/ 636901 h 1170576"/>
                        <a:gd name="connsiteX4" fmla="*/ 1256814 w 2010889"/>
                        <a:gd name="connsiteY4" fmla="*/ 310330 h 1170576"/>
                        <a:gd name="connsiteX5" fmla="*/ 1275474 w 2010889"/>
                        <a:gd name="connsiteY5" fmla="*/ 49073 h 1170576"/>
                        <a:gd name="connsiteX6" fmla="*/ 1937948 w 2010889"/>
                        <a:gd name="connsiteY6" fmla="*/ 11750 h 1170576"/>
                        <a:gd name="connsiteX7" fmla="*/ 1993932 w 2010889"/>
                        <a:gd name="connsiteY7" fmla="*/ 189031 h 1170576"/>
                        <a:gd name="connsiteX8" fmla="*/ 1937948 w 2010889"/>
                        <a:gd name="connsiteY8" fmla="*/ 534265 h 1170576"/>
                        <a:gd name="connsiteX9" fmla="*/ 1760666 w 2010889"/>
                        <a:gd name="connsiteY9" fmla="*/ 823514 h 1170576"/>
                        <a:gd name="connsiteX10" fmla="*/ 1378111 w 2010889"/>
                        <a:gd name="connsiteY10" fmla="*/ 1122093 h 1170576"/>
                        <a:gd name="connsiteX11" fmla="*/ 790283 w 2010889"/>
                        <a:gd name="connsiteY11" fmla="*/ 1159416 h 1170576"/>
                        <a:gd name="connsiteX12" fmla="*/ 323752 w 2010889"/>
                        <a:gd name="connsiteY12" fmla="*/ 1010126 h 1170576"/>
                        <a:gd name="connsiteX13" fmla="*/ 6511 w 2010889"/>
                        <a:gd name="connsiteY13" fmla="*/ 599579 h 1170576"/>
                        <a:gd name="connsiteX14" fmla="*/ 127808 w 2010889"/>
                        <a:gd name="connsiteY14" fmla="*/ 515603 h 1170576"/>
                        <a:gd name="connsiteX0" fmla="*/ 119501 w 2011912"/>
                        <a:gd name="connsiteY0" fmla="*/ 524934 h 1170576"/>
                        <a:gd name="connsiteX1" fmla="*/ 343436 w 2011912"/>
                        <a:gd name="connsiteY1" fmla="*/ 786191 h 1170576"/>
                        <a:gd name="connsiteX2" fmla="*/ 893942 w 2011912"/>
                        <a:gd name="connsiteY2" fmla="*/ 860836 h 1170576"/>
                        <a:gd name="connsiteX3" fmla="*/ 1145869 w 2011912"/>
                        <a:gd name="connsiteY3" fmla="*/ 636901 h 1170576"/>
                        <a:gd name="connsiteX4" fmla="*/ 1257837 w 2011912"/>
                        <a:gd name="connsiteY4" fmla="*/ 310330 h 1170576"/>
                        <a:gd name="connsiteX5" fmla="*/ 1276497 w 2011912"/>
                        <a:gd name="connsiteY5" fmla="*/ 49073 h 1170576"/>
                        <a:gd name="connsiteX6" fmla="*/ 1938971 w 2011912"/>
                        <a:gd name="connsiteY6" fmla="*/ 11750 h 1170576"/>
                        <a:gd name="connsiteX7" fmla="*/ 1994955 w 2011912"/>
                        <a:gd name="connsiteY7" fmla="*/ 189031 h 1170576"/>
                        <a:gd name="connsiteX8" fmla="*/ 1938971 w 2011912"/>
                        <a:gd name="connsiteY8" fmla="*/ 534265 h 1170576"/>
                        <a:gd name="connsiteX9" fmla="*/ 1761689 w 2011912"/>
                        <a:gd name="connsiteY9" fmla="*/ 823514 h 1170576"/>
                        <a:gd name="connsiteX10" fmla="*/ 1379134 w 2011912"/>
                        <a:gd name="connsiteY10" fmla="*/ 1122093 h 1170576"/>
                        <a:gd name="connsiteX11" fmla="*/ 791306 w 2011912"/>
                        <a:gd name="connsiteY11" fmla="*/ 1159416 h 1170576"/>
                        <a:gd name="connsiteX12" fmla="*/ 324775 w 2011912"/>
                        <a:gd name="connsiteY12" fmla="*/ 1010126 h 1170576"/>
                        <a:gd name="connsiteX13" fmla="*/ 7534 w 2011912"/>
                        <a:gd name="connsiteY13" fmla="*/ 599579 h 1170576"/>
                        <a:gd name="connsiteX14" fmla="*/ 119501 w 2011912"/>
                        <a:gd name="connsiteY14" fmla="*/ 524934 h 1170576"/>
                        <a:gd name="connsiteX0" fmla="*/ 120528 w 2012939"/>
                        <a:gd name="connsiteY0" fmla="*/ 524934 h 1170576"/>
                        <a:gd name="connsiteX1" fmla="*/ 437769 w 2012939"/>
                        <a:gd name="connsiteY1" fmla="*/ 842175 h 1170576"/>
                        <a:gd name="connsiteX2" fmla="*/ 894969 w 2012939"/>
                        <a:gd name="connsiteY2" fmla="*/ 860836 h 1170576"/>
                        <a:gd name="connsiteX3" fmla="*/ 1146896 w 2012939"/>
                        <a:gd name="connsiteY3" fmla="*/ 636901 h 1170576"/>
                        <a:gd name="connsiteX4" fmla="*/ 1258864 w 2012939"/>
                        <a:gd name="connsiteY4" fmla="*/ 310330 h 1170576"/>
                        <a:gd name="connsiteX5" fmla="*/ 1277524 w 2012939"/>
                        <a:gd name="connsiteY5" fmla="*/ 49073 h 1170576"/>
                        <a:gd name="connsiteX6" fmla="*/ 1939998 w 2012939"/>
                        <a:gd name="connsiteY6" fmla="*/ 11750 h 1170576"/>
                        <a:gd name="connsiteX7" fmla="*/ 1995982 w 2012939"/>
                        <a:gd name="connsiteY7" fmla="*/ 189031 h 1170576"/>
                        <a:gd name="connsiteX8" fmla="*/ 1939998 w 2012939"/>
                        <a:gd name="connsiteY8" fmla="*/ 534265 h 1170576"/>
                        <a:gd name="connsiteX9" fmla="*/ 1762716 w 2012939"/>
                        <a:gd name="connsiteY9" fmla="*/ 823514 h 1170576"/>
                        <a:gd name="connsiteX10" fmla="*/ 1380161 w 2012939"/>
                        <a:gd name="connsiteY10" fmla="*/ 1122093 h 1170576"/>
                        <a:gd name="connsiteX11" fmla="*/ 792333 w 2012939"/>
                        <a:gd name="connsiteY11" fmla="*/ 1159416 h 1170576"/>
                        <a:gd name="connsiteX12" fmla="*/ 325802 w 2012939"/>
                        <a:gd name="connsiteY12" fmla="*/ 1010126 h 1170576"/>
                        <a:gd name="connsiteX13" fmla="*/ 8561 w 2012939"/>
                        <a:gd name="connsiteY13" fmla="*/ 599579 h 1170576"/>
                        <a:gd name="connsiteX14" fmla="*/ 120528 w 2012939"/>
                        <a:gd name="connsiteY14" fmla="*/ 524934 h 117057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02880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68195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305517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20528 w 2012939"/>
                        <a:gd name="connsiteY0" fmla="*/ 525284 h 1170926"/>
                        <a:gd name="connsiteX1" fmla="*/ 437769 w 2012939"/>
                        <a:gd name="connsiteY1" fmla="*/ 842525 h 1170926"/>
                        <a:gd name="connsiteX2" fmla="*/ 894969 w 2012939"/>
                        <a:gd name="connsiteY2" fmla="*/ 861186 h 1170926"/>
                        <a:gd name="connsiteX3" fmla="*/ 1146896 w 2012939"/>
                        <a:gd name="connsiteY3" fmla="*/ 637251 h 1170926"/>
                        <a:gd name="connsiteX4" fmla="*/ 1268195 w 2012939"/>
                        <a:gd name="connsiteY4" fmla="*/ 320011 h 1170926"/>
                        <a:gd name="connsiteX5" fmla="*/ 1277524 w 2012939"/>
                        <a:gd name="connsiteY5" fmla="*/ 49423 h 1170926"/>
                        <a:gd name="connsiteX6" fmla="*/ 1939998 w 2012939"/>
                        <a:gd name="connsiteY6" fmla="*/ 12100 h 1170926"/>
                        <a:gd name="connsiteX7" fmla="*/ 1995982 w 2012939"/>
                        <a:gd name="connsiteY7" fmla="*/ 189381 h 1170926"/>
                        <a:gd name="connsiteX8" fmla="*/ 1939998 w 2012939"/>
                        <a:gd name="connsiteY8" fmla="*/ 534615 h 1170926"/>
                        <a:gd name="connsiteX9" fmla="*/ 1762716 w 2012939"/>
                        <a:gd name="connsiteY9" fmla="*/ 823864 h 1170926"/>
                        <a:gd name="connsiteX10" fmla="*/ 1380161 w 2012939"/>
                        <a:gd name="connsiteY10" fmla="*/ 1122443 h 1170926"/>
                        <a:gd name="connsiteX11" fmla="*/ 792333 w 2012939"/>
                        <a:gd name="connsiteY11" fmla="*/ 1159766 h 1170926"/>
                        <a:gd name="connsiteX12" fmla="*/ 325802 w 2012939"/>
                        <a:gd name="connsiteY12" fmla="*/ 1010476 h 1170926"/>
                        <a:gd name="connsiteX13" fmla="*/ 8561 w 2012939"/>
                        <a:gd name="connsiteY13" fmla="*/ 599929 h 1170926"/>
                        <a:gd name="connsiteX14" fmla="*/ 120528 w 2012939"/>
                        <a:gd name="connsiteY14" fmla="*/ 525284 h 1170926"/>
                        <a:gd name="connsiteX0" fmla="*/ 151734 w 2044145"/>
                        <a:gd name="connsiteY0" fmla="*/ 525284 h 1170926"/>
                        <a:gd name="connsiteX1" fmla="*/ 468975 w 2044145"/>
                        <a:gd name="connsiteY1" fmla="*/ 842525 h 1170926"/>
                        <a:gd name="connsiteX2" fmla="*/ 926175 w 2044145"/>
                        <a:gd name="connsiteY2" fmla="*/ 861186 h 1170926"/>
                        <a:gd name="connsiteX3" fmla="*/ 1178102 w 2044145"/>
                        <a:gd name="connsiteY3" fmla="*/ 637251 h 1170926"/>
                        <a:gd name="connsiteX4" fmla="*/ 1299401 w 2044145"/>
                        <a:gd name="connsiteY4" fmla="*/ 320011 h 1170926"/>
                        <a:gd name="connsiteX5" fmla="*/ 1308730 w 2044145"/>
                        <a:gd name="connsiteY5" fmla="*/ 49423 h 1170926"/>
                        <a:gd name="connsiteX6" fmla="*/ 1971204 w 2044145"/>
                        <a:gd name="connsiteY6" fmla="*/ 12100 h 1170926"/>
                        <a:gd name="connsiteX7" fmla="*/ 2027188 w 2044145"/>
                        <a:gd name="connsiteY7" fmla="*/ 189381 h 1170926"/>
                        <a:gd name="connsiteX8" fmla="*/ 1971204 w 2044145"/>
                        <a:gd name="connsiteY8" fmla="*/ 534615 h 1170926"/>
                        <a:gd name="connsiteX9" fmla="*/ 1793922 w 2044145"/>
                        <a:gd name="connsiteY9" fmla="*/ 823864 h 1170926"/>
                        <a:gd name="connsiteX10" fmla="*/ 1411367 w 2044145"/>
                        <a:gd name="connsiteY10" fmla="*/ 1122443 h 1170926"/>
                        <a:gd name="connsiteX11" fmla="*/ 823539 w 2044145"/>
                        <a:gd name="connsiteY11" fmla="*/ 1159766 h 1170926"/>
                        <a:gd name="connsiteX12" fmla="*/ 357008 w 2044145"/>
                        <a:gd name="connsiteY12" fmla="*/ 1010476 h 1170926"/>
                        <a:gd name="connsiteX13" fmla="*/ 6799 w 2044145"/>
                        <a:gd name="connsiteY13" fmla="*/ 593224 h 1170926"/>
                        <a:gd name="connsiteX14" fmla="*/ 151734 w 2044145"/>
                        <a:gd name="connsiteY14" fmla="*/ 525284 h 1170926"/>
                        <a:gd name="connsiteX0" fmla="*/ 154849 w 2047260"/>
                        <a:gd name="connsiteY0" fmla="*/ 525284 h 1170926"/>
                        <a:gd name="connsiteX1" fmla="*/ 472090 w 2047260"/>
                        <a:gd name="connsiteY1" fmla="*/ 842525 h 1170926"/>
                        <a:gd name="connsiteX2" fmla="*/ 929290 w 2047260"/>
                        <a:gd name="connsiteY2" fmla="*/ 861186 h 1170926"/>
                        <a:gd name="connsiteX3" fmla="*/ 1181217 w 2047260"/>
                        <a:gd name="connsiteY3" fmla="*/ 637251 h 1170926"/>
                        <a:gd name="connsiteX4" fmla="*/ 1302516 w 2047260"/>
                        <a:gd name="connsiteY4" fmla="*/ 320011 h 1170926"/>
                        <a:gd name="connsiteX5" fmla="*/ 1311845 w 2047260"/>
                        <a:gd name="connsiteY5" fmla="*/ 49423 h 1170926"/>
                        <a:gd name="connsiteX6" fmla="*/ 1974319 w 2047260"/>
                        <a:gd name="connsiteY6" fmla="*/ 12100 h 1170926"/>
                        <a:gd name="connsiteX7" fmla="*/ 2030303 w 2047260"/>
                        <a:gd name="connsiteY7" fmla="*/ 189381 h 1170926"/>
                        <a:gd name="connsiteX8" fmla="*/ 1974319 w 2047260"/>
                        <a:gd name="connsiteY8" fmla="*/ 534615 h 1170926"/>
                        <a:gd name="connsiteX9" fmla="*/ 1797037 w 2047260"/>
                        <a:gd name="connsiteY9" fmla="*/ 823864 h 1170926"/>
                        <a:gd name="connsiteX10" fmla="*/ 1414482 w 2047260"/>
                        <a:gd name="connsiteY10" fmla="*/ 1122443 h 1170926"/>
                        <a:gd name="connsiteX11" fmla="*/ 826654 w 2047260"/>
                        <a:gd name="connsiteY11" fmla="*/ 1159766 h 1170926"/>
                        <a:gd name="connsiteX12" fmla="*/ 360123 w 2047260"/>
                        <a:gd name="connsiteY12" fmla="*/ 1010476 h 1170926"/>
                        <a:gd name="connsiteX13" fmla="*/ 9914 w 2047260"/>
                        <a:gd name="connsiteY13" fmla="*/ 593224 h 1170926"/>
                        <a:gd name="connsiteX14" fmla="*/ 154849 w 2047260"/>
                        <a:gd name="connsiteY14" fmla="*/ 525284 h 1170926"/>
                        <a:gd name="connsiteX0" fmla="*/ 95924 w 2055229"/>
                        <a:gd name="connsiteY0" fmla="*/ 559697 h 1170926"/>
                        <a:gd name="connsiteX1" fmla="*/ 480059 w 2055229"/>
                        <a:gd name="connsiteY1" fmla="*/ 842525 h 1170926"/>
                        <a:gd name="connsiteX2" fmla="*/ 937259 w 2055229"/>
                        <a:gd name="connsiteY2" fmla="*/ 861186 h 1170926"/>
                        <a:gd name="connsiteX3" fmla="*/ 1189186 w 2055229"/>
                        <a:gd name="connsiteY3" fmla="*/ 637251 h 1170926"/>
                        <a:gd name="connsiteX4" fmla="*/ 1310485 w 2055229"/>
                        <a:gd name="connsiteY4" fmla="*/ 320011 h 1170926"/>
                        <a:gd name="connsiteX5" fmla="*/ 1319814 w 2055229"/>
                        <a:gd name="connsiteY5" fmla="*/ 49423 h 1170926"/>
                        <a:gd name="connsiteX6" fmla="*/ 1982288 w 2055229"/>
                        <a:gd name="connsiteY6" fmla="*/ 12100 h 1170926"/>
                        <a:gd name="connsiteX7" fmla="*/ 2038272 w 2055229"/>
                        <a:gd name="connsiteY7" fmla="*/ 189381 h 1170926"/>
                        <a:gd name="connsiteX8" fmla="*/ 1982288 w 2055229"/>
                        <a:gd name="connsiteY8" fmla="*/ 534615 h 1170926"/>
                        <a:gd name="connsiteX9" fmla="*/ 1805006 w 2055229"/>
                        <a:gd name="connsiteY9" fmla="*/ 823864 h 1170926"/>
                        <a:gd name="connsiteX10" fmla="*/ 1422451 w 2055229"/>
                        <a:gd name="connsiteY10" fmla="*/ 1122443 h 1170926"/>
                        <a:gd name="connsiteX11" fmla="*/ 834623 w 2055229"/>
                        <a:gd name="connsiteY11" fmla="*/ 1159766 h 1170926"/>
                        <a:gd name="connsiteX12" fmla="*/ 368092 w 2055229"/>
                        <a:gd name="connsiteY12" fmla="*/ 1010476 h 1170926"/>
                        <a:gd name="connsiteX13" fmla="*/ 17883 w 2055229"/>
                        <a:gd name="connsiteY13" fmla="*/ 593224 h 1170926"/>
                        <a:gd name="connsiteX14" fmla="*/ 95924 w 2055229"/>
                        <a:gd name="connsiteY14" fmla="*/ 559697 h 117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5229" h="1170926">
                          <a:moveTo>
                            <a:pt x="95924" y="559697"/>
                          </a:moveTo>
                          <a:cubicBezTo>
                            <a:pt x="172953" y="601247"/>
                            <a:pt x="339837" y="792277"/>
                            <a:pt x="480059" y="842525"/>
                          </a:cubicBezTo>
                          <a:cubicBezTo>
                            <a:pt x="620281" y="892773"/>
                            <a:pt x="819071" y="895398"/>
                            <a:pt x="937259" y="861186"/>
                          </a:cubicBezTo>
                          <a:cubicBezTo>
                            <a:pt x="1055447" y="826974"/>
                            <a:pt x="1126982" y="727447"/>
                            <a:pt x="1189186" y="637251"/>
                          </a:cubicBezTo>
                          <a:cubicBezTo>
                            <a:pt x="1251390" y="547055"/>
                            <a:pt x="1288714" y="417982"/>
                            <a:pt x="1310485" y="320011"/>
                          </a:cubicBezTo>
                          <a:cubicBezTo>
                            <a:pt x="1332256" y="222040"/>
                            <a:pt x="1207847" y="100741"/>
                            <a:pt x="1319814" y="49423"/>
                          </a:cubicBezTo>
                          <a:cubicBezTo>
                            <a:pt x="1431781" y="-1895"/>
                            <a:pt x="1862545" y="-11226"/>
                            <a:pt x="1982288" y="12100"/>
                          </a:cubicBezTo>
                          <a:cubicBezTo>
                            <a:pt x="2102031" y="35426"/>
                            <a:pt x="2038272" y="102295"/>
                            <a:pt x="2038272" y="189381"/>
                          </a:cubicBezTo>
                          <a:cubicBezTo>
                            <a:pt x="2038272" y="276467"/>
                            <a:pt x="2021166" y="428868"/>
                            <a:pt x="1982288" y="534615"/>
                          </a:cubicBezTo>
                          <a:cubicBezTo>
                            <a:pt x="1943410" y="640362"/>
                            <a:pt x="1898312" y="725893"/>
                            <a:pt x="1805006" y="823864"/>
                          </a:cubicBezTo>
                          <a:cubicBezTo>
                            <a:pt x="1711700" y="921835"/>
                            <a:pt x="1584181" y="1066459"/>
                            <a:pt x="1422451" y="1122443"/>
                          </a:cubicBezTo>
                          <a:cubicBezTo>
                            <a:pt x="1260721" y="1178427"/>
                            <a:pt x="1010350" y="1178427"/>
                            <a:pt x="834623" y="1159766"/>
                          </a:cubicBezTo>
                          <a:cubicBezTo>
                            <a:pt x="658897" y="1141105"/>
                            <a:pt x="498721" y="1103782"/>
                            <a:pt x="368092" y="1010476"/>
                          </a:cubicBezTo>
                          <a:cubicBezTo>
                            <a:pt x="237463" y="917170"/>
                            <a:pt x="63244" y="668354"/>
                            <a:pt x="17883" y="593224"/>
                          </a:cubicBezTo>
                          <a:cubicBezTo>
                            <a:pt x="-27478" y="518094"/>
                            <a:pt x="18895" y="518147"/>
                            <a:pt x="95924" y="559697"/>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AE1EBFD0-138A-46C7-9646-530CE9EC1EC1}"/>
                        </a:ext>
                      </a:extLst>
                    </p:cNvPr>
                    <p:cNvSpPr/>
                    <p:nvPr/>
                  </p:nvSpPr>
                  <p:spPr>
                    <a:xfrm rot="1174429">
                      <a:off x="3502041" y="3623675"/>
                      <a:ext cx="186612" cy="342585"/>
                    </a:xfrm>
                    <a:prstGeom prst="rect">
                      <a:avLst/>
                    </a:prstGeom>
                    <a:solidFill>
                      <a:srgbClr val="881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4EDB624-D830-4CD9-AEA0-195B00E73FF5}"/>
                        </a:ext>
                      </a:extLst>
                    </p:cNvPr>
                    <p:cNvSpPr/>
                    <p:nvPr/>
                  </p:nvSpPr>
                  <p:spPr>
                    <a:xfrm rot="18670899">
                      <a:off x="4259726" y="3240747"/>
                      <a:ext cx="282530" cy="756737"/>
                    </a:xfrm>
                    <a:prstGeom prst="rect">
                      <a:avLst/>
                    </a:prstGeom>
                    <a:solidFill>
                      <a:srgbClr val="881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85AB24A9-63F6-4DCB-A401-FF7B10285AC9}"/>
                        </a:ext>
                      </a:extLst>
                    </p:cNvPr>
                    <p:cNvCxnSpPr>
                      <a:cxnSpLocks/>
                      <a:stCxn id="57" idx="2"/>
                    </p:cNvCxnSpPr>
                    <p:nvPr/>
                  </p:nvCxnSpPr>
                  <p:spPr>
                    <a:xfrm flipH="1">
                      <a:off x="3359432" y="3956361"/>
                      <a:ext cx="178528" cy="248327"/>
                    </a:xfrm>
                    <a:prstGeom prst="line">
                      <a:avLst/>
                    </a:prstGeom>
                    <a:ln w="50800">
                      <a:solidFill>
                        <a:srgbClr val="EAEA1E"/>
                      </a:solidFill>
                    </a:ln>
                  </p:spPr>
                  <p:style>
                    <a:lnRef idx="1">
                      <a:schemeClr val="accent1"/>
                    </a:lnRef>
                    <a:fillRef idx="0">
                      <a:schemeClr val="accent1"/>
                    </a:fillRef>
                    <a:effectRef idx="0">
                      <a:schemeClr val="accent1"/>
                    </a:effectRef>
                    <a:fontRef idx="minor">
                      <a:schemeClr val="tx1"/>
                    </a:fontRef>
                  </p:style>
                </p:cxnSp>
              </p:grpSp>
              <p:sp>
                <p:nvSpPr>
                  <p:cNvPr id="66" name="Oval 65">
                    <a:extLst>
                      <a:ext uri="{FF2B5EF4-FFF2-40B4-BE49-F238E27FC236}">
                        <a16:creationId xmlns:a16="http://schemas.microsoft.com/office/drawing/2014/main" id="{BE65831E-3209-482A-81F7-1C75B971AE1A}"/>
                      </a:ext>
                    </a:extLst>
                  </p:cNvPr>
                  <p:cNvSpPr/>
                  <p:nvPr/>
                </p:nvSpPr>
                <p:spPr>
                  <a:xfrm>
                    <a:off x="3473214" y="4279085"/>
                    <a:ext cx="282102" cy="2827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t>
                    </a:r>
                  </a:p>
                </p:txBody>
              </p:sp>
            </p:grpSp>
            <p:grpSp>
              <p:nvGrpSpPr>
                <p:cNvPr id="40" name="Group 39">
                  <a:extLst>
                    <a:ext uri="{FF2B5EF4-FFF2-40B4-BE49-F238E27FC236}">
                      <a16:creationId xmlns:a16="http://schemas.microsoft.com/office/drawing/2014/main" id="{54688C85-3A51-4C9E-9D83-71191683C21E}"/>
                    </a:ext>
                  </a:extLst>
                </p:cNvPr>
                <p:cNvGrpSpPr/>
                <p:nvPr/>
              </p:nvGrpSpPr>
              <p:grpSpPr>
                <a:xfrm rot="2439562">
                  <a:off x="9215907" y="1854199"/>
                  <a:ext cx="921993" cy="1034461"/>
                  <a:chOff x="3520835" y="2536353"/>
                  <a:chExt cx="1839071" cy="1960583"/>
                </a:xfrm>
              </p:grpSpPr>
              <p:sp>
                <p:nvSpPr>
                  <p:cNvPr id="21" name="Flowchart: Punched Tape 20">
                    <a:extLst>
                      <a:ext uri="{FF2B5EF4-FFF2-40B4-BE49-F238E27FC236}">
                        <a16:creationId xmlns:a16="http://schemas.microsoft.com/office/drawing/2014/main" id="{8D79F65C-2335-40A3-BBB6-4B9C83B7EF6C}"/>
                      </a:ext>
                    </a:extLst>
                  </p:cNvPr>
                  <p:cNvSpPr/>
                  <p:nvPr/>
                </p:nvSpPr>
                <p:spPr>
                  <a:xfrm rot="5400000" flipV="1">
                    <a:off x="3510117" y="2547071"/>
                    <a:ext cx="1790128" cy="1768691"/>
                  </a:xfrm>
                  <a:prstGeom prst="flowChartPunchedTap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65AA270-91D4-4BF0-A238-CDA5FA96B6B5}"/>
                      </a:ext>
                    </a:extLst>
                  </p:cNvPr>
                  <p:cNvGrpSpPr/>
                  <p:nvPr/>
                </p:nvGrpSpPr>
                <p:grpSpPr>
                  <a:xfrm rot="18685103">
                    <a:off x="4734148" y="3871179"/>
                    <a:ext cx="374123" cy="877392"/>
                    <a:chOff x="4104571" y="3956179"/>
                    <a:chExt cx="374123" cy="877392"/>
                  </a:xfrm>
                </p:grpSpPr>
                <p:sp>
                  <p:nvSpPr>
                    <p:cNvPr id="23" name="Arrow: Pentagon 22">
                      <a:extLst>
                        <a:ext uri="{FF2B5EF4-FFF2-40B4-BE49-F238E27FC236}">
                          <a16:creationId xmlns:a16="http://schemas.microsoft.com/office/drawing/2014/main" id="{6FC0630D-ACE7-410C-A423-B756990F88DB}"/>
                        </a:ext>
                      </a:extLst>
                    </p:cNvPr>
                    <p:cNvSpPr/>
                    <p:nvPr/>
                  </p:nvSpPr>
                  <p:spPr>
                    <a:xfrm rot="6377826">
                      <a:off x="3868876" y="4350039"/>
                      <a:ext cx="719227" cy="247838"/>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E8DD48-4137-4DE0-9337-6248A081B83F}"/>
                        </a:ext>
                      </a:extLst>
                    </p:cNvPr>
                    <p:cNvSpPr/>
                    <p:nvPr/>
                  </p:nvSpPr>
                  <p:spPr>
                    <a:xfrm rot="2483405">
                      <a:off x="4180114" y="3956179"/>
                      <a:ext cx="298580" cy="345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t>
                      </a:r>
                    </a:p>
                  </p:txBody>
                </p:sp>
              </p:grpSp>
              <p:cxnSp>
                <p:nvCxnSpPr>
                  <p:cNvPr id="25" name="Straight Connector 24">
                    <a:extLst>
                      <a:ext uri="{FF2B5EF4-FFF2-40B4-BE49-F238E27FC236}">
                        <a16:creationId xmlns:a16="http://schemas.microsoft.com/office/drawing/2014/main" id="{1440EED1-CF45-4F79-8C3B-564A25A2AE38}"/>
                      </a:ext>
                    </a:extLst>
                  </p:cNvPr>
                  <p:cNvCxnSpPr>
                    <a:cxnSpLocks/>
                  </p:cNvCxnSpPr>
                  <p:nvPr/>
                </p:nvCxnSpPr>
                <p:spPr>
                  <a:xfrm flipH="1">
                    <a:off x="3865124" y="3431416"/>
                    <a:ext cx="1051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1586C8-57E1-4F8C-8EFE-0600E2218988}"/>
                      </a:ext>
                    </a:extLst>
                  </p:cNvPr>
                  <p:cNvCxnSpPr>
                    <a:cxnSpLocks/>
                  </p:cNvCxnSpPr>
                  <p:nvPr/>
                </p:nvCxnSpPr>
                <p:spPr>
                  <a:xfrm flipH="1">
                    <a:off x="4338735" y="2951582"/>
                    <a:ext cx="70177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2DD0B3-11BF-43F9-A319-A309D513305D}"/>
                      </a:ext>
                    </a:extLst>
                  </p:cNvPr>
                  <p:cNvCxnSpPr>
                    <a:cxnSpLocks/>
                  </p:cNvCxnSpPr>
                  <p:nvPr/>
                </p:nvCxnSpPr>
                <p:spPr>
                  <a:xfrm flipH="1">
                    <a:off x="4046082" y="3065244"/>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0C7D78-CD3A-411E-9EDA-DE941402825D}"/>
                      </a:ext>
                    </a:extLst>
                  </p:cNvPr>
                  <p:cNvCxnSpPr>
                    <a:cxnSpLocks/>
                  </p:cNvCxnSpPr>
                  <p:nvPr/>
                </p:nvCxnSpPr>
                <p:spPr>
                  <a:xfrm flipH="1">
                    <a:off x="4120727" y="3219061"/>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7AC7809-CD62-4BFF-87E5-666050D8F156}"/>
                      </a:ext>
                    </a:extLst>
                  </p:cNvPr>
                  <p:cNvCxnSpPr>
                    <a:cxnSpLocks/>
                  </p:cNvCxnSpPr>
                  <p:nvPr/>
                </p:nvCxnSpPr>
                <p:spPr>
                  <a:xfrm flipH="1">
                    <a:off x="3647116" y="3629608"/>
                    <a:ext cx="691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09C4329-2EB4-442E-AC61-DC8966F382F5}"/>
                      </a:ext>
                    </a:extLst>
                  </p:cNvPr>
                  <p:cNvCxnSpPr>
                    <a:cxnSpLocks/>
                  </p:cNvCxnSpPr>
                  <p:nvPr/>
                </p:nvCxnSpPr>
                <p:spPr>
                  <a:xfrm flipH="1">
                    <a:off x="3819318" y="3806889"/>
                    <a:ext cx="870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6A470B7-70AE-48CF-8BD8-FA31169265E3}"/>
                      </a:ext>
                    </a:extLst>
                  </p:cNvPr>
                  <p:cNvCxnSpPr>
                    <a:cxnSpLocks/>
                  </p:cNvCxnSpPr>
                  <p:nvPr/>
                </p:nvCxnSpPr>
                <p:spPr>
                  <a:xfrm flipH="1">
                    <a:off x="3637786" y="4105524"/>
                    <a:ext cx="2273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12" name="Group 111">
              <a:extLst>
                <a:ext uri="{FF2B5EF4-FFF2-40B4-BE49-F238E27FC236}">
                  <a16:creationId xmlns:a16="http://schemas.microsoft.com/office/drawing/2014/main" id="{9B3AAA2B-B5B3-4FE0-89CB-8F79A6D61510}"/>
                </a:ext>
              </a:extLst>
            </p:cNvPr>
            <p:cNvGrpSpPr/>
            <p:nvPr/>
          </p:nvGrpSpPr>
          <p:grpSpPr>
            <a:xfrm>
              <a:off x="9668587" y="2767304"/>
              <a:ext cx="1588185" cy="2257949"/>
              <a:chOff x="6906792" y="3588329"/>
              <a:chExt cx="1588185" cy="2257949"/>
            </a:xfrm>
          </p:grpSpPr>
          <p:sp>
            <p:nvSpPr>
              <p:cNvPr id="105" name="Rectangle 104">
                <a:extLst>
                  <a:ext uri="{FF2B5EF4-FFF2-40B4-BE49-F238E27FC236}">
                    <a16:creationId xmlns:a16="http://schemas.microsoft.com/office/drawing/2014/main" id="{C9742FB5-C97F-49B4-B023-D9A29EBEDB48}"/>
                  </a:ext>
                </a:extLst>
              </p:cNvPr>
              <p:cNvSpPr/>
              <p:nvPr/>
            </p:nvSpPr>
            <p:spPr>
              <a:xfrm>
                <a:off x="7060351" y="4148107"/>
                <a:ext cx="1396483" cy="1698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7DACE541-2CDD-48CC-8CDA-6E476F516FFD}"/>
                  </a:ext>
                </a:extLst>
              </p:cNvPr>
              <p:cNvGrpSpPr/>
              <p:nvPr/>
            </p:nvGrpSpPr>
            <p:grpSpPr>
              <a:xfrm>
                <a:off x="6906792" y="3588329"/>
                <a:ext cx="1588185" cy="1359920"/>
                <a:chOff x="6861119" y="3480850"/>
                <a:chExt cx="1548410" cy="1434003"/>
              </a:xfrm>
            </p:grpSpPr>
            <p:sp>
              <p:nvSpPr>
                <p:cNvPr id="102" name="Hexagon 101">
                  <a:extLst>
                    <a:ext uri="{FF2B5EF4-FFF2-40B4-BE49-F238E27FC236}">
                      <a16:creationId xmlns:a16="http://schemas.microsoft.com/office/drawing/2014/main" id="{45D8F09E-06FA-445F-8018-9B85EDDCFD8D}"/>
                    </a:ext>
                  </a:extLst>
                </p:cNvPr>
                <p:cNvSpPr/>
                <p:nvPr/>
              </p:nvSpPr>
              <p:spPr>
                <a:xfrm>
                  <a:off x="7654838" y="3480850"/>
                  <a:ext cx="754691" cy="632298"/>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EXP</a:t>
                  </a:r>
                </a:p>
              </p:txBody>
            </p:sp>
            <p:sp>
              <p:nvSpPr>
                <p:cNvPr id="103" name="Hexagon 102">
                  <a:extLst>
                    <a:ext uri="{FF2B5EF4-FFF2-40B4-BE49-F238E27FC236}">
                      <a16:creationId xmlns:a16="http://schemas.microsoft.com/office/drawing/2014/main" id="{66F4FFC0-3295-4085-9E02-07B3A823FB40}"/>
                    </a:ext>
                  </a:extLst>
                </p:cNvPr>
                <p:cNvSpPr/>
                <p:nvPr/>
              </p:nvSpPr>
              <p:spPr>
                <a:xfrm>
                  <a:off x="6861119" y="4457238"/>
                  <a:ext cx="604155" cy="457615"/>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EXP</a:t>
                  </a:r>
                </a:p>
              </p:txBody>
            </p:sp>
            <p:sp>
              <p:nvSpPr>
                <p:cNvPr id="101" name="Hexagon 100">
                  <a:extLst>
                    <a:ext uri="{FF2B5EF4-FFF2-40B4-BE49-F238E27FC236}">
                      <a16:creationId xmlns:a16="http://schemas.microsoft.com/office/drawing/2014/main" id="{80882D28-6F5A-4AE5-805E-0A79F0B60E95}"/>
                    </a:ext>
                  </a:extLst>
                </p:cNvPr>
                <p:cNvSpPr/>
                <p:nvPr/>
              </p:nvSpPr>
              <p:spPr>
                <a:xfrm>
                  <a:off x="7202053" y="3895364"/>
                  <a:ext cx="1070432" cy="92972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EXP</a:t>
                  </a:r>
                </a:p>
              </p:txBody>
            </p:sp>
          </p:grpSp>
        </p:grpSp>
        <p:grpSp>
          <p:nvGrpSpPr>
            <p:cNvPr id="113" name="Group 112">
              <a:extLst>
                <a:ext uri="{FF2B5EF4-FFF2-40B4-BE49-F238E27FC236}">
                  <a16:creationId xmlns:a16="http://schemas.microsoft.com/office/drawing/2014/main" id="{C7D8FC50-620D-42EB-8158-EC9FD12F5B4B}"/>
                </a:ext>
              </a:extLst>
            </p:cNvPr>
            <p:cNvGrpSpPr/>
            <p:nvPr/>
          </p:nvGrpSpPr>
          <p:grpSpPr>
            <a:xfrm>
              <a:off x="8262723" y="2864790"/>
              <a:ext cx="1396483" cy="2153587"/>
              <a:chOff x="8614465" y="3689571"/>
              <a:chExt cx="1396483" cy="2153587"/>
            </a:xfrm>
          </p:grpSpPr>
          <p:sp>
            <p:nvSpPr>
              <p:cNvPr id="111" name="Rectangle 110">
                <a:extLst>
                  <a:ext uri="{FF2B5EF4-FFF2-40B4-BE49-F238E27FC236}">
                    <a16:creationId xmlns:a16="http://schemas.microsoft.com/office/drawing/2014/main" id="{259521A7-F61C-4955-9D30-303DADC42EAE}"/>
                  </a:ext>
                </a:extLst>
              </p:cNvPr>
              <p:cNvSpPr/>
              <p:nvPr/>
            </p:nvSpPr>
            <p:spPr>
              <a:xfrm>
                <a:off x="8614465" y="4144987"/>
                <a:ext cx="1396483" cy="1698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1A52334B-7659-4C6D-BE98-3C67FC7E0CEC}"/>
                  </a:ext>
                </a:extLst>
              </p:cNvPr>
              <p:cNvGrpSpPr/>
              <p:nvPr/>
            </p:nvGrpSpPr>
            <p:grpSpPr>
              <a:xfrm>
                <a:off x="8806147" y="3689571"/>
                <a:ext cx="1006773" cy="1175328"/>
                <a:chOff x="3785333" y="1161207"/>
                <a:chExt cx="2324773" cy="2983856"/>
              </a:xfrm>
              <a:solidFill>
                <a:srgbClr val="7030A0"/>
              </a:solidFill>
            </p:grpSpPr>
            <p:sp>
              <p:nvSpPr>
                <p:cNvPr id="107" name="Flowchart: Off-page Connector 106">
                  <a:extLst>
                    <a:ext uri="{FF2B5EF4-FFF2-40B4-BE49-F238E27FC236}">
                      <a16:creationId xmlns:a16="http://schemas.microsoft.com/office/drawing/2014/main" id="{8D6F7C8C-D3CD-4304-B636-466EE61F1E85}"/>
                    </a:ext>
                  </a:extLst>
                </p:cNvPr>
                <p:cNvSpPr/>
                <p:nvPr/>
              </p:nvSpPr>
              <p:spPr>
                <a:xfrm rot="10571217">
                  <a:off x="4515175" y="1161207"/>
                  <a:ext cx="996047" cy="29838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Off-page Connector 107">
                  <a:extLst>
                    <a:ext uri="{FF2B5EF4-FFF2-40B4-BE49-F238E27FC236}">
                      <a16:creationId xmlns:a16="http://schemas.microsoft.com/office/drawing/2014/main" id="{02789913-E76F-4B4F-89C2-63E1A44AFC49}"/>
                    </a:ext>
                  </a:extLst>
                </p:cNvPr>
                <p:cNvSpPr/>
                <p:nvPr/>
              </p:nvSpPr>
              <p:spPr>
                <a:xfrm rot="8618332">
                  <a:off x="4033597" y="1816926"/>
                  <a:ext cx="695660" cy="2327528"/>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Off-page Connector 108">
                  <a:extLst>
                    <a:ext uri="{FF2B5EF4-FFF2-40B4-BE49-F238E27FC236}">
                      <a16:creationId xmlns:a16="http://schemas.microsoft.com/office/drawing/2014/main" id="{6DB623E6-F588-4778-ADC3-CC26967FCA02}"/>
                    </a:ext>
                  </a:extLst>
                </p:cNvPr>
                <p:cNvSpPr/>
                <p:nvPr/>
              </p:nvSpPr>
              <p:spPr>
                <a:xfrm rot="13060510">
                  <a:off x="5261779" y="2522600"/>
                  <a:ext cx="848327" cy="14064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lowchart: Off-page Connector 109">
                  <a:extLst>
                    <a:ext uri="{FF2B5EF4-FFF2-40B4-BE49-F238E27FC236}">
                      <a16:creationId xmlns:a16="http://schemas.microsoft.com/office/drawing/2014/main" id="{60114440-4221-4D14-B86F-8739F9BEDC00}"/>
                    </a:ext>
                  </a:extLst>
                </p:cNvPr>
                <p:cNvSpPr/>
                <p:nvPr/>
              </p:nvSpPr>
              <p:spPr>
                <a:xfrm rot="7551569">
                  <a:off x="4100727" y="3195026"/>
                  <a:ext cx="357524" cy="988311"/>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4" name="Arrow: Right 33">
              <a:extLst>
                <a:ext uri="{FF2B5EF4-FFF2-40B4-BE49-F238E27FC236}">
                  <a16:creationId xmlns:a16="http://schemas.microsoft.com/office/drawing/2014/main" id="{7B21ED99-1B0E-45FC-B657-765F8D20D8FB}"/>
                </a:ext>
              </a:extLst>
            </p:cNvPr>
            <p:cNvSpPr/>
            <p:nvPr/>
          </p:nvSpPr>
          <p:spPr>
            <a:xfrm rot="16200000">
              <a:off x="9983482" y="5647926"/>
              <a:ext cx="824504" cy="691221"/>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Right 135">
              <a:extLst>
                <a:ext uri="{FF2B5EF4-FFF2-40B4-BE49-F238E27FC236}">
                  <a16:creationId xmlns:a16="http://schemas.microsoft.com/office/drawing/2014/main" id="{41D6C29A-9C60-48D2-BB47-F7B413BAC5C0}"/>
                </a:ext>
              </a:extLst>
            </p:cNvPr>
            <p:cNvSpPr/>
            <p:nvPr/>
          </p:nvSpPr>
          <p:spPr>
            <a:xfrm rot="16200000">
              <a:off x="8662852" y="5961969"/>
              <a:ext cx="824504" cy="691221"/>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rrow: Right 136">
              <a:extLst>
                <a:ext uri="{FF2B5EF4-FFF2-40B4-BE49-F238E27FC236}">
                  <a16:creationId xmlns:a16="http://schemas.microsoft.com/office/drawing/2014/main" id="{FF2F846A-7420-440A-8EED-FCE870AE94CB}"/>
                </a:ext>
              </a:extLst>
            </p:cNvPr>
            <p:cNvSpPr/>
            <p:nvPr/>
          </p:nvSpPr>
          <p:spPr>
            <a:xfrm rot="16200000">
              <a:off x="8967607" y="4933545"/>
              <a:ext cx="824504" cy="691221"/>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882EFC3-1920-4B9D-9468-976150A5C045}"/>
                </a:ext>
              </a:extLst>
            </p:cNvPr>
            <p:cNvGrpSpPr/>
            <p:nvPr/>
          </p:nvGrpSpPr>
          <p:grpSpPr>
            <a:xfrm>
              <a:off x="9163716" y="4263584"/>
              <a:ext cx="1807431" cy="2511832"/>
              <a:chOff x="4141844" y="3474282"/>
              <a:chExt cx="1807431" cy="2511832"/>
            </a:xfrm>
          </p:grpSpPr>
          <p:sp>
            <p:nvSpPr>
              <p:cNvPr id="128" name="Trapezoid 127">
                <a:extLst>
                  <a:ext uri="{FF2B5EF4-FFF2-40B4-BE49-F238E27FC236}">
                    <a16:creationId xmlns:a16="http://schemas.microsoft.com/office/drawing/2014/main" id="{57D3763C-50ED-4FB6-806D-88CC7A74A6EA}"/>
                  </a:ext>
                </a:extLst>
              </p:cNvPr>
              <p:cNvSpPr/>
              <p:nvPr/>
            </p:nvSpPr>
            <p:spPr>
              <a:xfrm>
                <a:off x="4234184" y="4704109"/>
                <a:ext cx="1215958" cy="1282005"/>
              </a:xfrm>
              <a:prstGeom prst="trapezoi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DC167DF-5A89-4713-A1CF-E1050074D7F2}"/>
                  </a:ext>
                </a:extLst>
              </p:cNvPr>
              <p:cNvGrpSpPr/>
              <p:nvPr/>
            </p:nvGrpSpPr>
            <p:grpSpPr>
              <a:xfrm>
                <a:off x="4141844" y="3474282"/>
                <a:ext cx="1743183" cy="1347785"/>
                <a:chOff x="4694478" y="3070943"/>
                <a:chExt cx="1743183" cy="1347785"/>
              </a:xfrm>
            </p:grpSpPr>
            <p:sp>
              <p:nvSpPr>
                <p:cNvPr id="122" name="Oval 121">
                  <a:extLst>
                    <a:ext uri="{FF2B5EF4-FFF2-40B4-BE49-F238E27FC236}">
                      <a16:creationId xmlns:a16="http://schemas.microsoft.com/office/drawing/2014/main" id="{17F0DDF5-93DF-4D85-9A0A-B1724C69E72F}"/>
                    </a:ext>
                  </a:extLst>
                </p:cNvPr>
                <p:cNvSpPr/>
                <p:nvPr/>
              </p:nvSpPr>
              <p:spPr>
                <a:xfrm rot="2201305">
                  <a:off x="5240349" y="3573980"/>
                  <a:ext cx="1197312" cy="4036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a:extLst>
                    <a:ext uri="{FF2B5EF4-FFF2-40B4-BE49-F238E27FC236}">
                      <a16:creationId xmlns:a16="http://schemas.microsoft.com/office/drawing/2014/main" id="{659CC94B-4F61-4624-A9D5-E4250B0CB08C}"/>
                    </a:ext>
                  </a:extLst>
                </p:cNvPr>
                <p:cNvSpPr/>
                <p:nvPr/>
              </p:nvSpPr>
              <p:spPr>
                <a:xfrm>
                  <a:off x="4694478" y="3253161"/>
                  <a:ext cx="1322963" cy="11655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Delay 123">
                  <a:extLst>
                    <a:ext uri="{FF2B5EF4-FFF2-40B4-BE49-F238E27FC236}">
                      <a16:creationId xmlns:a16="http://schemas.microsoft.com/office/drawing/2014/main" id="{842A073F-B481-4A7A-9681-7A85B9B3DDBB}"/>
                    </a:ext>
                  </a:extLst>
                </p:cNvPr>
                <p:cNvSpPr/>
                <p:nvPr/>
              </p:nvSpPr>
              <p:spPr>
                <a:xfrm rot="16200000">
                  <a:off x="5053347" y="2727558"/>
                  <a:ext cx="612648" cy="1299417"/>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Moon 124">
                  <a:extLst>
                    <a:ext uri="{FF2B5EF4-FFF2-40B4-BE49-F238E27FC236}">
                      <a16:creationId xmlns:a16="http://schemas.microsoft.com/office/drawing/2014/main" id="{9A9241E4-99F3-46C8-B56D-B6F5C16A2C4D}"/>
                    </a:ext>
                  </a:extLst>
                </p:cNvPr>
                <p:cNvSpPr/>
                <p:nvPr/>
              </p:nvSpPr>
              <p:spPr>
                <a:xfrm rot="3418466">
                  <a:off x="4963384" y="3318486"/>
                  <a:ext cx="268813" cy="659890"/>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4A4CDCD-80F3-49D2-AFC8-69DFE45CE81A}"/>
                    </a:ext>
                  </a:extLst>
                </p:cNvPr>
                <p:cNvSpPr/>
                <p:nvPr/>
              </p:nvSpPr>
              <p:spPr>
                <a:xfrm>
                  <a:off x="5147655" y="3810909"/>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AF4ECA6-3733-47F9-A9BB-9C3BECF8E9B1}"/>
                    </a:ext>
                  </a:extLst>
                </p:cNvPr>
                <p:cNvSpPr/>
                <p:nvPr/>
              </p:nvSpPr>
              <p:spPr>
                <a:xfrm>
                  <a:off x="5589568" y="3810908"/>
                  <a:ext cx="105113" cy="2325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hord 9">
                <a:extLst>
                  <a:ext uri="{FF2B5EF4-FFF2-40B4-BE49-F238E27FC236}">
                    <a16:creationId xmlns:a16="http://schemas.microsoft.com/office/drawing/2014/main" id="{1EFD6E7C-1F24-472A-AD0A-9B1DAB5B7FC3}"/>
                  </a:ext>
                </a:extLst>
              </p:cNvPr>
              <p:cNvSpPr/>
              <p:nvPr/>
            </p:nvSpPr>
            <p:spPr>
              <a:xfrm rot="16581982">
                <a:off x="4662816" y="4418961"/>
                <a:ext cx="420620" cy="271172"/>
              </a:xfrm>
              <a:prstGeom prst="chord">
                <a:avLst>
                  <a:gd name="adj1" fmla="val 4854775"/>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151CDF7-8D7C-4D77-A639-A651FBAADA59}"/>
                  </a:ext>
                </a:extLst>
              </p:cNvPr>
              <p:cNvGrpSpPr/>
              <p:nvPr/>
            </p:nvGrpSpPr>
            <p:grpSpPr>
              <a:xfrm>
                <a:off x="4607569" y="4930278"/>
                <a:ext cx="516424" cy="711143"/>
                <a:chOff x="2317590" y="4337850"/>
                <a:chExt cx="516424" cy="711143"/>
              </a:xfrm>
            </p:grpSpPr>
            <p:grpSp>
              <p:nvGrpSpPr>
                <p:cNvPr id="129" name="Group 128">
                  <a:extLst>
                    <a:ext uri="{FF2B5EF4-FFF2-40B4-BE49-F238E27FC236}">
                      <a16:creationId xmlns:a16="http://schemas.microsoft.com/office/drawing/2014/main" id="{632E45D5-5654-41C9-ADFD-DB1B9BFCA996}"/>
                    </a:ext>
                  </a:extLst>
                </p:cNvPr>
                <p:cNvGrpSpPr/>
                <p:nvPr/>
              </p:nvGrpSpPr>
              <p:grpSpPr>
                <a:xfrm rot="21393125">
                  <a:off x="2317590" y="4337850"/>
                  <a:ext cx="516424" cy="711143"/>
                  <a:chOff x="3486509" y="3844817"/>
                  <a:chExt cx="516424" cy="711143"/>
                </a:xfrm>
              </p:grpSpPr>
              <p:sp>
                <p:nvSpPr>
                  <p:cNvPr id="133" name="Rectangle 132">
                    <a:extLst>
                      <a:ext uri="{FF2B5EF4-FFF2-40B4-BE49-F238E27FC236}">
                        <a16:creationId xmlns:a16="http://schemas.microsoft.com/office/drawing/2014/main" id="{786C5F16-8C00-4C1C-B248-07A149527FD5}"/>
                      </a:ext>
                    </a:extLst>
                  </p:cNvPr>
                  <p:cNvSpPr/>
                  <p:nvPr/>
                </p:nvSpPr>
                <p:spPr>
                  <a:xfrm>
                    <a:off x="3550596" y="3844817"/>
                    <a:ext cx="398834" cy="7111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42AE54D2-5BFF-42BD-B699-8004C4FEA8BC}"/>
                      </a:ext>
                    </a:extLst>
                  </p:cNvPr>
                  <p:cNvSpPr/>
                  <p:nvPr/>
                </p:nvSpPr>
                <p:spPr>
                  <a:xfrm>
                    <a:off x="3489653" y="4267988"/>
                    <a:ext cx="513280" cy="2879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AE52DA8E-2F4D-4963-B3A0-A47B3F8B01CB}"/>
                      </a:ext>
                    </a:extLst>
                  </p:cNvPr>
                  <p:cNvSpPr/>
                  <p:nvPr/>
                </p:nvSpPr>
                <p:spPr>
                  <a:xfrm>
                    <a:off x="3486509" y="4058753"/>
                    <a:ext cx="83543" cy="4972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2" name="Graphic 131" descr="Apple">
                  <a:extLst>
                    <a:ext uri="{FF2B5EF4-FFF2-40B4-BE49-F238E27FC236}">
                      <a16:creationId xmlns:a16="http://schemas.microsoft.com/office/drawing/2014/main" id="{9297B8F9-174B-46E4-B1FC-36CC957EBF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294074">
                  <a:off x="2430737" y="4410970"/>
                  <a:ext cx="267973" cy="267973"/>
                </a:xfrm>
                <a:prstGeom prst="rect">
                  <a:avLst/>
                </a:prstGeom>
              </p:spPr>
            </p:pic>
          </p:grpSp>
          <p:sp>
            <p:nvSpPr>
              <p:cNvPr id="31" name="Rectangle 30">
                <a:extLst>
                  <a:ext uri="{FF2B5EF4-FFF2-40B4-BE49-F238E27FC236}">
                    <a16:creationId xmlns:a16="http://schemas.microsoft.com/office/drawing/2014/main" id="{796842F4-4F23-4E48-8B76-38CD280B2C45}"/>
                  </a:ext>
                </a:extLst>
              </p:cNvPr>
              <p:cNvSpPr/>
              <p:nvPr/>
            </p:nvSpPr>
            <p:spPr>
              <a:xfrm>
                <a:off x="5551069" y="4049211"/>
                <a:ext cx="398206" cy="2907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37BC32A0-B48B-451D-8605-A1965484EE2D}"/>
                </a:ext>
              </a:extLst>
            </p:cNvPr>
            <p:cNvGrpSpPr/>
            <p:nvPr/>
          </p:nvGrpSpPr>
          <p:grpSpPr>
            <a:xfrm>
              <a:off x="9241212" y="101934"/>
              <a:ext cx="928989" cy="1017135"/>
              <a:chOff x="8916519" y="805360"/>
              <a:chExt cx="1212442" cy="1480739"/>
            </a:xfrm>
          </p:grpSpPr>
          <p:grpSp>
            <p:nvGrpSpPr>
              <p:cNvPr id="24" name="Group 23">
                <a:extLst>
                  <a:ext uri="{FF2B5EF4-FFF2-40B4-BE49-F238E27FC236}">
                    <a16:creationId xmlns:a16="http://schemas.microsoft.com/office/drawing/2014/main" id="{596235E0-F3A8-4B7A-A2A7-4BEF4160A5C7}"/>
                  </a:ext>
                </a:extLst>
              </p:cNvPr>
              <p:cNvGrpSpPr/>
              <p:nvPr/>
            </p:nvGrpSpPr>
            <p:grpSpPr>
              <a:xfrm>
                <a:off x="8916519" y="805360"/>
                <a:ext cx="1212442" cy="1480739"/>
                <a:chOff x="8916530" y="805360"/>
                <a:chExt cx="1212443" cy="1480738"/>
              </a:xfrm>
            </p:grpSpPr>
            <p:grpSp>
              <p:nvGrpSpPr>
                <p:cNvPr id="9" name="Group 8">
                  <a:extLst>
                    <a:ext uri="{FF2B5EF4-FFF2-40B4-BE49-F238E27FC236}">
                      <a16:creationId xmlns:a16="http://schemas.microsoft.com/office/drawing/2014/main" id="{6B0114DA-7A50-4B7B-A6F3-7AAC0C54E83C}"/>
                    </a:ext>
                  </a:extLst>
                </p:cNvPr>
                <p:cNvGrpSpPr/>
                <p:nvPr/>
              </p:nvGrpSpPr>
              <p:grpSpPr>
                <a:xfrm>
                  <a:off x="8916530" y="1080311"/>
                  <a:ext cx="923731" cy="920025"/>
                  <a:chOff x="8978262" y="66148"/>
                  <a:chExt cx="923731" cy="920025"/>
                </a:xfrm>
              </p:grpSpPr>
              <p:sp>
                <p:nvSpPr>
                  <p:cNvPr id="5" name="Partial Circle 4">
                    <a:extLst>
                      <a:ext uri="{FF2B5EF4-FFF2-40B4-BE49-F238E27FC236}">
                        <a16:creationId xmlns:a16="http://schemas.microsoft.com/office/drawing/2014/main" id="{1E2E87F0-845A-4A92-8D1C-9244124444D4}"/>
                      </a:ext>
                    </a:extLst>
                  </p:cNvPr>
                  <p:cNvSpPr/>
                  <p:nvPr/>
                </p:nvSpPr>
                <p:spPr>
                  <a:xfrm>
                    <a:off x="8987593" y="71773"/>
                    <a:ext cx="914400" cy="914400"/>
                  </a:xfrm>
                  <a:prstGeom prst="pie">
                    <a:avLst>
                      <a:gd name="adj1" fmla="val 5439990"/>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Partial Circle 81">
                    <a:extLst>
                      <a:ext uri="{FF2B5EF4-FFF2-40B4-BE49-F238E27FC236}">
                        <a16:creationId xmlns:a16="http://schemas.microsoft.com/office/drawing/2014/main" id="{E79CD18C-8A2A-489D-B1D0-C440A0370270}"/>
                      </a:ext>
                    </a:extLst>
                  </p:cNvPr>
                  <p:cNvSpPr/>
                  <p:nvPr/>
                </p:nvSpPr>
                <p:spPr>
                  <a:xfrm rot="10800000">
                    <a:off x="8978262" y="66148"/>
                    <a:ext cx="914400" cy="914400"/>
                  </a:xfrm>
                  <a:prstGeom prst="pie">
                    <a:avLst>
                      <a:gd name="adj1" fmla="val 5439990"/>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1" name="Isosceles Triangle 10">
                  <a:extLst>
                    <a:ext uri="{FF2B5EF4-FFF2-40B4-BE49-F238E27FC236}">
                      <a16:creationId xmlns:a16="http://schemas.microsoft.com/office/drawing/2014/main" id="{671B1F91-7853-4F0D-8A94-A1D62304502F}"/>
                    </a:ext>
                  </a:extLst>
                </p:cNvPr>
                <p:cNvSpPr/>
                <p:nvPr/>
              </p:nvSpPr>
              <p:spPr>
                <a:xfrm rot="771695">
                  <a:off x="9410445" y="805360"/>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5629BFEE-DEAF-4755-AB3F-132256ED926E}"/>
                    </a:ext>
                  </a:extLst>
                </p:cNvPr>
                <p:cNvSpPr/>
                <p:nvPr/>
              </p:nvSpPr>
              <p:spPr>
                <a:xfrm rot="2351891">
                  <a:off x="9676439" y="921183"/>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84E87FA4-A4C6-481B-9C7E-86FA873BDCAB}"/>
                    </a:ext>
                  </a:extLst>
                </p:cNvPr>
                <p:cNvSpPr/>
                <p:nvPr/>
              </p:nvSpPr>
              <p:spPr>
                <a:xfrm rot="3782783">
                  <a:off x="9838700" y="1128639"/>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107E18BA-FE13-435F-BC47-7F6D0D859ADD}"/>
                    </a:ext>
                  </a:extLst>
                </p:cNvPr>
                <p:cNvSpPr/>
                <p:nvPr/>
              </p:nvSpPr>
              <p:spPr>
                <a:xfrm rot="5400000">
                  <a:off x="9900244" y="1411326"/>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E852DCB3-FE54-4F37-A501-A02D0F7E4BB1}"/>
                    </a:ext>
                  </a:extLst>
                </p:cNvPr>
                <p:cNvSpPr/>
                <p:nvPr/>
              </p:nvSpPr>
              <p:spPr>
                <a:xfrm rot="7314773">
                  <a:off x="9837226" y="1715276"/>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5610EC4-E2D9-420C-8812-C4E790AAADDD}"/>
                    </a:ext>
                  </a:extLst>
                </p:cNvPr>
                <p:cNvSpPr/>
                <p:nvPr/>
              </p:nvSpPr>
              <p:spPr>
                <a:xfrm rot="8649367">
                  <a:off x="9640877" y="1906306"/>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472E5642-08A6-4105-9822-F7BD8C580F96}"/>
                    </a:ext>
                  </a:extLst>
                </p:cNvPr>
                <p:cNvSpPr/>
                <p:nvPr/>
              </p:nvSpPr>
              <p:spPr>
                <a:xfrm rot="9939034">
                  <a:off x="9425871" y="2018651"/>
                  <a:ext cx="190012" cy="2674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C01071C4-3412-4F53-B88B-83C522B2ECC5}"/>
                  </a:ext>
                </a:extLst>
              </p:cNvPr>
              <p:cNvGrpSpPr/>
              <p:nvPr/>
            </p:nvGrpSpPr>
            <p:grpSpPr>
              <a:xfrm>
                <a:off x="9247503" y="1070143"/>
                <a:ext cx="298580" cy="1040083"/>
                <a:chOff x="8640147" y="2641578"/>
                <a:chExt cx="298580" cy="1040082"/>
              </a:xfrm>
              <a:solidFill>
                <a:srgbClr val="FF6600"/>
              </a:solidFill>
            </p:grpSpPr>
            <p:sp>
              <p:nvSpPr>
                <p:cNvPr id="2" name="Flowchart: Manual Operation 1">
                  <a:extLst>
                    <a:ext uri="{FF2B5EF4-FFF2-40B4-BE49-F238E27FC236}">
                      <a16:creationId xmlns:a16="http://schemas.microsoft.com/office/drawing/2014/main" id="{5FA3C858-6AB8-4B86-9221-86E9CB0B9268}"/>
                    </a:ext>
                  </a:extLst>
                </p:cNvPr>
                <p:cNvSpPr/>
                <p:nvPr/>
              </p:nvSpPr>
              <p:spPr>
                <a:xfrm>
                  <a:off x="8640147" y="2641578"/>
                  <a:ext cx="298580" cy="688218"/>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0CCDD4C-68AA-4B6B-958A-5FA0648FEF92}"/>
                    </a:ext>
                  </a:extLst>
                </p:cNvPr>
                <p:cNvSpPr/>
                <p:nvPr/>
              </p:nvSpPr>
              <p:spPr>
                <a:xfrm>
                  <a:off x="8654815" y="3401742"/>
                  <a:ext cx="269244" cy="279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71035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083C3-3AC8-4A6C-97E3-147ADC408AE9}"/>
              </a:ext>
            </a:extLst>
          </p:cNvPr>
          <p:cNvSpPr txBox="1"/>
          <p:nvPr/>
        </p:nvSpPr>
        <p:spPr>
          <a:xfrm>
            <a:off x="254359" y="161508"/>
            <a:ext cx="3829895" cy="923330"/>
          </a:xfrm>
          <a:prstGeom prst="rect">
            <a:avLst/>
          </a:prstGeom>
          <a:noFill/>
        </p:spPr>
        <p:txBody>
          <a:bodyPr wrap="none" rtlCol="0">
            <a:spAutoFit/>
          </a:bodyPr>
          <a:lstStyle/>
          <a:p>
            <a:r>
              <a:rPr lang="en-US" sz="5400" dirty="0">
                <a:latin typeface="AR ESSENCE" panose="02000000000000000000" pitchFamily="2" charset="0"/>
                <a:cs typeface="Arial" panose="020B0604020202020204" pitchFamily="34" charset="0"/>
              </a:rPr>
              <a:t>Regular events</a:t>
            </a:r>
          </a:p>
        </p:txBody>
      </p:sp>
      <p:grpSp>
        <p:nvGrpSpPr>
          <p:cNvPr id="81" name="Group 80">
            <a:extLst>
              <a:ext uri="{FF2B5EF4-FFF2-40B4-BE49-F238E27FC236}">
                <a16:creationId xmlns:a16="http://schemas.microsoft.com/office/drawing/2014/main" id="{790BF40E-4628-44F0-ABF3-277EF0EB793C}"/>
              </a:ext>
            </a:extLst>
          </p:cNvPr>
          <p:cNvGrpSpPr/>
          <p:nvPr/>
        </p:nvGrpSpPr>
        <p:grpSpPr>
          <a:xfrm>
            <a:off x="5544872" y="253512"/>
            <a:ext cx="6592766" cy="6355947"/>
            <a:chOff x="5163190" y="488071"/>
            <a:chExt cx="6634410" cy="6208345"/>
          </a:xfrm>
        </p:grpSpPr>
        <p:grpSp>
          <p:nvGrpSpPr>
            <p:cNvPr id="66" name="Group 65">
              <a:extLst>
                <a:ext uri="{FF2B5EF4-FFF2-40B4-BE49-F238E27FC236}">
                  <a16:creationId xmlns:a16="http://schemas.microsoft.com/office/drawing/2014/main" id="{1961E82E-F790-4EBE-B724-C987A47FFE71}"/>
                </a:ext>
              </a:extLst>
            </p:cNvPr>
            <p:cNvGrpSpPr/>
            <p:nvPr/>
          </p:nvGrpSpPr>
          <p:grpSpPr>
            <a:xfrm>
              <a:off x="5163190" y="849147"/>
              <a:ext cx="6634410" cy="5847269"/>
              <a:chOff x="5163190" y="849147"/>
              <a:chExt cx="6634410" cy="5847269"/>
            </a:xfrm>
          </p:grpSpPr>
          <p:sp>
            <p:nvSpPr>
              <p:cNvPr id="3" name="Rectangle 2">
                <a:extLst>
                  <a:ext uri="{FF2B5EF4-FFF2-40B4-BE49-F238E27FC236}">
                    <a16:creationId xmlns:a16="http://schemas.microsoft.com/office/drawing/2014/main" id="{413E4E16-55D9-4CCD-A569-36BC7FC03F57}"/>
                  </a:ext>
                </a:extLst>
              </p:cNvPr>
              <p:cNvSpPr/>
              <p:nvPr/>
            </p:nvSpPr>
            <p:spPr>
              <a:xfrm>
                <a:off x="5163190" y="849215"/>
                <a:ext cx="6628823" cy="5700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60FB32E0-DC75-47B8-83BE-9372C309E26F}"/>
                  </a:ext>
                </a:extLst>
              </p:cNvPr>
              <p:cNvGrpSpPr/>
              <p:nvPr/>
            </p:nvGrpSpPr>
            <p:grpSpPr>
              <a:xfrm>
                <a:off x="7575788" y="4158000"/>
                <a:ext cx="1903445" cy="2528596"/>
                <a:chOff x="7514026" y="3577772"/>
                <a:chExt cx="1903445" cy="2528596"/>
              </a:xfrm>
            </p:grpSpPr>
            <p:sp>
              <p:nvSpPr>
                <p:cNvPr id="69" name="Rectangle 68">
                  <a:extLst>
                    <a:ext uri="{FF2B5EF4-FFF2-40B4-BE49-F238E27FC236}">
                      <a16:creationId xmlns:a16="http://schemas.microsoft.com/office/drawing/2014/main" id="{778FBEAD-5066-41E7-8D4D-E02A4511499D}"/>
                    </a:ext>
                  </a:extLst>
                </p:cNvPr>
                <p:cNvSpPr/>
                <p:nvPr/>
              </p:nvSpPr>
              <p:spPr>
                <a:xfrm>
                  <a:off x="7514026" y="3577772"/>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D67269C2-00A6-4BC4-B084-2BE05F714C6D}"/>
                    </a:ext>
                  </a:extLst>
                </p:cNvPr>
                <p:cNvGrpSpPr/>
                <p:nvPr/>
              </p:nvGrpSpPr>
              <p:grpSpPr>
                <a:xfrm>
                  <a:off x="7968521" y="3701093"/>
                  <a:ext cx="1031606" cy="1505797"/>
                  <a:chOff x="2547522" y="2081474"/>
                  <a:chExt cx="2092184" cy="2708618"/>
                </a:xfrm>
              </p:grpSpPr>
              <p:grpSp>
                <p:nvGrpSpPr>
                  <p:cNvPr id="30" name="Group 29">
                    <a:extLst>
                      <a:ext uri="{FF2B5EF4-FFF2-40B4-BE49-F238E27FC236}">
                        <a16:creationId xmlns:a16="http://schemas.microsoft.com/office/drawing/2014/main" id="{7B0508FA-A0D7-4C8A-AC46-0A4884342D67}"/>
                      </a:ext>
                    </a:extLst>
                  </p:cNvPr>
                  <p:cNvGrpSpPr/>
                  <p:nvPr/>
                </p:nvGrpSpPr>
                <p:grpSpPr>
                  <a:xfrm>
                    <a:off x="3147832" y="2081474"/>
                    <a:ext cx="1491874" cy="2207271"/>
                    <a:chOff x="3147832" y="2081474"/>
                    <a:chExt cx="1491874" cy="2207271"/>
                  </a:xfrm>
                </p:grpSpPr>
                <p:sp>
                  <p:nvSpPr>
                    <p:cNvPr id="82" name="Rectangle 81">
                      <a:extLst>
                        <a:ext uri="{FF2B5EF4-FFF2-40B4-BE49-F238E27FC236}">
                          <a16:creationId xmlns:a16="http://schemas.microsoft.com/office/drawing/2014/main" id="{44DE396F-25A6-4E00-BA4E-886BAD2EA8AE}"/>
                        </a:ext>
                      </a:extLst>
                    </p:cNvPr>
                    <p:cNvSpPr/>
                    <p:nvPr/>
                  </p:nvSpPr>
                  <p:spPr>
                    <a:xfrm>
                      <a:off x="3158277" y="2445299"/>
                      <a:ext cx="1478605" cy="184344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3603703-52C9-4D85-9D15-1B68CC09C7DC}"/>
                        </a:ext>
                      </a:extLst>
                    </p:cNvPr>
                    <p:cNvSpPr/>
                    <p:nvPr/>
                  </p:nvSpPr>
                  <p:spPr>
                    <a:xfrm>
                      <a:off x="3312341" y="2565770"/>
                      <a:ext cx="1201899" cy="1231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FD9F8BCA-093C-4FB1-8589-E185C4783D6F}"/>
                        </a:ext>
                      </a:extLst>
                    </p:cNvPr>
                    <p:cNvSpPr txBox="1"/>
                    <p:nvPr/>
                  </p:nvSpPr>
                  <p:spPr>
                    <a:xfrm>
                      <a:off x="3435832" y="2515683"/>
                      <a:ext cx="534841" cy="718767"/>
                    </a:xfrm>
                    <a:prstGeom prst="rect">
                      <a:avLst/>
                    </a:prstGeom>
                    <a:noFill/>
                  </p:spPr>
                  <p:txBody>
                    <a:bodyPr wrap="none" rtlCol="0">
                      <a:spAutoFit/>
                    </a:bodyPr>
                    <a:lstStyle/>
                    <a:p>
                      <a:r>
                        <a:rPr lang="en-US" sz="4000" dirty="0">
                          <a:latin typeface="Arial Black" panose="020B0A04020102020204" pitchFamily="34" charset="0"/>
                        </a:rPr>
                        <a:t>?</a:t>
                      </a:r>
                    </a:p>
                  </p:txBody>
                </p:sp>
                <p:sp>
                  <p:nvSpPr>
                    <p:cNvPr id="27" name="Isosceles Triangle 26">
                      <a:extLst>
                        <a:ext uri="{FF2B5EF4-FFF2-40B4-BE49-F238E27FC236}">
                          <a16:creationId xmlns:a16="http://schemas.microsoft.com/office/drawing/2014/main" id="{34A21CBF-B713-4F5C-A48C-19563C90E8A8}"/>
                        </a:ext>
                      </a:extLst>
                    </p:cNvPr>
                    <p:cNvSpPr/>
                    <p:nvPr/>
                  </p:nvSpPr>
                  <p:spPr>
                    <a:xfrm>
                      <a:off x="3147832" y="2081475"/>
                      <a:ext cx="400496" cy="365390"/>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id="{3B9043E0-E59B-491F-B566-6D3F3B684173}"/>
                        </a:ext>
                      </a:extLst>
                    </p:cNvPr>
                    <p:cNvSpPr/>
                    <p:nvPr/>
                  </p:nvSpPr>
                  <p:spPr>
                    <a:xfrm>
                      <a:off x="4239209" y="2081474"/>
                      <a:ext cx="400497" cy="365389"/>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34000134-19DD-40C3-906C-66D4822F3D8D}"/>
                        </a:ext>
                      </a:extLst>
                    </p:cNvPr>
                    <p:cNvSpPr/>
                    <p:nvPr/>
                  </p:nvSpPr>
                  <p:spPr>
                    <a:xfrm>
                      <a:off x="3877520" y="2107986"/>
                      <a:ext cx="400498" cy="365388"/>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7F4F06E5-0BD0-4BAA-8C09-622C4FA8D48A}"/>
                        </a:ext>
                      </a:extLst>
                    </p:cNvPr>
                    <p:cNvSpPr/>
                    <p:nvPr/>
                  </p:nvSpPr>
                  <p:spPr>
                    <a:xfrm>
                      <a:off x="3499857" y="2115885"/>
                      <a:ext cx="400497" cy="365389"/>
                    </a:xfrm>
                    <a:prstGeom prs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CF46ADE-6A3F-4D9D-920C-1207443B3292}"/>
                      </a:ext>
                    </a:extLst>
                  </p:cNvPr>
                  <p:cNvGrpSpPr/>
                  <p:nvPr/>
                </p:nvGrpSpPr>
                <p:grpSpPr>
                  <a:xfrm rot="19537091">
                    <a:off x="2547522" y="2720338"/>
                    <a:ext cx="1487317" cy="2069754"/>
                    <a:chOff x="1785748" y="2477981"/>
                    <a:chExt cx="1487317" cy="2069754"/>
                  </a:xfrm>
                </p:grpSpPr>
                <p:sp>
                  <p:nvSpPr>
                    <p:cNvPr id="21" name="Rectangle 20">
                      <a:extLst>
                        <a:ext uri="{FF2B5EF4-FFF2-40B4-BE49-F238E27FC236}">
                          <a16:creationId xmlns:a16="http://schemas.microsoft.com/office/drawing/2014/main" id="{C42C53FB-5ADF-4B93-8E10-3F1D0749C3EF}"/>
                        </a:ext>
                      </a:extLst>
                    </p:cNvPr>
                    <p:cNvSpPr/>
                    <p:nvPr/>
                  </p:nvSpPr>
                  <p:spPr>
                    <a:xfrm>
                      <a:off x="1789888" y="2704289"/>
                      <a:ext cx="1478605" cy="18434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FE7B98-8C9D-4F44-8D84-2F9B6DFAC050}"/>
                        </a:ext>
                      </a:extLst>
                    </p:cNvPr>
                    <p:cNvSpPr/>
                    <p:nvPr/>
                  </p:nvSpPr>
                  <p:spPr>
                    <a:xfrm>
                      <a:off x="1785748" y="2477984"/>
                      <a:ext cx="291830" cy="45260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A9B293D-1AF8-422E-81C2-EC59D75729B2}"/>
                        </a:ext>
                      </a:extLst>
                    </p:cNvPr>
                    <p:cNvSpPr/>
                    <p:nvPr/>
                  </p:nvSpPr>
                  <p:spPr>
                    <a:xfrm>
                      <a:off x="2159795" y="2477983"/>
                      <a:ext cx="291830" cy="45260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2577045-6119-4662-A9AF-FDBFA648EC84}"/>
                        </a:ext>
                      </a:extLst>
                    </p:cNvPr>
                    <p:cNvSpPr/>
                    <p:nvPr/>
                  </p:nvSpPr>
                  <p:spPr>
                    <a:xfrm>
                      <a:off x="2981235" y="2477982"/>
                      <a:ext cx="291830" cy="45260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C313890-A740-4586-8A7E-650A81C6F518}"/>
                        </a:ext>
                      </a:extLst>
                    </p:cNvPr>
                    <p:cNvSpPr/>
                    <p:nvPr/>
                  </p:nvSpPr>
                  <p:spPr>
                    <a:xfrm>
                      <a:off x="2570515" y="2477981"/>
                      <a:ext cx="291830" cy="45260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0A58D7-769F-41A5-8127-806957BA9EEF}"/>
                        </a:ext>
                      </a:extLst>
                    </p:cNvPr>
                    <p:cNvSpPr/>
                    <p:nvPr/>
                  </p:nvSpPr>
                  <p:spPr>
                    <a:xfrm>
                      <a:off x="1943952" y="2824760"/>
                      <a:ext cx="1201899" cy="1231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0D5AECC-35D0-44CE-87C5-EF7654486636}"/>
                        </a:ext>
                      </a:extLst>
                    </p:cNvPr>
                    <p:cNvSpPr txBox="1"/>
                    <p:nvPr/>
                  </p:nvSpPr>
                  <p:spPr>
                    <a:xfrm>
                      <a:off x="2070598" y="2813313"/>
                      <a:ext cx="756299" cy="1044367"/>
                    </a:xfrm>
                    <a:prstGeom prst="rect">
                      <a:avLst/>
                    </a:prstGeom>
                    <a:noFill/>
                  </p:spPr>
                  <p:txBody>
                    <a:bodyPr wrap="square" rtlCol="0">
                      <a:spAutoFit/>
                    </a:bodyPr>
                    <a:lstStyle/>
                    <a:p>
                      <a:r>
                        <a:rPr lang="en-US" sz="4000" dirty="0">
                          <a:latin typeface="Arial Black" panose="020B0A04020102020204" pitchFamily="34" charset="0"/>
                        </a:rPr>
                        <a:t>?</a:t>
                      </a:r>
                    </a:p>
                  </p:txBody>
                </p:sp>
              </p:grpSp>
            </p:grpSp>
            <p:sp>
              <p:nvSpPr>
                <p:cNvPr id="5" name="TextBox 4">
                  <a:extLst>
                    <a:ext uri="{FF2B5EF4-FFF2-40B4-BE49-F238E27FC236}">
                      <a16:creationId xmlns:a16="http://schemas.microsoft.com/office/drawing/2014/main" id="{5BE8DFF1-EC4B-4B3B-9749-BBA5E3D348D5}"/>
                    </a:ext>
                  </a:extLst>
                </p:cNvPr>
                <p:cNvSpPr txBox="1"/>
                <p:nvPr/>
              </p:nvSpPr>
              <p:spPr>
                <a:xfrm>
                  <a:off x="7603979" y="5402523"/>
                  <a:ext cx="1717303" cy="646331"/>
                </a:xfrm>
                <a:prstGeom prst="rect">
                  <a:avLst/>
                </a:prstGeom>
                <a:noFill/>
              </p:spPr>
              <p:txBody>
                <a:bodyPr wrap="square" rtlCol="0">
                  <a:spAutoFit/>
                </a:bodyPr>
                <a:lstStyle/>
                <a:p>
                  <a:r>
                    <a:rPr lang="en-US" dirty="0"/>
                    <a:t>Why I have this card?</a:t>
                  </a:r>
                </a:p>
              </p:txBody>
            </p:sp>
          </p:grpSp>
          <p:grpSp>
            <p:nvGrpSpPr>
              <p:cNvPr id="26" name="Group 25">
                <a:extLst>
                  <a:ext uri="{FF2B5EF4-FFF2-40B4-BE49-F238E27FC236}">
                    <a16:creationId xmlns:a16="http://schemas.microsoft.com/office/drawing/2014/main" id="{689CF0E9-9DA1-4929-89E1-080A377D9C18}"/>
                  </a:ext>
                </a:extLst>
              </p:cNvPr>
              <p:cNvGrpSpPr/>
              <p:nvPr/>
            </p:nvGrpSpPr>
            <p:grpSpPr>
              <a:xfrm>
                <a:off x="9747638" y="4147792"/>
                <a:ext cx="1903445" cy="2528596"/>
                <a:chOff x="9552248" y="3577772"/>
                <a:chExt cx="1903445" cy="2528596"/>
              </a:xfrm>
            </p:grpSpPr>
            <p:sp>
              <p:nvSpPr>
                <p:cNvPr id="92" name="Rectangle 91">
                  <a:extLst>
                    <a:ext uri="{FF2B5EF4-FFF2-40B4-BE49-F238E27FC236}">
                      <a16:creationId xmlns:a16="http://schemas.microsoft.com/office/drawing/2014/main" id="{8C2B3BCE-6AA8-4BB7-AF9D-CA9FD4E10735}"/>
                    </a:ext>
                  </a:extLst>
                </p:cNvPr>
                <p:cNvSpPr/>
                <p:nvPr/>
              </p:nvSpPr>
              <p:spPr>
                <a:xfrm>
                  <a:off x="9552248" y="3577772"/>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B2177CC3-5B04-4315-AF46-F2816DE4726B}"/>
                    </a:ext>
                  </a:extLst>
                </p:cNvPr>
                <p:cNvGrpSpPr/>
                <p:nvPr/>
              </p:nvGrpSpPr>
              <p:grpSpPr>
                <a:xfrm>
                  <a:off x="9870365" y="4013310"/>
                  <a:ext cx="1191492" cy="968175"/>
                  <a:chOff x="3336092" y="4842070"/>
                  <a:chExt cx="1551911" cy="1098041"/>
                </a:xfrm>
              </p:grpSpPr>
              <p:grpSp>
                <p:nvGrpSpPr>
                  <p:cNvPr id="100" name="Group 99">
                    <a:extLst>
                      <a:ext uri="{FF2B5EF4-FFF2-40B4-BE49-F238E27FC236}">
                        <a16:creationId xmlns:a16="http://schemas.microsoft.com/office/drawing/2014/main" id="{1FBD8FD8-C45B-45BF-BAB7-8AB280BB8615}"/>
                      </a:ext>
                    </a:extLst>
                  </p:cNvPr>
                  <p:cNvGrpSpPr/>
                  <p:nvPr/>
                </p:nvGrpSpPr>
                <p:grpSpPr>
                  <a:xfrm>
                    <a:off x="3997381" y="4842070"/>
                    <a:ext cx="890622" cy="1098041"/>
                    <a:chOff x="3187716" y="4069793"/>
                    <a:chExt cx="890622" cy="1098041"/>
                  </a:xfrm>
                </p:grpSpPr>
                <p:sp>
                  <p:nvSpPr>
                    <p:cNvPr id="32" name="Oval 31">
                      <a:extLst>
                        <a:ext uri="{FF2B5EF4-FFF2-40B4-BE49-F238E27FC236}">
                          <a16:creationId xmlns:a16="http://schemas.microsoft.com/office/drawing/2014/main" id="{C34DDB42-498B-4CF7-964C-E40144A17F4C}"/>
                        </a:ext>
                      </a:extLst>
                    </p:cNvPr>
                    <p:cNvSpPr/>
                    <p:nvPr/>
                  </p:nvSpPr>
                  <p:spPr>
                    <a:xfrm rot="1299482">
                      <a:off x="3187716" y="4069793"/>
                      <a:ext cx="890622" cy="10980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3F162A5C-3472-4FA4-A5C1-0FE4FF455D42}"/>
                        </a:ext>
                      </a:extLst>
                    </p:cNvPr>
                    <p:cNvCxnSpPr>
                      <a:cxnSpLocks/>
                    </p:cNvCxnSpPr>
                    <p:nvPr/>
                  </p:nvCxnSpPr>
                  <p:spPr>
                    <a:xfrm flipH="1">
                      <a:off x="3602409" y="4233809"/>
                      <a:ext cx="173375" cy="446539"/>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FBBF9D3-7112-4757-B57B-92EE74BD4B8E}"/>
                        </a:ext>
                      </a:extLst>
                    </p:cNvPr>
                    <p:cNvCxnSpPr>
                      <a:cxnSpLocks/>
                    </p:cNvCxnSpPr>
                    <p:nvPr/>
                  </p:nvCxnSpPr>
                  <p:spPr>
                    <a:xfrm flipH="1" flipV="1">
                      <a:off x="3603324" y="4669821"/>
                      <a:ext cx="225326" cy="141653"/>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4AAD15A5-23DE-4491-A0F0-71FE71380EC3}"/>
                      </a:ext>
                    </a:extLst>
                  </p:cNvPr>
                  <p:cNvGrpSpPr/>
                  <p:nvPr/>
                </p:nvGrpSpPr>
                <p:grpSpPr>
                  <a:xfrm>
                    <a:off x="3336092" y="4863181"/>
                    <a:ext cx="1127681" cy="484632"/>
                    <a:chOff x="2869286" y="3841025"/>
                    <a:chExt cx="1127681" cy="484632"/>
                  </a:xfrm>
                </p:grpSpPr>
                <p:sp>
                  <p:nvSpPr>
                    <p:cNvPr id="39" name="Arrow: Chevron 38">
                      <a:extLst>
                        <a:ext uri="{FF2B5EF4-FFF2-40B4-BE49-F238E27FC236}">
                          <a16:creationId xmlns:a16="http://schemas.microsoft.com/office/drawing/2014/main" id="{1C09D01A-BF9A-4424-9CAA-EEED07E57307}"/>
                        </a:ext>
                      </a:extLst>
                    </p:cNvPr>
                    <p:cNvSpPr/>
                    <p:nvPr/>
                  </p:nvSpPr>
                  <p:spPr>
                    <a:xfrm>
                      <a:off x="3512335" y="3841025"/>
                      <a:ext cx="484632" cy="484632"/>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Arrow: Chevron 92">
                      <a:extLst>
                        <a:ext uri="{FF2B5EF4-FFF2-40B4-BE49-F238E27FC236}">
                          <a16:creationId xmlns:a16="http://schemas.microsoft.com/office/drawing/2014/main" id="{6DEB78BE-14D6-4E64-BF5D-FDF5E4E33D07}"/>
                        </a:ext>
                      </a:extLst>
                    </p:cNvPr>
                    <p:cNvSpPr/>
                    <p:nvPr/>
                  </p:nvSpPr>
                  <p:spPr>
                    <a:xfrm>
                      <a:off x="3182053" y="3841025"/>
                      <a:ext cx="484632" cy="484632"/>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Arrow: Chevron 93">
                      <a:extLst>
                        <a:ext uri="{FF2B5EF4-FFF2-40B4-BE49-F238E27FC236}">
                          <a16:creationId xmlns:a16="http://schemas.microsoft.com/office/drawing/2014/main" id="{C345F35B-43A0-47D0-A70F-18E397F877B7}"/>
                        </a:ext>
                      </a:extLst>
                    </p:cNvPr>
                    <p:cNvSpPr/>
                    <p:nvPr/>
                  </p:nvSpPr>
                  <p:spPr>
                    <a:xfrm>
                      <a:off x="2869286" y="3841025"/>
                      <a:ext cx="484632" cy="484632"/>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TextBox 5">
                  <a:extLst>
                    <a:ext uri="{FF2B5EF4-FFF2-40B4-BE49-F238E27FC236}">
                      <a16:creationId xmlns:a16="http://schemas.microsoft.com/office/drawing/2014/main" id="{404BE752-C975-4B0A-9D5E-13637210D42A}"/>
                    </a:ext>
                  </a:extLst>
                </p:cNvPr>
                <p:cNvSpPr txBox="1"/>
                <p:nvPr/>
              </p:nvSpPr>
              <p:spPr>
                <a:xfrm>
                  <a:off x="9973671" y="5365468"/>
                  <a:ext cx="1152880" cy="369332"/>
                </a:xfrm>
                <a:prstGeom prst="rect">
                  <a:avLst/>
                </a:prstGeom>
                <a:noFill/>
              </p:spPr>
              <p:txBody>
                <a:bodyPr wrap="none" rtlCol="0">
                  <a:spAutoFit/>
                </a:bodyPr>
                <a:lstStyle/>
                <a:p>
                  <a:r>
                    <a:rPr lang="en-US" dirty="0"/>
                    <a:t>Rash Hour</a:t>
                  </a:r>
                </a:p>
              </p:txBody>
            </p:sp>
          </p:grpSp>
          <p:grpSp>
            <p:nvGrpSpPr>
              <p:cNvPr id="45" name="Group 44">
                <a:extLst>
                  <a:ext uri="{FF2B5EF4-FFF2-40B4-BE49-F238E27FC236}">
                    <a16:creationId xmlns:a16="http://schemas.microsoft.com/office/drawing/2014/main" id="{605C0A80-CBDE-43BF-8348-7D4EF04D7A2D}"/>
                  </a:ext>
                </a:extLst>
              </p:cNvPr>
              <p:cNvGrpSpPr/>
              <p:nvPr/>
            </p:nvGrpSpPr>
            <p:grpSpPr>
              <a:xfrm>
                <a:off x="7566980" y="1526383"/>
                <a:ext cx="2118843" cy="2528596"/>
                <a:chOff x="7509795" y="891074"/>
                <a:chExt cx="2118843" cy="2528596"/>
              </a:xfrm>
            </p:grpSpPr>
            <p:sp>
              <p:nvSpPr>
                <p:cNvPr id="59" name="Rectangle 58">
                  <a:extLst>
                    <a:ext uri="{FF2B5EF4-FFF2-40B4-BE49-F238E27FC236}">
                      <a16:creationId xmlns:a16="http://schemas.microsoft.com/office/drawing/2014/main" id="{DD5834E1-7E90-4B5A-AE6A-B0B360D712D9}"/>
                    </a:ext>
                  </a:extLst>
                </p:cNvPr>
                <p:cNvSpPr/>
                <p:nvPr/>
              </p:nvSpPr>
              <p:spPr>
                <a:xfrm>
                  <a:off x="7509795" y="891074"/>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347EB049-F154-43F0-BE9C-CAD79E2DF4D4}"/>
                    </a:ext>
                  </a:extLst>
                </p:cNvPr>
                <p:cNvGrpSpPr/>
                <p:nvPr/>
              </p:nvGrpSpPr>
              <p:grpSpPr>
                <a:xfrm>
                  <a:off x="7658781" y="1161020"/>
                  <a:ext cx="1584745" cy="1130316"/>
                  <a:chOff x="7228883" y="2145581"/>
                  <a:chExt cx="1825358" cy="977921"/>
                </a:xfrm>
              </p:grpSpPr>
              <p:grpSp>
                <p:nvGrpSpPr>
                  <p:cNvPr id="44" name="Group 43">
                    <a:extLst>
                      <a:ext uri="{FF2B5EF4-FFF2-40B4-BE49-F238E27FC236}">
                        <a16:creationId xmlns:a16="http://schemas.microsoft.com/office/drawing/2014/main" id="{4A1AC3DD-81A9-4EAE-9C1C-A306E83C06B2}"/>
                      </a:ext>
                    </a:extLst>
                  </p:cNvPr>
                  <p:cNvGrpSpPr/>
                  <p:nvPr/>
                </p:nvGrpSpPr>
                <p:grpSpPr>
                  <a:xfrm>
                    <a:off x="7850318" y="2145581"/>
                    <a:ext cx="1155881" cy="544555"/>
                    <a:chOff x="1918060" y="4202349"/>
                    <a:chExt cx="1155881" cy="544555"/>
                  </a:xfrm>
                </p:grpSpPr>
                <p:sp>
                  <p:nvSpPr>
                    <p:cNvPr id="41" name="Flowchart: Delay 40">
                      <a:extLst>
                        <a:ext uri="{FF2B5EF4-FFF2-40B4-BE49-F238E27FC236}">
                          <a16:creationId xmlns:a16="http://schemas.microsoft.com/office/drawing/2014/main" id="{DF01C139-71A7-44BD-8C8E-995D6640C9C5}"/>
                        </a:ext>
                      </a:extLst>
                    </p:cNvPr>
                    <p:cNvSpPr/>
                    <p:nvPr/>
                  </p:nvSpPr>
                  <p:spPr>
                    <a:xfrm rot="16200000">
                      <a:off x="2684934" y="4357897"/>
                      <a:ext cx="379182" cy="398832"/>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Delay 41">
                      <a:extLst>
                        <a:ext uri="{FF2B5EF4-FFF2-40B4-BE49-F238E27FC236}">
                          <a16:creationId xmlns:a16="http://schemas.microsoft.com/office/drawing/2014/main" id="{C0A73E3E-CEFC-4E39-8654-E0B286125BFC}"/>
                        </a:ext>
                      </a:extLst>
                    </p:cNvPr>
                    <p:cNvSpPr/>
                    <p:nvPr/>
                  </p:nvSpPr>
                  <p:spPr>
                    <a:xfrm rot="16200000">
                      <a:off x="2267218" y="4172493"/>
                      <a:ext cx="544555" cy="604267"/>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Delay 42">
                      <a:extLst>
                        <a:ext uri="{FF2B5EF4-FFF2-40B4-BE49-F238E27FC236}">
                          <a16:creationId xmlns:a16="http://schemas.microsoft.com/office/drawing/2014/main" id="{3121CEAB-D7D8-44C5-ACD0-A183C2965DA5}"/>
                        </a:ext>
                      </a:extLst>
                    </p:cNvPr>
                    <p:cNvSpPr/>
                    <p:nvPr/>
                  </p:nvSpPr>
                  <p:spPr>
                    <a:xfrm rot="16200000">
                      <a:off x="2078284" y="4346924"/>
                      <a:ext cx="239755" cy="560204"/>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24A3E07-7A6A-477A-A2CF-9A3B3BEACD0C}"/>
                      </a:ext>
                    </a:extLst>
                  </p:cNvPr>
                  <p:cNvGrpSpPr/>
                  <p:nvPr/>
                </p:nvGrpSpPr>
                <p:grpSpPr>
                  <a:xfrm>
                    <a:off x="7228883" y="2361249"/>
                    <a:ext cx="1155881" cy="544555"/>
                    <a:chOff x="1918060" y="4202349"/>
                    <a:chExt cx="1155881" cy="544555"/>
                  </a:xfrm>
                </p:grpSpPr>
                <p:sp>
                  <p:nvSpPr>
                    <p:cNvPr id="47" name="Flowchart: Delay 46">
                      <a:extLst>
                        <a:ext uri="{FF2B5EF4-FFF2-40B4-BE49-F238E27FC236}">
                          <a16:creationId xmlns:a16="http://schemas.microsoft.com/office/drawing/2014/main" id="{FBB17C3E-3265-4E6A-88C9-157561050BEF}"/>
                        </a:ext>
                      </a:extLst>
                    </p:cNvPr>
                    <p:cNvSpPr/>
                    <p:nvPr/>
                  </p:nvSpPr>
                  <p:spPr>
                    <a:xfrm rot="16200000">
                      <a:off x="2684934" y="4357897"/>
                      <a:ext cx="379182" cy="398832"/>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elay 47">
                      <a:extLst>
                        <a:ext uri="{FF2B5EF4-FFF2-40B4-BE49-F238E27FC236}">
                          <a16:creationId xmlns:a16="http://schemas.microsoft.com/office/drawing/2014/main" id="{70E8FB98-F821-45B0-AB9F-44EA73499C13}"/>
                        </a:ext>
                      </a:extLst>
                    </p:cNvPr>
                    <p:cNvSpPr/>
                    <p:nvPr/>
                  </p:nvSpPr>
                  <p:spPr>
                    <a:xfrm rot="16200000">
                      <a:off x="2267218" y="4172493"/>
                      <a:ext cx="544555" cy="604267"/>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Delay 48">
                      <a:extLst>
                        <a:ext uri="{FF2B5EF4-FFF2-40B4-BE49-F238E27FC236}">
                          <a16:creationId xmlns:a16="http://schemas.microsoft.com/office/drawing/2014/main" id="{856854B7-620A-4AC3-93A4-29B9F828215C}"/>
                        </a:ext>
                      </a:extLst>
                    </p:cNvPr>
                    <p:cNvSpPr/>
                    <p:nvPr/>
                  </p:nvSpPr>
                  <p:spPr>
                    <a:xfrm rot="16200000">
                      <a:off x="2078284" y="4346924"/>
                      <a:ext cx="239755" cy="560204"/>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AA481998-A745-41DD-9C99-3E0EA4A16783}"/>
                      </a:ext>
                    </a:extLst>
                  </p:cNvPr>
                  <p:cNvGrpSpPr/>
                  <p:nvPr/>
                </p:nvGrpSpPr>
                <p:grpSpPr>
                  <a:xfrm>
                    <a:off x="7898360" y="2578947"/>
                    <a:ext cx="1155881" cy="544555"/>
                    <a:chOff x="1918060" y="4202349"/>
                    <a:chExt cx="1155881" cy="544555"/>
                  </a:xfrm>
                </p:grpSpPr>
                <p:sp>
                  <p:nvSpPr>
                    <p:cNvPr id="51" name="Flowchart: Delay 50">
                      <a:extLst>
                        <a:ext uri="{FF2B5EF4-FFF2-40B4-BE49-F238E27FC236}">
                          <a16:creationId xmlns:a16="http://schemas.microsoft.com/office/drawing/2014/main" id="{2C4DADDC-6F86-453D-9B9D-66FF0E142D39}"/>
                        </a:ext>
                      </a:extLst>
                    </p:cNvPr>
                    <p:cNvSpPr/>
                    <p:nvPr/>
                  </p:nvSpPr>
                  <p:spPr>
                    <a:xfrm rot="16200000">
                      <a:off x="2684934" y="4357897"/>
                      <a:ext cx="379182" cy="398832"/>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a:extLst>
                        <a:ext uri="{FF2B5EF4-FFF2-40B4-BE49-F238E27FC236}">
                          <a16:creationId xmlns:a16="http://schemas.microsoft.com/office/drawing/2014/main" id="{2E959190-14A2-4DEB-B88E-48B868D6411D}"/>
                        </a:ext>
                      </a:extLst>
                    </p:cNvPr>
                    <p:cNvSpPr/>
                    <p:nvPr/>
                  </p:nvSpPr>
                  <p:spPr>
                    <a:xfrm rot="16200000">
                      <a:off x="2267218" y="4172493"/>
                      <a:ext cx="544555" cy="604267"/>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elay 52">
                      <a:extLst>
                        <a:ext uri="{FF2B5EF4-FFF2-40B4-BE49-F238E27FC236}">
                          <a16:creationId xmlns:a16="http://schemas.microsoft.com/office/drawing/2014/main" id="{FE53E9A9-B1D5-4EF0-B445-F33242204CC0}"/>
                        </a:ext>
                      </a:extLst>
                    </p:cNvPr>
                    <p:cNvSpPr/>
                    <p:nvPr/>
                  </p:nvSpPr>
                  <p:spPr>
                    <a:xfrm rot="16200000">
                      <a:off x="2078284" y="4346924"/>
                      <a:ext cx="239755" cy="560204"/>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E68E4A88-F667-47DF-8AB3-4C26DCA5D646}"/>
                    </a:ext>
                  </a:extLst>
                </p:cNvPr>
                <p:cNvSpPr txBox="1"/>
                <p:nvPr/>
              </p:nvSpPr>
              <p:spPr>
                <a:xfrm>
                  <a:off x="7799839" y="2694286"/>
                  <a:ext cx="1828799" cy="369332"/>
                </a:xfrm>
                <a:prstGeom prst="rect">
                  <a:avLst/>
                </a:prstGeom>
                <a:noFill/>
              </p:spPr>
              <p:txBody>
                <a:bodyPr wrap="square" rtlCol="0">
                  <a:spAutoFit/>
                </a:bodyPr>
                <a:lstStyle/>
                <a:p>
                  <a:r>
                    <a:rPr lang="en-US" dirty="0"/>
                    <a:t>Mist season</a:t>
                  </a:r>
                </a:p>
              </p:txBody>
            </p:sp>
          </p:grpSp>
          <p:grpSp>
            <p:nvGrpSpPr>
              <p:cNvPr id="54" name="Group 53">
                <a:extLst>
                  <a:ext uri="{FF2B5EF4-FFF2-40B4-BE49-F238E27FC236}">
                    <a16:creationId xmlns:a16="http://schemas.microsoft.com/office/drawing/2014/main" id="{00AF75C6-47F7-4022-8D7B-E1073E32BFDF}"/>
                  </a:ext>
                </a:extLst>
              </p:cNvPr>
              <p:cNvGrpSpPr/>
              <p:nvPr/>
            </p:nvGrpSpPr>
            <p:grpSpPr>
              <a:xfrm>
                <a:off x="5421185" y="1529600"/>
                <a:ext cx="1903445" cy="2528596"/>
                <a:chOff x="5430417" y="891074"/>
                <a:chExt cx="1903445" cy="2528596"/>
              </a:xfrm>
            </p:grpSpPr>
            <p:sp>
              <p:nvSpPr>
                <p:cNvPr id="4" name="Rectangle 3">
                  <a:extLst>
                    <a:ext uri="{FF2B5EF4-FFF2-40B4-BE49-F238E27FC236}">
                      <a16:creationId xmlns:a16="http://schemas.microsoft.com/office/drawing/2014/main" id="{A783A9BB-9F32-4835-81A3-8DBD69302DEB}"/>
                    </a:ext>
                  </a:extLst>
                </p:cNvPr>
                <p:cNvSpPr/>
                <p:nvPr/>
              </p:nvSpPr>
              <p:spPr>
                <a:xfrm>
                  <a:off x="5430417" y="891074"/>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9BD042C-2033-4583-B975-80A7175A08B7}"/>
                    </a:ext>
                  </a:extLst>
                </p:cNvPr>
                <p:cNvGrpSpPr/>
                <p:nvPr/>
              </p:nvGrpSpPr>
              <p:grpSpPr>
                <a:xfrm rot="19342801">
                  <a:off x="5717504" y="948236"/>
                  <a:ext cx="1353433" cy="1504060"/>
                  <a:chOff x="2461005" y="2094822"/>
                  <a:chExt cx="1853210" cy="2154496"/>
                </a:xfrm>
              </p:grpSpPr>
              <p:sp>
                <p:nvSpPr>
                  <p:cNvPr id="29" name="Cylinder 28">
                    <a:extLst>
                      <a:ext uri="{FF2B5EF4-FFF2-40B4-BE49-F238E27FC236}">
                        <a16:creationId xmlns:a16="http://schemas.microsoft.com/office/drawing/2014/main" id="{C0B78083-4DC3-44BC-A027-22F45C2DE0C2}"/>
                      </a:ext>
                    </a:extLst>
                  </p:cNvPr>
                  <p:cNvSpPr/>
                  <p:nvPr/>
                </p:nvSpPr>
                <p:spPr>
                  <a:xfrm>
                    <a:off x="3200399" y="2812403"/>
                    <a:ext cx="317241" cy="1436915"/>
                  </a:xfrm>
                  <a:prstGeom prst="ca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D8D0BF35-2F78-4004-91FE-14C28A15CF55}"/>
                      </a:ext>
                    </a:extLst>
                  </p:cNvPr>
                  <p:cNvSpPr/>
                  <p:nvPr/>
                </p:nvSpPr>
                <p:spPr>
                  <a:xfrm>
                    <a:off x="2687216" y="2533260"/>
                    <a:ext cx="1343608" cy="737118"/>
                  </a:xfrm>
                  <a:prstGeom prst="cub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4 Points 32">
                    <a:extLst>
                      <a:ext uri="{FF2B5EF4-FFF2-40B4-BE49-F238E27FC236}">
                        <a16:creationId xmlns:a16="http://schemas.microsoft.com/office/drawing/2014/main" id="{B870381D-5A54-417B-9AE8-477C87998E64}"/>
                      </a:ext>
                    </a:extLst>
                  </p:cNvPr>
                  <p:cNvSpPr/>
                  <p:nvPr/>
                </p:nvSpPr>
                <p:spPr>
                  <a:xfrm>
                    <a:off x="2899343" y="2326171"/>
                    <a:ext cx="452419" cy="537998"/>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tar: 4 Points 33">
                    <a:extLst>
                      <a:ext uri="{FF2B5EF4-FFF2-40B4-BE49-F238E27FC236}">
                        <a16:creationId xmlns:a16="http://schemas.microsoft.com/office/drawing/2014/main" id="{ADC055D0-EDBE-4939-9672-979066378A36}"/>
                      </a:ext>
                    </a:extLst>
                  </p:cNvPr>
                  <p:cNvSpPr/>
                  <p:nvPr/>
                </p:nvSpPr>
                <p:spPr>
                  <a:xfrm>
                    <a:off x="2461005" y="2953960"/>
                    <a:ext cx="452419" cy="537998"/>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tar: 4 Points 34">
                    <a:extLst>
                      <a:ext uri="{FF2B5EF4-FFF2-40B4-BE49-F238E27FC236}">
                        <a16:creationId xmlns:a16="http://schemas.microsoft.com/office/drawing/2014/main" id="{B67310AF-F0DE-4233-A2C6-167AC2BBDB95}"/>
                      </a:ext>
                    </a:extLst>
                  </p:cNvPr>
                  <p:cNvSpPr/>
                  <p:nvPr/>
                </p:nvSpPr>
                <p:spPr>
                  <a:xfrm>
                    <a:off x="3522586" y="2094822"/>
                    <a:ext cx="452419" cy="537998"/>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4 Points 35">
                    <a:extLst>
                      <a:ext uri="{FF2B5EF4-FFF2-40B4-BE49-F238E27FC236}">
                        <a16:creationId xmlns:a16="http://schemas.microsoft.com/office/drawing/2014/main" id="{46B97C79-C2EF-4AD1-9802-FB814EDEC6C1}"/>
                      </a:ext>
                    </a:extLst>
                  </p:cNvPr>
                  <p:cNvSpPr/>
                  <p:nvPr/>
                </p:nvSpPr>
                <p:spPr>
                  <a:xfrm>
                    <a:off x="3253984" y="2884776"/>
                    <a:ext cx="452419" cy="537998"/>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4 Points 36">
                    <a:extLst>
                      <a:ext uri="{FF2B5EF4-FFF2-40B4-BE49-F238E27FC236}">
                        <a16:creationId xmlns:a16="http://schemas.microsoft.com/office/drawing/2014/main" id="{4F3CCBCE-9DEC-433C-9D04-22B474B5E404}"/>
                      </a:ext>
                    </a:extLst>
                  </p:cNvPr>
                  <p:cNvSpPr/>
                  <p:nvPr/>
                </p:nvSpPr>
                <p:spPr>
                  <a:xfrm>
                    <a:off x="3861796" y="2574171"/>
                    <a:ext cx="452419" cy="537998"/>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4DAB744C-53DE-45B6-B948-55CE27791D3E}"/>
                    </a:ext>
                  </a:extLst>
                </p:cNvPr>
                <p:cNvSpPr txBox="1"/>
                <p:nvPr/>
              </p:nvSpPr>
              <p:spPr>
                <a:xfrm>
                  <a:off x="5635920" y="2586597"/>
                  <a:ext cx="1511560" cy="646331"/>
                </a:xfrm>
                <a:prstGeom prst="rect">
                  <a:avLst/>
                </a:prstGeom>
                <a:noFill/>
              </p:spPr>
              <p:txBody>
                <a:bodyPr wrap="square" rtlCol="0">
                  <a:spAutoFit/>
                </a:bodyPr>
                <a:lstStyle/>
                <a:p>
                  <a:r>
                    <a:rPr lang="en-US" dirty="0"/>
                    <a:t>Gold hammer, no gold finger</a:t>
                  </a:r>
                </a:p>
              </p:txBody>
            </p:sp>
          </p:grpSp>
          <p:grpSp>
            <p:nvGrpSpPr>
              <p:cNvPr id="40" name="Group 39">
                <a:extLst>
                  <a:ext uri="{FF2B5EF4-FFF2-40B4-BE49-F238E27FC236}">
                    <a16:creationId xmlns:a16="http://schemas.microsoft.com/office/drawing/2014/main" id="{EED33E64-28E2-425B-935E-C8E1948E0006}"/>
                  </a:ext>
                </a:extLst>
              </p:cNvPr>
              <p:cNvGrpSpPr/>
              <p:nvPr/>
            </p:nvGrpSpPr>
            <p:grpSpPr>
              <a:xfrm>
                <a:off x="9726910" y="1522268"/>
                <a:ext cx="1903445" cy="2528596"/>
                <a:chOff x="9542740" y="906726"/>
                <a:chExt cx="1903445" cy="2528596"/>
              </a:xfrm>
            </p:grpSpPr>
            <p:sp>
              <p:nvSpPr>
                <p:cNvPr id="60" name="Rectangle 59">
                  <a:extLst>
                    <a:ext uri="{FF2B5EF4-FFF2-40B4-BE49-F238E27FC236}">
                      <a16:creationId xmlns:a16="http://schemas.microsoft.com/office/drawing/2014/main" id="{558B272D-7850-4271-8C68-DEB93A36BC49}"/>
                    </a:ext>
                  </a:extLst>
                </p:cNvPr>
                <p:cNvSpPr/>
                <p:nvPr/>
              </p:nvSpPr>
              <p:spPr>
                <a:xfrm>
                  <a:off x="9542740" y="906726"/>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E0227BF3-F357-4E3B-95F1-8F4E39E18FA2}"/>
                    </a:ext>
                  </a:extLst>
                </p:cNvPr>
                <p:cNvGrpSpPr/>
                <p:nvPr/>
              </p:nvGrpSpPr>
              <p:grpSpPr>
                <a:xfrm>
                  <a:off x="9868789" y="1101262"/>
                  <a:ext cx="1251346" cy="1494340"/>
                  <a:chOff x="1335216" y="1826550"/>
                  <a:chExt cx="3042124" cy="3360503"/>
                </a:xfrm>
              </p:grpSpPr>
              <p:sp>
                <p:nvSpPr>
                  <p:cNvPr id="61" name="&quot;Not Allowed&quot; Symbol 60">
                    <a:extLst>
                      <a:ext uri="{FF2B5EF4-FFF2-40B4-BE49-F238E27FC236}">
                        <a16:creationId xmlns:a16="http://schemas.microsoft.com/office/drawing/2014/main" id="{2C4F5836-357F-42D4-952D-CF2487EB5C31}"/>
                      </a:ext>
                    </a:extLst>
                  </p:cNvPr>
                  <p:cNvSpPr/>
                  <p:nvPr/>
                </p:nvSpPr>
                <p:spPr>
                  <a:xfrm rot="15439375">
                    <a:off x="1525791" y="2074065"/>
                    <a:ext cx="2686458" cy="3016641"/>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6" name="Group 75">
                    <a:extLst>
                      <a:ext uri="{FF2B5EF4-FFF2-40B4-BE49-F238E27FC236}">
                        <a16:creationId xmlns:a16="http://schemas.microsoft.com/office/drawing/2014/main" id="{E751A680-A03F-49DA-9187-8C7597EC88A1}"/>
                      </a:ext>
                    </a:extLst>
                  </p:cNvPr>
                  <p:cNvGrpSpPr/>
                  <p:nvPr/>
                </p:nvGrpSpPr>
                <p:grpSpPr>
                  <a:xfrm>
                    <a:off x="1335216" y="1826550"/>
                    <a:ext cx="2818052" cy="3360503"/>
                    <a:chOff x="1880185" y="3164631"/>
                    <a:chExt cx="2662223" cy="2926354"/>
                  </a:xfrm>
                </p:grpSpPr>
                <p:sp>
                  <p:nvSpPr>
                    <p:cNvPr id="63" name="Moon 62">
                      <a:extLst>
                        <a:ext uri="{FF2B5EF4-FFF2-40B4-BE49-F238E27FC236}">
                          <a16:creationId xmlns:a16="http://schemas.microsoft.com/office/drawing/2014/main" id="{2FB91AF8-03B8-45F7-A308-66956EC71477}"/>
                        </a:ext>
                      </a:extLst>
                    </p:cNvPr>
                    <p:cNvSpPr/>
                    <p:nvPr/>
                  </p:nvSpPr>
                  <p:spPr>
                    <a:xfrm rot="20837672">
                      <a:off x="2692224" y="3238896"/>
                      <a:ext cx="992856" cy="2852089"/>
                    </a:xfrm>
                    <a:prstGeom prst="moon">
                      <a:avLst>
                        <a:gd name="adj" fmla="val 0"/>
                      </a:avLst>
                    </a:prstGeom>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8FE90D41-CE87-49D0-8393-FEAD5955FDD3}"/>
                        </a:ext>
                      </a:extLst>
                    </p:cNvPr>
                    <p:cNvCxnSpPr>
                      <a:cxnSpLocks/>
                      <a:stCxn id="63" idx="0"/>
                      <a:endCxn id="63" idx="2"/>
                    </p:cNvCxnSpPr>
                    <p:nvPr/>
                  </p:nvCxnSpPr>
                  <p:spPr>
                    <a:xfrm>
                      <a:off x="3359281" y="3164631"/>
                      <a:ext cx="627286" cy="2782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60931DD8-D7E5-4485-B840-AAC664B5774E}"/>
                        </a:ext>
                      </a:extLst>
                    </p:cNvPr>
                    <p:cNvGrpSpPr/>
                    <p:nvPr/>
                  </p:nvGrpSpPr>
                  <p:grpSpPr>
                    <a:xfrm rot="15224748">
                      <a:off x="2988731" y="3333828"/>
                      <a:ext cx="445132" cy="2662223"/>
                      <a:chOff x="889814" y="2203222"/>
                      <a:chExt cx="445132" cy="2375743"/>
                    </a:xfrm>
                  </p:grpSpPr>
                  <p:sp>
                    <p:nvSpPr>
                      <p:cNvPr id="70" name="Rectangle 69">
                        <a:extLst>
                          <a:ext uri="{FF2B5EF4-FFF2-40B4-BE49-F238E27FC236}">
                            <a16:creationId xmlns:a16="http://schemas.microsoft.com/office/drawing/2014/main" id="{AABCA15A-1D7B-4905-B0C1-558F928EB638}"/>
                          </a:ext>
                        </a:extLst>
                      </p:cNvPr>
                      <p:cNvSpPr/>
                      <p:nvPr/>
                    </p:nvSpPr>
                    <p:spPr>
                      <a:xfrm>
                        <a:off x="1072543" y="2489787"/>
                        <a:ext cx="45719" cy="20891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42978A1F-AA91-4F64-9F56-D599B90EC2B4}"/>
                          </a:ext>
                        </a:extLst>
                      </p:cNvPr>
                      <p:cNvSpPr/>
                      <p:nvPr/>
                    </p:nvSpPr>
                    <p:spPr>
                      <a:xfrm>
                        <a:off x="927366" y="2203222"/>
                        <a:ext cx="336071" cy="587054"/>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08699553-4DC4-48D7-AB5B-DD3C12AB2393}"/>
                          </a:ext>
                        </a:extLst>
                      </p:cNvPr>
                      <p:cNvSpPr/>
                      <p:nvPr/>
                    </p:nvSpPr>
                    <p:spPr>
                      <a:xfrm rot="20734605">
                        <a:off x="889814" y="4005528"/>
                        <a:ext cx="264052" cy="549207"/>
                      </a:xfrm>
                      <a:prstGeom prst="parallelogram">
                        <a:avLst>
                          <a:gd name="adj" fmla="val 558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arallelogram 73">
                        <a:extLst>
                          <a:ext uri="{FF2B5EF4-FFF2-40B4-BE49-F238E27FC236}">
                            <a16:creationId xmlns:a16="http://schemas.microsoft.com/office/drawing/2014/main" id="{A8D31F37-A783-4D33-B850-AF19072AC788}"/>
                          </a:ext>
                        </a:extLst>
                      </p:cNvPr>
                      <p:cNvSpPr/>
                      <p:nvPr/>
                    </p:nvSpPr>
                    <p:spPr>
                      <a:xfrm rot="1262951" flipH="1">
                        <a:off x="1021578" y="4023060"/>
                        <a:ext cx="313368" cy="521639"/>
                      </a:xfrm>
                      <a:prstGeom prst="parallelogram">
                        <a:avLst>
                          <a:gd name="adj" fmla="val 558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7" name="Rectangle 76">
                    <a:extLst>
                      <a:ext uri="{FF2B5EF4-FFF2-40B4-BE49-F238E27FC236}">
                        <a16:creationId xmlns:a16="http://schemas.microsoft.com/office/drawing/2014/main" id="{11E0208A-9152-4F26-9F08-C994CEDFE5EA}"/>
                      </a:ext>
                    </a:extLst>
                  </p:cNvPr>
                  <p:cNvSpPr/>
                  <p:nvPr/>
                </p:nvSpPr>
                <p:spPr>
                  <a:xfrm rot="2006377">
                    <a:off x="2616026" y="2287169"/>
                    <a:ext cx="467854" cy="26115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859509D4-C92B-4DDA-A49B-B9A6B8F7B3C2}"/>
                    </a:ext>
                  </a:extLst>
                </p:cNvPr>
                <p:cNvSpPr txBox="1"/>
                <p:nvPr/>
              </p:nvSpPr>
              <p:spPr>
                <a:xfrm>
                  <a:off x="9717503" y="2859955"/>
                  <a:ext cx="1702774" cy="369332"/>
                </a:xfrm>
                <a:prstGeom prst="rect">
                  <a:avLst/>
                </a:prstGeom>
                <a:noFill/>
              </p:spPr>
              <p:txBody>
                <a:bodyPr wrap="none" rtlCol="0">
                  <a:spAutoFit/>
                </a:bodyPr>
                <a:lstStyle/>
                <a:p>
                  <a:r>
                    <a:rPr lang="en-US" dirty="0"/>
                    <a:t>Preserve season</a:t>
                  </a:r>
                </a:p>
              </p:txBody>
            </p:sp>
          </p:grpSp>
          <p:grpSp>
            <p:nvGrpSpPr>
              <p:cNvPr id="19" name="Group 18">
                <a:extLst>
                  <a:ext uri="{FF2B5EF4-FFF2-40B4-BE49-F238E27FC236}">
                    <a16:creationId xmlns:a16="http://schemas.microsoft.com/office/drawing/2014/main" id="{14050F09-E045-4C8E-866F-56EF5C7A4B26}"/>
                  </a:ext>
                </a:extLst>
              </p:cNvPr>
              <p:cNvGrpSpPr/>
              <p:nvPr/>
            </p:nvGrpSpPr>
            <p:grpSpPr>
              <a:xfrm>
                <a:off x="5420560" y="4167820"/>
                <a:ext cx="1903445" cy="2528596"/>
                <a:chOff x="5462012" y="3547023"/>
                <a:chExt cx="1903445" cy="2528596"/>
              </a:xfrm>
            </p:grpSpPr>
            <p:sp>
              <p:nvSpPr>
                <p:cNvPr id="68" name="Rectangle 67">
                  <a:extLst>
                    <a:ext uri="{FF2B5EF4-FFF2-40B4-BE49-F238E27FC236}">
                      <a16:creationId xmlns:a16="http://schemas.microsoft.com/office/drawing/2014/main" id="{3AD2D54A-121F-472E-BCCC-1DE6B9476554}"/>
                    </a:ext>
                  </a:extLst>
                </p:cNvPr>
                <p:cNvSpPr/>
                <p:nvPr/>
              </p:nvSpPr>
              <p:spPr>
                <a:xfrm>
                  <a:off x="5462012" y="3547023"/>
                  <a:ext cx="1903445" cy="2528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532D26-7EE4-4F0E-87DC-27C143055FB4}"/>
                    </a:ext>
                  </a:extLst>
                </p:cNvPr>
                <p:cNvGrpSpPr/>
                <p:nvPr/>
              </p:nvGrpSpPr>
              <p:grpSpPr>
                <a:xfrm>
                  <a:off x="5601313" y="3724480"/>
                  <a:ext cx="1642194" cy="1534548"/>
                  <a:chOff x="2421422" y="2385086"/>
                  <a:chExt cx="2325358" cy="2403956"/>
                </a:xfrm>
              </p:grpSpPr>
              <p:sp>
                <p:nvSpPr>
                  <p:cNvPr id="17" name="Explosion: 8 Points 16">
                    <a:extLst>
                      <a:ext uri="{FF2B5EF4-FFF2-40B4-BE49-F238E27FC236}">
                        <a16:creationId xmlns:a16="http://schemas.microsoft.com/office/drawing/2014/main" id="{AB719273-5585-48E6-99A4-F101777F71CD}"/>
                      </a:ext>
                    </a:extLst>
                  </p:cNvPr>
                  <p:cNvSpPr/>
                  <p:nvPr/>
                </p:nvSpPr>
                <p:spPr>
                  <a:xfrm>
                    <a:off x="2421422" y="2385086"/>
                    <a:ext cx="2325358" cy="2403956"/>
                  </a:xfrm>
                  <a:prstGeom prst="irregularSeal1">
                    <a:avLst/>
                  </a:prstGeom>
                  <a:noFill/>
                  <a:ln w="25400">
                    <a:solidFill>
                      <a:srgbClr val="CD17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2277F45-823C-4494-9E0E-FA053200C7DD}"/>
                      </a:ext>
                    </a:extLst>
                  </p:cNvPr>
                  <p:cNvGrpSpPr/>
                  <p:nvPr/>
                </p:nvGrpSpPr>
                <p:grpSpPr>
                  <a:xfrm>
                    <a:off x="2928842" y="2985609"/>
                    <a:ext cx="1250735" cy="1172724"/>
                    <a:chOff x="2128502" y="3583999"/>
                    <a:chExt cx="1250735" cy="1172724"/>
                  </a:xfrm>
                </p:grpSpPr>
                <p:sp>
                  <p:nvSpPr>
                    <p:cNvPr id="62" name="Rectangle 61">
                      <a:extLst>
                        <a:ext uri="{FF2B5EF4-FFF2-40B4-BE49-F238E27FC236}">
                          <a16:creationId xmlns:a16="http://schemas.microsoft.com/office/drawing/2014/main" id="{B2362EBD-3900-42B8-9F8B-554EF4FDFB57}"/>
                        </a:ext>
                      </a:extLst>
                    </p:cNvPr>
                    <p:cNvSpPr/>
                    <p:nvPr/>
                  </p:nvSpPr>
                  <p:spPr>
                    <a:xfrm rot="1057980">
                      <a:off x="2314134" y="4201383"/>
                      <a:ext cx="149290" cy="386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BADCB3-0F87-4EEF-9B7D-59BEEE1B84ED}"/>
                        </a:ext>
                      </a:extLst>
                    </p:cNvPr>
                    <p:cNvSpPr/>
                    <p:nvPr/>
                  </p:nvSpPr>
                  <p:spPr>
                    <a:xfrm rot="19489824">
                      <a:off x="3214979" y="4071228"/>
                      <a:ext cx="149290" cy="386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64FC5-42CE-4E49-A648-A2CEF33F0C34}"/>
                        </a:ext>
                      </a:extLst>
                    </p:cNvPr>
                    <p:cNvSpPr/>
                    <p:nvPr/>
                  </p:nvSpPr>
                  <p:spPr>
                    <a:xfrm rot="1057980">
                      <a:off x="2648359" y="4369937"/>
                      <a:ext cx="149290" cy="386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87A58A57-3663-4548-B144-9675626E5F67}"/>
                        </a:ext>
                      </a:extLst>
                    </p:cNvPr>
                    <p:cNvSpPr/>
                    <p:nvPr/>
                  </p:nvSpPr>
                  <p:spPr>
                    <a:xfrm>
                      <a:off x="2230035" y="3583999"/>
                      <a:ext cx="1149202" cy="1017696"/>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6">
                      <a:extLst>
                        <a:ext uri="{FF2B5EF4-FFF2-40B4-BE49-F238E27FC236}">
                          <a16:creationId xmlns:a16="http://schemas.microsoft.com/office/drawing/2014/main" id="{B1357450-81EA-45EB-BD4B-915BDE33EBDF}"/>
                        </a:ext>
                      </a:extLst>
                    </p:cNvPr>
                    <p:cNvSpPr/>
                    <p:nvPr/>
                  </p:nvSpPr>
                  <p:spPr>
                    <a:xfrm rot="5400000">
                      <a:off x="2074105" y="3935931"/>
                      <a:ext cx="612648" cy="503853"/>
                    </a:xfrm>
                    <a:prstGeom prst="flowChartDelay">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A9CAEB0-2592-4621-9D55-F8D7C3BE8B17}"/>
                        </a:ext>
                      </a:extLst>
                    </p:cNvPr>
                    <p:cNvCxnSpPr/>
                    <p:nvPr/>
                  </p:nvCxnSpPr>
                  <p:spPr>
                    <a:xfrm>
                      <a:off x="2259058" y="3965510"/>
                      <a:ext cx="0" cy="2223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D91F47-A75C-48C8-A56C-86BB89FB1C7A}"/>
                        </a:ext>
                      </a:extLst>
                    </p:cNvPr>
                    <p:cNvCxnSpPr/>
                    <p:nvPr/>
                  </p:nvCxnSpPr>
                  <p:spPr>
                    <a:xfrm>
                      <a:off x="2498043" y="3969369"/>
                      <a:ext cx="0" cy="2223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Flowchart: Manual Operation 15">
                    <a:extLst>
                      <a:ext uri="{FF2B5EF4-FFF2-40B4-BE49-F238E27FC236}">
                        <a16:creationId xmlns:a16="http://schemas.microsoft.com/office/drawing/2014/main" id="{8CE309EE-101B-46C9-A308-B61CC82BB2D4}"/>
                      </a:ext>
                    </a:extLst>
                  </p:cNvPr>
                  <p:cNvSpPr/>
                  <p:nvPr/>
                </p:nvSpPr>
                <p:spPr>
                  <a:xfrm rot="12868788">
                    <a:off x="2694152" y="3833822"/>
                    <a:ext cx="61214" cy="902789"/>
                  </a:xfrm>
                  <a:prstGeom prst="flowChartManualOperatio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4A8B8232-119B-4A1C-B883-B755441B284D}"/>
                    </a:ext>
                  </a:extLst>
                </p:cNvPr>
                <p:cNvSpPr txBox="1"/>
                <p:nvPr/>
              </p:nvSpPr>
              <p:spPr>
                <a:xfrm>
                  <a:off x="5596498" y="5449638"/>
                  <a:ext cx="1678340" cy="369332"/>
                </a:xfrm>
                <a:prstGeom prst="rect">
                  <a:avLst/>
                </a:prstGeom>
                <a:noFill/>
              </p:spPr>
              <p:txBody>
                <a:bodyPr wrap="square" rtlCol="0">
                  <a:spAutoFit/>
                </a:bodyPr>
                <a:lstStyle/>
                <a:p>
                  <a:r>
                    <a:rPr lang="en-US" dirty="0"/>
                    <a:t>Unstable magic</a:t>
                  </a:r>
                </a:p>
              </p:txBody>
            </p:sp>
          </p:grpSp>
          <p:sp>
            <p:nvSpPr>
              <p:cNvPr id="64" name="Flowchart: Document 63">
                <a:extLst>
                  <a:ext uri="{FF2B5EF4-FFF2-40B4-BE49-F238E27FC236}">
                    <a16:creationId xmlns:a16="http://schemas.microsoft.com/office/drawing/2014/main" id="{09B05548-F5A3-40D5-9348-D6519A5DB84F}"/>
                  </a:ext>
                </a:extLst>
              </p:cNvPr>
              <p:cNvSpPr/>
              <p:nvPr/>
            </p:nvSpPr>
            <p:spPr>
              <a:xfrm>
                <a:off x="5163190" y="849147"/>
                <a:ext cx="6634410" cy="612648"/>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Arc 55">
              <a:extLst>
                <a:ext uri="{FF2B5EF4-FFF2-40B4-BE49-F238E27FC236}">
                  <a16:creationId xmlns:a16="http://schemas.microsoft.com/office/drawing/2014/main" id="{87992CDB-1FF0-4D30-B2DE-C7048E1E4C12}"/>
                </a:ext>
              </a:extLst>
            </p:cNvPr>
            <p:cNvSpPr/>
            <p:nvPr/>
          </p:nvSpPr>
          <p:spPr>
            <a:xfrm rot="11334421">
              <a:off x="5386090" y="488071"/>
              <a:ext cx="310787" cy="608008"/>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FAE46037-5CF7-432E-8418-7834E7CC55E8}"/>
                </a:ext>
              </a:extLst>
            </p:cNvPr>
            <p:cNvSpPr/>
            <p:nvPr/>
          </p:nvSpPr>
          <p:spPr>
            <a:xfrm rot="11334421">
              <a:off x="5836857" y="533058"/>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a:extLst>
                <a:ext uri="{FF2B5EF4-FFF2-40B4-BE49-F238E27FC236}">
                  <a16:creationId xmlns:a16="http://schemas.microsoft.com/office/drawing/2014/main" id="{0CE0082D-AC5E-4EA3-A0FB-86D6B427E4A0}"/>
                </a:ext>
              </a:extLst>
            </p:cNvPr>
            <p:cNvSpPr/>
            <p:nvPr/>
          </p:nvSpPr>
          <p:spPr>
            <a:xfrm rot="11334421">
              <a:off x="6301756" y="522286"/>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a:extLst>
                <a:ext uri="{FF2B5EF4-FFF2-40B4-BE49-F238E27FC236}">
                  <a16:creationId xmlns:a16="http://schemas.microsoft.com/office/drawing/2014/main" id="{C7ADDC56-0631-40DF-890E-D67EAE6535B0}"/>
                </a:ext>
              </a:extLst>
            </p:cNvPr>
            <p:cNvSpPr/>
            <p:nvPr/>
          </p:nvSpPr>
          <p:spPr>
            <a:xfrm rot="11334421">
              <a:off x="6717716" y="520861"/>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a:extLst>
                <a:ext uri="{FF2B5EF4-FFF2-40B4-BE49-F238E27FC236}">
                  <a16:creationId xmlns:a16="http://schemas.microsoft.com/office/drawing/2014/main" id="{3069A8C1-EE77-4DD3-8679-7D5976F710A7}"/>
                </a:ext>
              </a:extLst>
            </p:cNvPr>
            <p:cNvSpPr/>
            <p:nvPr/>
          </p:nvSpPr>
          <p:spPr>
            <a:xfrm rot="11334421">
              <a:off x="7204321" y="520861"/>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a:extLst>
                <a:ext uri="{FF2B5EF4-FFF2-40B4-BE49-F238E27FC236}">
                  <a16:creationId xmlns:a16="http://schemas.microsoft.com/office/drawing/2014/main" id="{E9257D97-16B8-483F-8785-53CBC26AD502}"/>
                </a:ext>
              </a:extLst>
            </p:cNvPr>
            <p:cNvSpPr/>
            <p:nvPr/>
          </p:nvSpPr>
          <p:spPr>
            <a:xfrm rot="11334421">
              <a:off x="7611449" y="520860"/>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a:extLst>
                <a:ext uri="{FF2B5EF4-FFF2-40B4-BE49-F238E27FC236}">
                  <a16:creationId xmlns:a16="http://schemas.microsoft.com/office/drawing/2014/main" id="{63929D1E-D6A6-4AC0-8561-714D5D9DC259}"/>
                </a:ext>
              </a:extLst>
            </p:cNvPr>
            <p:cNvSpPr/>
            <p:nvPr/>
          </p:nvSpPr>
          <p:spPr>
            <a:xfrm rot="11334421">
              <a:off x="8059875" y="530366"/>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a:extLst>
                <a:ext uri="{FF2B5EF4-FFF2-40B4-BE49-F238E27FC236}">
                  <a16:creationId xmlns:a16="http://schemas.microsoft.com/office/drawing/2014/main" id="{C966A4C8-955A-4762-89CC-0BD7FAC0505B}"/>
                </a:ext>
              </a:extLst>
            </p:cNvPr>
            <p:cNvSpPr/>
            <p:nvPr/>
          </p:nvSpPr>
          <p:spPr>
            <a:xfrm rot="11334421">
              <a:off x="8511302" y="520356"/>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a:extLst>
                <a:ext uri="{FF2B5EF4-FFF2-40B4-BE49-F238E27FC236}">
                  <a16:creationId xmlns:a16="http://schemas.microsoft.com/office/drawing/2014/main" id="{431FC849-D369-4BDF-AEB4-037BA39F11E3}"/>
                </a:ext>
              </a:extLst>
            </p:cNvPr>
            <p:cNvSpPr/>
            <p:nvPr/>
          </p:nvSpPr>
          <p:spPr>
            <a:xfrm rot="11334421">
              <a:off x="8939072" y="530366"/>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a:extLst>
                <a:ext uri="{FF2B5EF4-FFF2-40B4-BE49-F238E27FC236}">
                  <a16:creationId xmlns:a16="http://schemas.microsoft.com/office/drawing/2014/main" id="{F84F05A9-5725-42FF-9EDF-C5C3EE4C1948}"/>
                </a:ext>
              </a:extLst>
            </p:cNvPr>
            <p:cNvSpPr/>
            <p:nvPr/>
          </p:nvSpPr>
          <p:spPr>
            <a:xfrm rot="11334421">
              <a:off x="9384029" y="512425"/>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a:extLst>
                <a:ext uri="{FF2B5EF4-FFF2-40B4-BE49-F238E27FC236}">
                  <a16:creationId xmlns:a16="http://schemas.microsoft.com/office/drawing/2014/main" id="{055ACD5F-A940-487D-97E1-02E4ABACDBBA}"/>
                </a:ext>
              </a:extLst>
            </p:cNvPr>
            <p:cNvSpPr/>
            <p:nvPr/>
          </p:nvSpPr>
          <p:spPr>
            <a:xfrm rot="11334421">
              <a:off x="9811798" y="511031"/>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a:extLst>
                <a:ext uri="{FF2B5EF4-FFF2-40B4-BE49-F238E27FC236}">
                  <a16:creationId xmlns:a16="http://schemas.microsoft.com/office/drawing/2014/main" id="{1BEE1C00-858E-4C3F-9FB8-CEC30B889C0C}"/>
                </a:ext>
              </a:extLst>
            </p:cNvPr>
            <p:cNvSpPr/>
            <p:nvPr/>
          </p:nvSpPr>
          <p:spPr>
            <a:xfrm rot="11334421">
              <a:off x="10225266" y="529761"/>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a:extLst>
                <a:ext uri="{FF2B5EF4-FFF2-40B4-BE49-F238E27FC236}">
                  <a16:creationId xmlns:a16="http://schemas.microsoft.com/office/drawing/2014/main" id="{E9A5E5B8-F443-49B9-98CF-325781B21FE0}"/>
                </a:ext>
              </a:extLst>
            </p:cNvPr>
            <p:cNvSpPr/>
            <p:nvPr/>
          </p:nvSpPr>
          <p:spPr>
            <a:xfrm rot="11334421">
              <a:off x="10671201" y="520356"/>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a:extLst>
                <a:ext uri="{FF2B5EF4-FFF2-40B4-BE49-F238E27FC236}">
                  <a16:creationId xmlns:a16="http://schemas.microsoft.com/office/drawing/2014/main" id="{8566D102-A970-481B-8357-6EBAD3744345}"/>
                </a:ext>
              </a:extLst>
            </p:cNvPr>
            <p:cNvSpPr/>
            <p:nvPr/>
          </p:nvSpPr>
          <p:spPr>
            <a:xfrm rot="11334421">
              <a:off x="11097991" y="529761"/>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a:extLst>
                <a:ext uri="{FF2B5EF4-FFF2-40B4-BE49-F238E27FC236}">
                  <a16:creationId xmlns:a16="http://schemas.microsoft.com/office/drawing/2014/main" id="{EF2FFBE3-AC86-4768-A761-E59D7D6972C1}"/>
                </a:ext>
              </a:extLst>
            </p:cNvPr>
            <p:cNvSpPr/>
            <p:nvPr/>
          </p:nvSpPr>
          <p:spPr>
            <a:xfrm rot="11334421">
              <a:off x="11475931" y="520355"/>
              <a:ext cx="301400" cy="559299"/>
            </a:xfrm>
            <a:prstGeom prst="arc">
              <a:avLst>
                <a:gd name="adj1" fmla="val 16200000"/>
                <a:gd name="adj2" fmla="val 1171895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C208EDE4-7A74-4AF3-9067-349123F2DF73}"/>
              </a:ext>
            </a:extLst>
          </p:cNvPr>
          <p:cNvGrpSpPr/>
          <p:nvPr/>
        </p:nvGrpSpPr>
        <p:grpSpPr>
          <a:xfrm>
            <a:off x="4743039" y="5201888"/>
            <a:ext cx="1081776" cy="1546006"/>
            <a:chOff x="2380047" y="2510012"/>
            <a:chExt cx="2320019" cy="3245225"/>
          </a:xfrm>
        </p:grpSpPr>
        <p:grpSp>
          <p:nvGrpSpPr>
            <p:cNvPr id="86" name="Group 85">
              <a:extLst>
                <a:ext uri="{FF2B5EF4-FFF2-40B4-BE49-F238E27FC236}">
                  <a16:creationId xmlns:a16="http://schemas.microsoft.com/office/drawing/2014/main" id="{26DED7AD-078A-4E9C-8603-F990E76ACA93}"/>
                </a:ext>
              </a:extLst>
            </p:cNvPr>
            <p:cNvGrpSpPr/>
            <p:nvPr/>
          </p:nvGrpSpPr>
          <p:grpSpPr>
            <a:xfrm rot="20652030">
              <a:off x="2882657" y="2510012"/>
              <a:ext cx="869917" cy="1805893"/>
              <a:chOff x="3904490" y="4050902"/>
              <a:chExt cx="869917" cy="1805893"/>
            </a:xfrm>
          </p:grpSpPr>
          <p:sp>
            <p:nvSpPr>
              <p:cNvPr id="85" name="Flowchart: Decision 84">
                <a:extLst>
                  <a:ext uri="{FF2B5EF4-FFF2-40B4-BE49-F238E27FC236}">
                    <a16:creationId xmlns:a16="http://schemas.microsoft.com/office/drawing/2014/main" id="{07A7511C-6CF3-4979-854B-B57FFF63AD82}"/>
                  </a:ext>
                </a:extLst>
              </p:cNvPr>
              <p:cNvSpPr/>
              <p:nvPr/>
            </p:nvSpPr>
            <p:spPr>
              <a:xfrm rot="5400000">
                <a:off x="4182928" y="4373823"/>
                <a:ext cx="914400" cy="268558"/>
              </a:xfrm>
              <a:prstGeom prst="flowChartDecisi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Off-page Connector 82">
                <a:extLst>
                  <a:ext uri="{FF2B5EF4-FFF2-40B4-BE49-F238E27FC236}">
                    <a16:creationId xmlns:a16="http://schemas.microsoft.com/office/drawing/2014/main" id="{26F46FA2-F37C-4190-ABE0-7181FC8494DC}"/>
                  </a:ext>
                </a:extLst>
              </p:cNvPr>
              <p:cNvSpPr/>
              <p:nvPr/>
            </p:nvSpPr>
            <p:spPr>
              <a:xfrm>
                <a:off x="3928098" y="4341129"/>
                <a:ext cx="832824" cy="1515666"/>
              </a:xfrm>
              <a:prstGeom prst="flowChartOffpageConnec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8D1DA70-C210-47E6-934C-F9303F016234}"/>
                  </a:ext>
                </a:extLst>
              </p:cNvPr>
              <p:cNvSpPr/>
              <p:nvPr/>
            </p:nvSpPr>
            <p:spPr>
              <a:xfrm>
                <a:off x="3904490" y="4383155"/>
                <a:ext cx="864767" cy="3735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Flowchart: Manual Operation 126">
              <a:extLst>
                <a:ext uri="{FF2B5EF4-FFF2-40B4-BE49-F238E27FC236}">
                  <a16:creationId xmlns:a16="http://schemas.microsoft.com/office/drawing/2014/main" id="{D5FE4170-B90E-43E5-B247-03CFEE9C8AFB}"/>
                </a:ext>
              </a:extLst>
            </p:cNvPr>
            <p:cNvSpPr/>
            <p:nvPr/>
          </p:nvSpPr>
          <p:spPr>
            <a:xfrm rot="10800000">
              <a:off x="2711761" y="3981981"/>
              <a:ext cx="1584747" cy="1773256"/>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1F7E058B-5956-4EE0-AE41-13F808566451}"/>
                </a:ext>
              </a:extLst>
            </p:cNvPr>
            <p:cNvGrpSpPr/>
            <p:nvPr/>
          </p:nvGrpSpPr>
          <p:grpSpPr>
            <a:xfrm rot="204526" flipH="1">
              <a:off x="3668189" y="3494690"/>
              <a:ext cx="1031877" cy="1011106"/>
              <a:chOff x="3703753" y="3113198"/>
              <a:chExt cx="1443462" cy="1587793"/>
            </a:xfrm>
          </p:grpSpPr>
          <p:sp>
            <p:nvSpPr>
              <p:cNvPr id="119" name="Rectangle: Single Corner Snipped 118">
                <a:extLst>
                  <a:ext uri="{FF2B5EF4-FFF2-40B4-BE49-F238E27FC236}">
                    <a16:creationId xmlns:a16="http://schemas.microsoft.com/office/drawing/2014/main" id="{4B012D34-B5B9-4332-9158-BCE0FA55E696}"/>
                  </a:ext>
                </a:extLst>
              </p:cNvPr>
              <p:cNvSpPr/>
              <p:nvPr/>
            </p:nvSpPr>
            <p:spPr>
              <a:xfrm rot="14453888">
                <a:off x="3791159" y="3378242"/>
                <a:ext cx="1172908" cy="1246265"/>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lowchart: Off-page Connector 119">
                <a:extLst>
                  <a:ext uri="{FF2B5EF4-FFF2-40B4-BE49-F238E27FC236}">
                    <a16:creationId xmlns:a16="http://schemas.microsoft.com/office/drawing/2014/main" id="{BC57D34C-602A-462F-9520-21764CF8465B}"/>
                  </a:ext>
                </a:extLst>
              </p:cNvPr>
              <p:cNvSpPr/>
              <p:nvPr/>
            </p:nvSpPr>
            <p:spPr>
              <a:xfrm rot="3653888">
                <a:off x="3844989" y="4039978"/>
                <a:ext cx="519777" cy="802250"/>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698D3D3F-EFC0-4275-AEFD-1E023A13620E}"/>
                  </a:ext>
                </a:extLst>
              </p:cNvPr>
              <p:cNvSpPr/>
              <p:nvPr/>
            </p:nvSpPr>
            <p:spPr>
              <a:xfrm rot="19853888">
                <a:off x="4130668" y="3299821"/>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184D0DF-40D1-4BB3-808A-1B3030FCED22}"/>
                  </a:ext>
                </a:extLst>
              </p:cNvPr>
              <p:cNvSpPr/>
              <p:nvPr/>
            </p:nvSpPr>
            <p:spPr>
              <a:xfrm rot="19853888">
                <a:off x="4310315" y="3204682"/>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8E1CDD9-0CC8-48DC-8AA7-672C260692F0}"/>
                  </a:ext>
                </a:extLst>
              </p:cNvPr>
              <p:cNvSpPr/>
              <p:nvPr/>
            </p:nvSpPr>
            <p:spPr>
              <a:xfrm rot="19853888">
                <a:off x="4483058" y="3113198"/>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0F44F2A0-F388-4784-8A13-0317300657D2}"/>
                  </a:ext>
                </a:extLst>
              </p:cNvPr>
              <p:cNvSpPr/>
              <p:nvPr/>
            </p:nvSpPr>
            <p:spPr>
              <a:xfrm rot="6078693">
                <a:off x="4192280" y="3366821"/>
                <a:ext cx="599053" cy="1310817"/>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FD56384-8070-41EB-A476-2977E9BA3CD5}"/>
                  </a:ext>
                </a:extLst>
              </p:cNvPr>
              <p:cNvSpPr/>
              <p:nvPr/>
            </p:nvSpPr>
            <p:spPr>
              <a:xfrm rot="19853888">
                <a:off x="4859080" y="4040469"/>
                <a:ext cx="204851"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B06B104B-3C96-47F8-8124-709174F7CB28}"/>
                </a:ext>
              </a:extLst>
            </p:cNvPr>
            <p:cNvGrpSpPr/>
            <p:nvPr/>
          </p:nvGrpSpPr>
          <p:grpSpPr>
            <a:xfrm rot="20647671">
              <a:off x="2380047" y="3603095"/>
              <a:ext cx="932443" cy="1011106"/>
              <a:chOff x="3703753" y="3113198"/>
              <a:chExt cx="1443462" cy="1587793"/>
            </a:xfrm>
          </p:grpSpPr>
          <p:sp>
            <p:nvSpPr>
              <p:cNvPr id="129" name="Rectangle: Single Corner Snipped 128">
                <a:extLst>
                  <a:ext uri="{FF2B5EF4-FFF2-40B4-BE49-F238E27FC236}">
                    <a16:creationId xmlns:a16="http://schemas.microsoft.com/office/drawing/2014/main" id="{D8C70F45-D9A0-401B-AFAD-68C51A703FA5}"/>
                  </a:ext>
                </a:extLst>
              </p:cNvPr>
              <p:cNvSpPr/>
              <p:nvPr/>
            </p:nvSpPr>
            <p:spPr>
              <a:xfrm rot="14453888">
                <a:off x="3791159" y="3378242"/>
                <a:ext cx="1172908" cy="1246265"/>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Off-page Connector 129">
                <a:extLst>
                  <a:ext uri="{FF2B5EF4-FFF2-40B4-BE49-F238E27FC236}">
                    <a16:creationId xmlns:a16="http://schemas.microsoft.com/office/drawing/2014/main" id="{2E75E58C-D3D8-4708-90AA-BEA25D45FABA}"/>
                  </a:ext>
                </a:extLst>
              </p:cNvPr>
              <p:cNvSpPr/>
              <p:nvPr/>
            </p:nvSpPr>
            <p:spPr>
              <a:xfrm rot="3653888">
                <a:off x="3844989" y="4039978"/>
                <a:ext cx="519777" cy="802250"/>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FF9DFDC6-F063-494B-9F80-845C30E283B0}"/>
                  </a:ext>
                </a:extLst>
              </p:cNvPr>
              <p:cNvSpPr/>
              <p:nvPr/>
            </p:nvSpPr>
            <p:spPr>
              <a:xfrm rot="19853888">
                <a:off x="4130668" y="3299821"/>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3D3DDD7D-DAEB-4AE0-BECE-244B11505361}"/>
                  </a:ext>
                </a:extLst>
              </p:cNvPr>
              <p:cNvSpPr/>
              <p:nvPr/>
            </p:nvSpPr>
            <p:spPr>
              <a:xfrm rot="19853888">
                <a:off x="4310315" y="3204682"/>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20AF2C5D-B27B-41CC-9CC7-5E5668479802}"/>
                  </a:ext>
                </a:extLst>
              </p:cNvPr>
              <p:cNvSpPr/>
              <p:nvPr/>
            </p:nvSpPr>
            <p:spPr>
              <a:xfrm rot="19853888">
                <a:off x="4483058" y="3113198"/>
                <a:ext cx="139671" cy="2300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a:extLst>
                  <a:ext uri="{FF2B5EF4-FFF2-40B4-BE49-F238E27FC236}">
                    <a16:creationId xmlns:a16="http://schemas.microsoft.com/office/drawing/2014/main" id="{29736156-D5A0-41B5-ACD7-C0486B45CE69}"/>
                  </a:ext>
                </a:extLst>
              </p:cNvPr>
              <p:cNvSpPr/>
              <p:nvPr/>
            </p:nvSpPr>
            <p:spPr>
              <a:xfrm rot="6078693">
                <a:off x="4192280" y="3366821"/>
                <a:ext cx="599053" cy="1310817"/>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77E65444-1A5B-439C-9883-8E6401332B09}"/>
                  </a:ext>
                </a:extLst>
              </p:cNvPr>
              <p:cNvSpPr/>
              <p:nvPr/>
            </p:nvSpPr>
            <p:spPr>
              <a:xfrm rot="19853888">
                <a:off x="4859080" y="4040469"/>
                <a:ext cx="204851" cy="1833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8" name="TextBox 137">
            <a:extLst>
              <a:ext uri="{FF2B5EF4-FFF2-40B4-BE49-F238E27FC236}">
                <a16:creationId xmlns:a16="http://schemas.microsoft.com/office/drawing/2014/main" id="{8EE8B2E0-9DEB-48D9-A568-6BD801F10CB6}"/>
              </a:ext>
            </a:extLst>
          </p:cNvPr>
          <p:cNvSpPr txBox="1"/>
          <p:nvPr/>
        </p:nvSpPr>
        <p:spPr>
          <a:xfrm>
            <a:off x="202007" y="1390149"/>
            <a:ext cx="5051654" cy="240065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Regular event provides unique play modes with reward for solo players and player community respectively every 3 weeks. Increase game stickiness and encourage players to be online regularly.</a:t>
            </a:r>
          </a:p>
          <a:p>
            <a:endParaRPr lang="en-US" dirty="0"/>
          </a:p>
        </p:txBody>
      </p:sp>
    </p:spTree>
    <p:extLst>
      <p:ext uri="{BB962C8B-B14F-4D97-AF65-F5344CB8AC3E}">
        <p14:creationId xmlns:p14="http://schemas.microsoft.com/office/powerpoint/2010/main" val="1524564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524E0-32FA-43DC-9C15-9F12F8AFD19B}"/>
              </a:ext>
            </a:extLst>
          </p:cNvPr>
          <p:cNvSpPr txBox="1"/>
          <p:nvPr/>
        </p:nvSpPr>
        <p:spPr>
          <a:xfrm>
            <a:off x="254360" y="161508"/>
            <a:ext cx="4143396" cy="1754326"/>
          </a:xfrm>
          <a:prstGeom prst="rect">
            <a:avLst/>
          </a:prstGeom>
          <a:noFill/>
        </p:spPr>
        <p:txBody>
          <a:bodyPr wrap="square" rtlCol="0">
            <a:spAutoFit/>
          </a:bodyPr>
          <a:lstStyle/>
          <a:p>
            <a:r>
              <a:rPr lang="en-US" sz="5400" dirty="0">
                <a:latin typeface="AR ESSENCE" panose="02000000000000000000" pitchFamily="2" charset="0"/>
                <a:cs typeface="Arial" panose="020B0604020202020204" pitchFamily="34" charset="0"/>
              </a:rPr>
              <a:t>Ranking and season system</a:t>
            </a:r>
          </a:p>
        </p:txBody>
      </p:sp>
      <p:grpSp>
        <p:nvGrpSpPr>
          <p:cNvPr id="153" name="Group 152">
            <a:extLst>
              <a:ext uri="{FF2B5EF4-FFF2-40B4-BE49-F238E27FC236}">
                <a16:creationId xmlns:a16="http://schemas.microsoft.com/office/drawing/2014/main" id="{76883AE5-D31A-4AB5-8EFD-278012337830}"/>
              </a:ext>
            </a:extLst>
          </p:cNvPr>
          <p:cNvGrpSpPr/>
          <p:nvPr/>
        </p:nvGrpSpPr>
        <p:grpSpPr>
          <a:xfrm>
            <a:off x="7534922" y="495608"/>
            <a:ext cx="4326494" cy="3161108"/>
            <a:chOff x="4447593" y="342427"/>
            <a:chExt cx="4326494" cy="3161108"/>
          </a:xfrm>
        </p:grpSpPr>
        <p:grpSp>
          <p:nvGrpSpPr>
            <p:cNvPr id="152" name="Group 151">
              <a:extLst>
                <a:ext uri="{FF2B5EF4-FFF2-40B4-BE49-F238E27FC236}">
                  <a16:creationId xmlns:a16="http://schemas.microsoft.com/office/drawing/2014/main" id="{975329A9-7030-40E6-8FB3-E9E1547550C3}"/>
                </a:ext>
              </a:extLst>
            </p:cNvPr>
            <p:cNvGrpSpPr/>
            <p:nvPr/>
          </p:nvGrpSpPr>
          <p:grpSpPr>
            <a:xfrm>
              <a:off x="4708006" y="342427"/>
              <a:ext cx="3805668" cy="2945327"/>
              <a:chOff x="4687763" y="493050"/>
              <a:chExt cx="3805668" cy="2945327"/>
            </a:xfrm>
          </p:grpSpPr>
          <p:grpSp>
            <p:nvGrpSpPr>
              <p:cNvPr id="109" name="Group 108">
                <a:extLst>
                  <a:ext uri="{FF2B5EF4-FFF2-40B4-BE49-F238E27FC236}">
                    <a16:creationId xmlns:a16="http://schemas.microsoft.com/office/drawing/2014/main" id="{F1574AFE-F1B4-406E-84B8-54CD7FBFB658}"/>
                  </a:ext>
                </a:extLst>
              </p:cNvPr>
              <p:cNvGrpSpPr/>
              <p:nvPr/>
            </p:nvGrpSpPr>
            <p:grpSpPr>
              <a:xfrm>
                <a:off x="5218196" y="519326"/>
                <a:ext cx="2767119" cy="2773004"/>
                <a:chOff x="4598764" y="1384564"/>
                <a:chExt cx="2767119" cy="2773004"/>
              </a:xfrm>
            </p:grpSpPr>
            <p:sp>
              <p:nvSpPr>
                <p:cNvPr id="94" name="Hexagon 93">
                  <a:extLst>
                    <a:ext uri="{FF2B5EF4-FFF2-40B4-BE49-F238E27FC236}">
                      <a16:creationId xmlns:a16="http://schemas.microsoft.com/office/drawing/2014/main" id="{86171F3E-45A5-475B-83D8-D521F41F1866}"/>
                    </a:ext>
                  </a:extLst>
                </p:cNvPr>
                <p:cNvSpPr/>
                <p:nvPr/>
              </p:nvSpPr>
              <p:spPr>
                <a:xfrm rot="5400000">
                  <a:off x="4595822" y="1387506"/>
                  <a:ext cx="2773004" cy="276711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77653E83-AE68-4B6C-BE9C-DD397515599F}"/>
                    </a:ext>
                  </a:extLst>
                </p:cNvPr>
                <p:cNvSpPr/>
                <p:nvPr/>
              </p:nvSpPr>
              <p:spPr>
                <a:xfrm rot="5400000">
                  <a:off x="4808000" y="1629262"/>
                  <a:ext cx="2369231" cy="233708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A5A25CE-007B-4DED-AD12-641116615F43}"/>
                  </a:ext>
                </a:extLst>
              </p:cNvPr>
              <p:cNvGrpSpPr/>
              <p:nvPr/>
            </p:nvGrpSpPr>
            <p:grpSpPr>
              <a:xfrm>
                <a:off x="7066476" y="964627"/>
                <a:ext cx="1426955" cy="1390043"/>
                <a:chOff x="503615" y="587829"/>
                <a:chExt cx="2865347" cy="3051110"/>
              </a:xfrm>
            </p:grpSpPr>
            <p:sp>
              <p:nvSpPr>
                <p:cNvPr id="36" name="Freeform: Shape 35">
                  <a:extLst>
                    <a:ext uri="{FF2B5EF4-FFF2-40B4-BE49-F238E27FC236}">
                      <a16:creationId xmlns:a16="http://schemas.microsoft.com/office/drawing/2014/main" id="{53626D32-C971-4D0A-A8A0-080B1CE45D2F}"/>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6093F7A3-9CD2-4B2C-971C-CB7B54398B3E}"/>
                    </a:ext>
                  </a:extLst>
                </p:cNvPr>
                <p:cNvGrpSpPr/>
                <p:nvPr/>
              </p:nvGrpSpPr>
              <p:grpSpPr>
                <a:xfrm>
                  <a:off x="503615" y="613047"/>
                  <a:ext cx="2865347" cy="2628617"/>
                  <a:chOff x="503615" y="613047"/>
                  <a:chExt cx="2865347" cy="2628617"/>
                </a:xfrm>
              </p:grpSpPr>
              <p:sp>
                <p:nvSpPr>
                  <p:cNvPr id="38" name="Rectangle 37">
                    <a:extLst>
                      <a:ext uri="{FF2B5EF4-FFF2-40B4-BE49-F238E27FC236}">
                        <a16:creationId xmlns:a16="http://schemas.microsoft.com/office/drawing/2014/main" id="{8ECFB717-3121-43BA-AFC8-A565EBC28E8F}"/>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AE9A8B0-B431-4B4F-8386-981E10AAD93E}"/>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140D26C-C094-4ECB-8390-25C027E4D1D5}"/>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83EB7AD-215C-4E1A-8AE3-DC802F4775CE}"/>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4DA88C0-4DB7-47A1-BF9E-DB6EAD741F13}"/>
                      </a:ext>
                    </a:extLst>
                  </p:cNvPr>
                  <p:cNvGrpSpPr/>
                  <p:nvPr/>
                </p:nvGrpSpPr>
                <p:grpSpPr>
                  <a:xfrm>
                    <a:off x="2230331" y="2032189"/>
                    <a:ext cx="735569" cy="339669"/>
                    <a:chOff x="4531638" y="3862873"/>
                    <a:chExt cx="4664284" cy="2015413"/>
                  </a:xfrm>
                  <a:solidFill>
                    <a:srgbClr val="FFC000"/>
                  </a:solidFill>
                </p:grpSpPr>
                <p:sp>
                  <p:nvSpPr>
                    <p:cNvPr id="43" name="Isosceles Triangle 42">
                      <a:extLst>
                        <a:ext uri="{FF2B5EF4-FFF2-40B4-BE49-F238E27FC236}">
                          <a16:creationId xmlns:a16="http://schemas.microsoft.com/office/drawing/2014/main" id="{C506DEB0-0BE2-4CB5-8D07-84790D94DB1B}"/>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nual Operation 43">
                      <a:extLst>
                        <a:ext uri="{FF2B5EF4-FFF2-40B4-BE49-F238E27FC236}">
                          <a16:creationId xmlns:a16="http://schemas.microsoft.com/office/drawing/2014/main" id="{B65D8C1C-78D2-4E9B-B915-D3F3BE239B84}"/>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Data 44">
                      <a:extLst>
                        <a:ext uri="{FF2B5EF4-FFF2-40B4-BE49-F238E27FC236}">
                          <a16:creationId xmlns:a16="http://schemas.microsoft.com/office/drawing/2014/main" id="{EA0A2EF1-1907-4E6F-9293-77689F5FF751}"/>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ata 45">
                      <a:extLst>
                        <a:ext uri="{FF2B5EF4-FFF2-40B4-BE49-F238E27FC236}">
                          <a16:creationId xmlns:a16="http://schemas.microsoft.com/office/drawing/2014/main" id="{AC80058E-37B8-426A-A212-769238DBF414}"/>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ata 46">
                      <a:extLst>
                        <a:ext uri="{FF2B5EF4-FFF2-40B4-BE49-F238E27FC236}">
                          <a16:creationId xmlns:a16="http://schemas.microsoft.com/office/drawing/2014/main" id="{6A402204-B8FA-49F2-B27B-0B86458AC9C2}"/>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ata 47">
                      <a:extLst>
                        <a:ext uri="{FF2B5EF4-FFF2-40B4-BE49-F238E27FC236}">
                          <a16:creationId xmlns:a16="http://schemas.microsoft.com/office/drawing/2014/main" id="{F1AD6952-6936-4097-8EC1-73C2EFAE1140}"/>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D896545-D621-4270-88F8-E3C8B345473A}"/>
                        </a:ext>
                      </a:extLst>
                    </p:cNvPr>
                    <p:cNvGrpSpPr/>
                    <p:nvPr/>
                  </p:nvGrpSpPr>
                  <p:grpSpPr>
                    <a:xfrm flipH="1">
                      <a:off x="6341434" y="4039129"/>
                      <a:ext cx="2854488" cy="1349923"/>
                      <a:chOff x="4684038" y="4224577"/>
                      <a:chExt cx="2529205" cy="1349923"/>
                    </a:xfrm>
                    <a:grpFill/>
                  </p:grpSpPr>
                  <p:sp>
                    <p:nvSpPr>
                      <p:cNvPr id="50" name="Flowchart: Data 49">
                        <a:extLst>
                          <a:ext uri="{FF2B5EF4-FFF2-40B4-BE49-F238E27FC236}">
                            <a16:creationId xmlns:a16="http://schemas.microsoft.com/office/drawing/2014/main" id="{AF69E3BD-FDF2-4449-A3CE-B775D0B8122E}"/>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ata 50">
                        <a:extLst>
                          <a:ext uri="{FF2B5EF4-FFF2-40B4-BE49-F238E27FC236}">
                            <a16:creationId xmlns:a16="http://schemas.microsoft.com/office/drawing/2014/main" id="{2185CCFE-D44B-42E9-A5CA-9423F870DA07}"/>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ata 51">
                        <a:extLst>
                          <a:ext uri="{FF2B5EF4-FFF2-40B4-BE49-F238E27FC236}">
                            <a16:creationId xmlns:a16="http://schemas.microsoft.com/office/drawing/2014/main" id="{A73A601D-2500-45FA-84C1-57F25455AD99}"/>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ata 52">
                        <a:extLst>
                          <a:ext uri="{FF2B5EF4-FFF2-40B4-BE49-F238E27FC236}">
                            <a16:creationId xmlns:a16="http://schemas.microsoft.com/office/drawing/2014/main" id="{D287873E-66B3-4E1D-935B-29A8E261CA50}"/>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7" name="Group 16">
                <a:extLst>
                  <a:ext uri="{FF2B5EF4-FFF2-40B4-BE49-F238E27FC236}">
                    <a16:creationId xmlns:a16="http://schemas.microsoft.com/office/drawing/2014/main" id="{3796790D-3128-4755-9082-BD2FEE4B727C}"/>
                  </a:ext>
                </a:extLst>
              </p:cNvPr>
              <p:cNvGrpSpPr/>
              <p:nvPr/>
            </p:nvGrpSpPr>
            <p:grpSpPr>
              <a:xfrm>
                <a:off x="6771897" y="1627394"/>
                <a:ext cx="1426955" cy="1390043"/>
                <a:chOff x="503615" y="587829"/>
                <a:chExt cx="2865347" cy="3051110"/>
              </a:xfrm>
            </p:grpSpPr>
            <p:sp>
              <p:nvSpPr>
                <p:cNvPr id="18" name="Freeform: Shape 17">
                  <a:extLst>
                    <a:ext uri="{FF2B5EF4-FFF2-40B4-BE49-F238E27FC236}">
                      <a16:creationId xmlns:a16="http://schemas.microsoft.com/office/drawing/2014/main" id="{63E57604-DD0F-4514-9860-A659D2111B33}"/>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B27B237-1DA4-4439-AE3C-4DD136E2E326}"/>
                    </a:ext>
                  </a:extLst>
                </p:cNvPr>
                <p:cNvGrpSpPr/>
                <p:nvPr/>
              </p:nvGrpSpPr>
              <p:grpSpPr>
                <a:xfrm>
                  <a:off x="503615" y="613047"/>
                  <a:ext cx="2865347" cy="2628617"/>
                  <a:chOff x="503615" y="613047"/>
                  <a:chExt cx="2865347" cy="2628617"/>
                </a:xfrm>
              </p:grpSpPr>
              <p:sp>
                <p:nvSpPr>
                  <p:cNvPr id="20" name="Rectangle 19">
                    <a:extLst>
                      <a:ext uri="{FF2B5EF4-FFF2-40B4-BE49-F238E27FC236}">
                        <a16:creationId xmlns:a16="http://schemas.microsoft.com/office/drawing/2014/main" id="{B5967BBE-1973-4310-89BC-76DDAA49547B}"/>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85442B5-7D54-494B-AB15-DE67A4EF299F}"/>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45BDE6-E477-46F3-A0B2-C3950610511B}"/>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7646A59-C805-49BF-B52C-38E3A2F326FF}"/>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04472005-6F33-4D9F-A47C-85768565FF38}"/>
                      </a:ext>
                    </a:extLst>
                  </p:cNvPr>
                  <p:cNvGrpSpPr/>
                  <p:nvPr/>
                </p:nvGrpSpPr>
                <p:grpSpPr>
                  <a:xfrm>
                    <a:off x="2230331" y="2032189"/>
                    <a:ext cx="735569" cy="339669"/>
                    <a:chOff x="4531638" y="3862873"/>
                    <a:chExt cx="4664284" cy="2015413"/>
                  </a:xfrm>
                  <a:solidFill>
                    <a:srgbClr val="FFC000"/>
                  </a:solidFill>
                </p:grpSpPr>
                <p:sp>
                  <p:nvSpPr>
                    <p:cNvPr id="25" name="Isosceles Triangle 24">
                      <a:extLst>
                        <a:ext uri="{FF2B5EF4-FFF2-40B4-BE49-F238E27FC236}">
                          <a16:creationId xmlns:a16="http://schemas.microsoft.com/office/drawing/2014/main" id="{6446E0C2-D1FB-48B9-A321-20F53F76A0B9}"/>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nual Operation 25">
                      <a:extLst>
                        <a:ext uri="{FF2B5EF4-FFF2-40B4-BE49-F238E27FC236}">
                          <a16:creationId xmlns:a16="http://schemas.microsoft.com/office/drawing/2014/main" id="{82CF7EF6-35A9-4F5F-B40A-AE898DF1353D}"/>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ata 26">
                      <a:extLst>
                        <a:ext uri="{FF2B5EF4-FFF2-40B4-BE49-F238E27FC236}">
                          <a16:creationId xmlns:a16="http://schemas.microsoft.com/office/drawing/2014/main" id="{AB65E893-8232-4795-9BA2-A6081F119E86}"/>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ata 27">
                      <a:extLst>
                        <a:ext uri="{FF2B5EF4-FFF2-40B4-BE49-F238E27FC236}">
                          <a16:creationId xmlns:a16="http://schemas.microsoft.com/office/drawing/2014/main" id="{124EAE8E-3DE4-4656-9F88-03CA4322AC2A}"/>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a:extLst>
                        <a:ext uri="{FF2B5EF4-FFF2-40B4-BE49-F238E27FC236}">
                          <a16:creationId xmlns:a16="http://schemas.microsoft.com/office/drawing/2014/main" id="{77D2A345-5CBA-463B-80E8-0494C9D9EFB2}"/>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a:extLst>
                        <a:ext uri="{FF2B5EF4-FFF2-40B4-BE49-F238E27FC236}">
                          <a16:creationId xmlns:a16="http://schemas.microsoft.com/office/drawing/2014/main" id="{6B11301B-C9D7-4A7E-95CF-E999EFB8C6FF}"/>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B2D19C3-AAC8-4B4D-9977-C49AE95D2163}"/>
                        </a:ext>
                      </a:extLst>
                    </p:cNvPr>
                    <p:cNvGrpSpPr/>
                    <p:nvPr/>
                  </p:nvGrpSpPr>
                  <p:grpSpPr>
                    <a:xfrm flipH="1">
                      <a:off x="6341434" y="4039129"/>
                      <a:ext cx="2854488" cy="1349923"/>
                      <a:chOff x="4684038" y="4224577"/>
                      <a:chExt cx="2529205" cy="1349923"/>
                    </a:xfrm>
                    <a:grpFill/>
                  </p:grpSpPr>
                  <p:sp>
                    <p:nvSpPr>
                      <p:cNvPr id="32" name="Flowchart: Data 31">
                        <a:extLst>
                          <a:ext uri="{FF2B5EF4-FFF2-40B4-BE49-F238E27FC236}">
                            <a16:creationId xmlns:a16="http://schemas.microsoft.com/office/drawing/2014/main" id="{264C7D3B-D2E1-48C2-8707-DC77EABC6E7E}"/>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Data 32">
                        <a:extLst>
                          <a:ext uri="{FF2B5EF4-FFF2-40B4-BE49-F238E27FC236}">
                            <a16:creationId xmlns:a16="http://schemas.microsoft.com/office/drawing/2014/main" id="{3001A24B-C11E-4EDC-B18E-BB69D04733D9}"/>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Data 33">
                        <a:extLst>
                          <a:ext uri="{FF2B5EF4-FFF2-40B4-BE49-F238E27FC236}">
                            <a16:creationId xmlns:a16="http://schemas.microsoft.com/office/drawing/2014/main" id="{5A90B021-F9CF-4D60-B9DC-0162A6AD8A15}"/>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ata 34">
                        <a:extLst>
                          <a:ext uri="{FF2B5EF4-FFF2-40B4-BE49-F238E27FC236}">
                            <a16:creationId xmlns:a16="http://schemas.microsoft.com/office/drawing/2014/main" id="{66F1483A-9A15-462C-8CCB-3463BEA29E65}"/>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54" name="Group 53">
                <a:extLst>
                  <a:ext uri="{FF2B5EF4-FFF2-40B4-BE49-F238E27FC236}">
                    <a16:creationId xmlns:a16="http://schemas.microsoft.com/office/drawing/2014/main" id="{09205CF6-9368-495D-B22D-EDD28C3CF5B6}"/>
                  </a:ext>
                </a:extLst>
              </p:cNvPr>
              <p:cNvGrpSpPr/>
              <p:nvPr/>
            </p:nvGrpSpPr>
            <p:grpSpPr>
              <a:xfrm flipH="1">
                <a:off x="4687763" y="906699"/>
                <a:ext cx="1773813" cy="2052810"/>
                <a:chOff x="-939083" y="267143"/>
                <a:chExt cx="3174710" cy="3486190"/>
              </a:xfrm>
            </p:grpSpPr>
            <p:grpSp>
              <p:nvGrpSpPr>
                <p:cNvPr id="55" name="Group 54">
                  <a:extLst>
                    <a:ext uri="{FF2B5EF4-FFF2-40B4-BE49-F238E27FC236}">
                      <a16:creationId xmlns:a16="http://schemas.microsoft.com/office/drawing/2014/main" id="{95C22544-0585-4A20-B8AA-9ABD449EED9A}"/>
                    </a:ext>
                  </a:extLst>
                </p:cNvPr>
                <p:cNvGrpSpPr/>
                <p:nvPr/>
              </p:nvGrpSpPr>
              <p:grpSpPr>
                <a:xfrm>
                  <a:off x="-395844" y="267143"/>
                  <a:ext cx="2631471" cy="2360645"/>
                  <a:chOff x="503615" y="587829"/>
                  <a:chExt cx="2865347" cy="3051110"/>
                </a:xfrm>
              </p:grpSpPr>
              <p:sp>
                <p:nvSpPr>
                  <p:cNvPr id="75" name="Freeform: Shape 74">
                    <a:extLst>
                      <a:ext uri="{FF2B5EF4-FFF2-40B4-BE49-F238E27FC236}">
                        <a16:creationId xmlns:a16="http://schemas.microsoft.com/office/drawing/2014/main" id="{1264643E-C6EE-42E4-876D-10AA16936031}"/>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FAC7FFD5-901E-4A33-999D-AC72BED789BA}"/>
                      </a:ext>
                    </a:extLst>
                  </p:cNvPr>
                  <p:cNvGrpSpPr/>
                  <p:nvPr/>
                </p:nvGrpSpPr>
                <p:grpSpPr>
                  <a:xfrm>
                    <a:off x="503615" y="613047"/>
                    <a:ext cx="2865347" cy="2628617"/>
                    <a:chOff x="503615" y="613047"/>
                    <a:chExt cx="2865347" cy="2628617"/>
                  </a:xfrm>
                </p:grpSpPr>
                <p:sp>
                  <p:nvSpPr>
                    <p:cNvPr id="77" name="Rectangle 76">
                      <a:extLst>
                        <a:ext uri="{FF2B5EF4-FFF2-40B4-BE49-F238E27FC236}">
                          <a16:creationId xmlns:a16="http://schemas.microsoft.com/office/drawing/2014/main" id="{5BFDC1F0-1082-4704-897E-6B176E6C2D48}"/>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8DD200CA-D8CF-49BD-A7BF-3FC7AD2F05F8}"/>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7065ADD-7F3C-4709-A293-0FF803FD1E8A}"/>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EEE2BCC9-2BD4-4F68-A746-FD8F04C1AA8D}"/>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C66FFE-09AB-45C7-A953-016A4BCB55BE}"/>
                        </a:ext>
                      </a:extLst>
                    </p:cNvPr>
                    <p:cNvGrpSpPr/>
                    <p:nvPr/>
                  </p:nvGrpSpPr>
                  <p:grpSpPr>
                    <a:xfrm>
                      <a:off x="2230331" y="2032189"/>
                      <a:ext cx="735569" cy="339669"/>
                      <a:chOff x="4531638" y="3862873"/>
                      <a:chExt cx="4664284" cy="2015413"/>
                    </a:xfrm>
                    <a:solidFill>
                      <a:srgbClr val="FFC000"/>
                    </a:solidFill>
                  </p:grpSpPr>
                  <p:sp>
                    <p:nvSpPr>
                      <p:cNvPr id="82" name="Isosceles Triangle 81">
                        <a:extLst>
                          <a:ext uri="{FF2B5EF4-FFF2-40B4-BE49-F238E27FC236}">
                            <a16:creationId xmlns:a16="http://schemas.microsoft.com/office/drawing/2014/main" id="{CA00C11D-9BCC-4018-B469-7958D9329390}"/>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Manual Operation 82">
                        <a:extLst>
                          <a:ext uri="{FF2B5EF4-FFF2-40B4-BE49-F238E27FC236}">
                            <a16:creationId xmlns:a16="http://schemas.microsoft.com/office/drawing/2014/main" id="{501A49DF-F25D-4C34-B7D8-3B36CB999CAA}"/>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Data 83">
                        <a:extLst>
                          <a:ext uri="{FF2B5EF4-FFF2-40B4-BE49-F238E27FC236}">
                            <a16:creationId xmlns:a16="http://schemas.microsoft.com/office/drawing/2014/main" id="{251378F3-E538-47C7-AAB2-CA66323803A4}"/>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Data 84">
                        <a:extLst>
                          <a:ext uri="{FF2B5EF4-FFF2-40B4-BE49-F238E27FC236}">
                            <a16:creationId xmlns:a16="http://schemas.microsoft.com/office/drawing/2014/main" id="{08AEE9DA-039B-40F2-AFD1-8C10B2572D11}"/>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Data 85">
                        <a:extLst>
                          <a:ext uri="{FF2B5EF4-FFF2-40B4-BE49-F238E27FC236}">
                            <a16:creationId xmlns:a16="http://schemas.microsoft.com/office/drawing/2014/main" id="{A10DE73B-93EE-435A-A128-59BB12996E2E}"/>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Data 86">
                        <a:extLst>
                          <a:ext uri="{FF2B5EF4-FFF2-40B4-BE49-F238E27FC236}">
                            <a16:creationId xmlns:a16="http://schemas.microsoft.com/office/drawing/2014/main" id="{11CEBF27-2EAD-458F-81B5-CA8C42E4B52D}"/>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EF35363-9A1C-4D7A-92B5-4A394E2952F0}"/>
                          </a:ext>
                        </a:extLst>
                      </p:cNvPr>
                      <p:cNvGrpSpPr/>
                      <p:nvPr/>
                    </p:nvGrpSpPr>
                    <p:grpSpPr>
                      <a:xfrm flipH="1">
                        <a:off x="6341434" y="4039129"/>
                        <a:ext cx="2854488" cy="1349923"/>
                        <a:chOff x="4684038" y="4224577"/>
                        <a:chExt cx="2529205" cy="1349923"/>
                      </a:xfrm>
                      <a:grpFill/>
                    </p:grpSpPr>
                    <p:sp>
                      <p:nvSpPr>
                        <p:cNvPr id="89" name="Flowchart: Data 88">
                          <a:extLst>
                            <a:ext uri="{FF2B5EF4-FFF2-40B4-BE49-F238E27FC236}">
                              <a16:creationId xmlns:a16="http://schemas.microsoft.com/office/drawing/2014/main" id="{F7BEC782-77FF-47F6-B513-CD2636AE54F0}"/>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Data 89">
                          <a:extLst>
                            <a:ext uri="{FF2B5EF4-FFF2-40B4-BE49-F238E27FC236}">
                              <a16:creationId xmlns:a16="http://schemas.microsoft.com/office/drawing/2014/main" id="{EF6A8E54-4FE9-4BEB-94D8-2C97340851FE}"/>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Data 90">
                          <a:extLst>
                            <a:ext uri="{FF2B5EF4-FFF2-40B4-BE49-F238E27FC236}">
                              <a16:creationId xmlns:a16="http://schemas.microsoft.com/office/drawing/2014/main" id="{5AE9A72C-AFED-46D7-8AC1-8E61EBB05965}"/>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Data 91">
                          <a:extLst>
                            <a:ext uri="{FF2B5EF4-FFF2-40B4-BE49-F238E27FC236}">
                              <a16:creationId xmlns:a16="http://schemas.microsoft.com/office/drawing/2014/main" id="{E0DA8A3A-5B00-4AB9-A3D7-AC666ECE5DC4}"/>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56" name="Group 55">
                  <a:extLst>
                    <a:ext uri="{FF2B5EF4-FFF2-40B4-BE49-F238E27FC236}">
                      <a16:creationId xmlns:a16="http://schemas.microsoft.com/office/drawing/2014/main" id="{31DC8C76-DAEE-418E-A843-17368528B164}"/>
                    </a:ext>
                  </a:extLst>
                </p:cNvPr>
                <p:cNvGrpSpPr/>
                <p:nvPr/>
              </p:nvGrpSpPr>
              <p:grpSpPr>
                <a:xfrm>
                  <a:off x="-939083" y="1392688"/>
                  <a:ext cx="2631471" cy="2360645"/>
                  <a:chOff x="503615" y="587829"/>
                  <a:chExt cx="2865347" cy="3051110"/>
                </a:xfrm>
              </p:grpSpPr>
              <p:sp>
                <p:nvSpPr>
                  <p:cNvPr id="57" name="Freeform: Shape 56">
                    <a:extLst>
                      <a:ext uri="{FF2B5EF4-FFF2-40B4-BE49-F238E27FC236}">
                        <a16:creationId xmlns:a16="http://schemas.microsoft.com/office/drawing/2014/main" id="{91279A92-0731-4B2A-8F4A-C201BE135C2B}"/>
                      </a:ext>
                    </a:extLst>
                  </p:cNvPr>
                  <p:cNvSpPr/>
                  <p:nvPr/>
                </p:nvSpPr>
                <p:spPr>
                  <a:xfrm>
                    <a:off x="2136710" y="587829"/>
                    <a:ext cx="933061" cy="3051110"/>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3A189829-ACD0-4B82-8E31-32B3CEB418FF}"/>
                      </a:ext>
                    </a:extLst>
                  </p:cNvPr>
                  <p:cNvGrpSpPr/>
                  <p:nvPr/>
                </p:nvGrpSpPr>
                <p:grpSpPr>
                  <a:xfrm>
                    <a:off x="503615" y="613047"/>
                    <a:ext cx="2865347" cy="2628617"/>
                    <a:chOff x="503615" y="613047"/>
                    <a:chExt cx="2865347" cy="2628617"/>
                  </a:xfrm>
                </p:grpSpPr>
                <p:sp>
                  <p:nvSpPr>
                    <p:cNvPr id="59" name="Rectangle 58">
                      <a:extLst>
                        <a:ext uri="{FF2B5EF4-FFF2-40B4-BE49-F238E27FC236}">
                          <a16:creationId xmlns:a16="http://schemas.microsoft.com/office/drawing/2014/main" id="{9EDE8139-0ED0-41E6-BB1E-7E4ADB57BEFB}"/>
                        </a:ext>
                      </a:extLst>
                    </p:cNvPr>
                    <p:cNvSpPr/>
                    <p:nvPr/>
                  </p:nvSpPr>
                  <p:spPr>
                    <a:xfrm rot="3059312">
                      <a:off x="1895658" y="29208"/>
                      <a:ext cx="81261" cy="286534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6C5D800-19AF-4D97-A4C5-C545A0C53689}"/>
                        </a:ext>
                      </a:extLst>
                    </p:cNvPr>
                    <p:cNvSpPr/>
                    <p:nvPr/>
                  </p:nvSpPr>
                  <p:spPr>
                    <a:xfrm rot="19020881">
                      <a:off x="2206310" y="1073019"/>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A138EF9-CA0D-44C1-B210-5AC570A45FDD}"/>
                        </a:ext>
                      </a:extLst>
                    </p:cNvPr>
                    <p:cNvSpPr/>
                    <p:nvPr/>
                  </p:nvSpPr>
                  <p:spPr>
                    <a:xfrm rot="19020881">
                      <a:off x="2688140" y="613047"/>
                      <a:ext cx="121298" cy="251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86CDEF1-6DAA-47C2-8EE8-97A03D3F85EE}"/>
                        </a:ext>
                      </a:extLst>
                    </p:cNvPr>
                    <p:cNvSpPr/>
                    <p:nvPr/>
                  </p:nvSpPr>
                  <p:spPr>
                    <a:xfrm>
                      <a:off x="2235714" y="782325"/>
                      <a:ext cx="725320" cy="2459339"/>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6C7956D-B53E-4482-87AA-E71410A9B940}"/>
                        </a:ext>
                      </a:extLst>
                    </p:cNvPr>
                    <p:cNvGrpSpPr/>
                    <p:nvPr/>
                  </p:nvGrpSpPr>
                  <p:grpSpPr>
                    <a:xfrm>
                      <a:off x="2230331" y="2032189"/>
                      <a:ext cx="735569" cy="339669"/>
                      <a:chOff x="4531638" y="3862873"/>
                      <a:chExt cx="4664284" cy="2015413"/>
                    </a:xfrm>
                    <a:solidFill>
                      <a:srgbClr val="FFC000"/>
                    </a:solidFill>
                  </p:grpSpPr>
                  <p:sp>
                    <p:nvSpPr>
                      <p:cNvPr id="64" name="Isosceles Triangle 63">
                        <a:extLst>
                          <a:ext uri="{FF2B5EF4-FFF2-40B4-BE49-F238E27FC236}">
                            <a16:creationId xmlns:a16="http://schemas.microsoft.com/office/drawing/2014/main" id="{92468DC1-3807-4CDC-AE68-A39CD86FA577}"/>
                          </a:ext>
                        </a:extLst>
                      </p:cNvPr>
                      <p:cNvSpPr/>
                      <p:nvPr/>
                    </p:nvSpPr>
                    <p:spPr>
                      <a:xfrm rot="16200000">
                        <a:off x="6198547" y="3625094"/>
                        <a:ext cx="438842"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nual Operation 64">
                        <a:extLst>
                          <a:ext uri="{FF2B5EF4-FFF2-40B4-BE49-F238E27FC236}">
                            <a16:creationId xmlns:a16="http://schemas.microsoft.com/office/drawing/2014/main" id="{8F4047EF-BAD6-4A5D-BCEB-E55828F57201}"/>
                          </a:ext>
                        </a:extLst>
                      </p:cNvPr>
                      <p:cNvSpPr/>
                      <p:nvPr/>
                    </p:nvSpPr>
                    <p:spPr>
                      <a:xfrm rot="10800000">
                        <a:off x="6453796" y="4082293"/>
                        <a:ext cx="535017" cy="1795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Data 65">
                        <a:extLst>
                          <a:ext uri="{FF2B5EF4-FFF2-40B4-BE49-F238E27FC236}">
                            <a16:creationId xmlns:a16="http://schemas.microsoft.com/office/drawing/2014/main" id="{EE82E5FD-DD30-49E3-A7F3-4940F22595ED}"/>
                          </a:ext>
                        </a:extLst>
                      </p:cNvPr>
                      <p:cNvSpPr/>
                      <p:nvPr/>
                    </p:nvSpPr>
                    <p:spPr>
                      <a:xfrm rot="2036926">
                        <a:off x="4531638" y="40721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Data 66">
                        <a:extLst>
                          <a:ext uri="{FF2B5EF4-FFF2-40B4-BE49-F238E27FC236}">
                            <a16:creationId xmlns:a16="http://schemas.microsoft.com/office/drawing/2014/main" id="{3FC88B3A-4EF6-4338-B97A-707BB9AD4F7C}"/>
                          </a:ext>
                        </a:extLst>
                      </p:cNvPr>
                      <p:cNvSpPr/>
                      <p:nvPr/>
                    </p:nvSpPr>
                    <p:spPr>
                      <a:xfrm rot="2036926">
                        <a:off x="4705662" y="43649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Data 67">
                        <a:extLst>
                          <a:ext uri="{FF2B5EF4-FFF2-40B4-BE49-F238E27FC236}">
                            <a16:creationId xmlns:a16="http://schemas.microsoft.com/office/drawing/2014/main" id="{7A03114A-B301-485A-9BD8-A60D3E8C542D}"/>
                          </a:ext>
                        </a:extLst>
                      </p:cNvPr>
                      <p:cNvSpPr/>
                      <p:nvPr/>
                    </p:nvSpPr>
                    <p:spPr>
                      <a:xfrm rot="2036926">
                        <a:off x="4734073" y="47021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Data 68">
                        <a:extLst>
                          <a:ext uri="{FF2B5EF4-FFF2-40B4-BE49-F238E27FC236}">
                            <a16:creationId xmlns:a16="http://schemas.microsoft.com/office/drawing/2014/main" id="{4F2B4915-9EA9-4D23-A26B-0DED4C32D51D}"/>
                          </a:ext>
                        </a:extLst>
                      </p:cNvPr>
                      <p:cNvSpPr/>
                      <p:nvPr/>
                    </p:nvSpPr>
                    <p:spPr>
                      <a:xfrm rot="2036926">
                        <a:off x="5223770" y="50715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06942882-0A6E-4DB7-857B-570216780DDD}"/>
                          </a:ext>
                        </a:extLst>
                      </p:cNvPr>
                      <p:cNvGrpSpPr/>
                      <p:nvPr/>
                    </p:nvGrpSpPr>
                    <p:grpSpPr>
                      <a:xfrm flipH="1">
                        <a:off x="6341434" y="4039129"/>
                        <a:ext cx="2854488" cy="1349923"/>
                        <a:chOff x="4684038" y="4224577"/>
                        <a:chExt cx="2529205" cy="1349923"/>
                      </a:xfrm>
                      <a:grpFill/>
                    </p:grpSpPr>
                    <p:sp>
                      <p:nvSpPr>
                        <p:cNvPr id="71" name="Flowchart: Data 70">
                          <a:extLst>
                            <a:ext uri="{FF2B5EF4-FFF2-40B4-BE49-F238E27FC236}">
                              <a16:creationId xmlns:a16="http://schemas.microsoft.com/office/drawing/2014/main" id="{D1846727-C411-4AA5-987C-6FB58C016516}"/>
                            </a:ext>
                          </a:extLst>
                        </p:cNvPr>
                        <p:cNvSpPr/>
                        <p:nvPr/>
                      </p:nvSpPr>
                      <p:spPr>
                        <a:xfrm rot="2036926">
                          <a:off x="4684038" y="4224577"/>
                          <a:ext cx="2454892"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lowchart: Data 71">
                          <a:extLst>
                            <a:ext uri="{FF2B5EF4-FFF2-40B4-BE49-F238E27FC236}">
                              <a16:creationId xmlns:a16="http://schemas.microsoft.com/office/drawing/2014/main" id="{7AB54C3E-055D-4A34-B48B-12C6FFC67EEC}"/>
                            </a:ext>
                          </a:extLst>
                        </p:cNvPr>
                        <p:cNvSpPr/>
                        <p:nvPr/>
                      </p:nvSpPr>
                      <p:spPr>
                        <a:xfrm rot="2036926">
                          <a:off x="4858062" y="4517398"/>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Data 72">
                          <a:extLst>
                            <a:ext uri="{FF2B5EF4-FFF2-40B4-BE49-F238E27FC236}">
                              <a16:creationId xmlns:a16="http://schemas.microsoft.com/office/drawing/2014/main" id="{67529053-ABC1-45B2-8647-CC3742206420}"/>
                            </a:ext>
                          </a:extLst>
                        </p:cNvPr>
                        <p:cNvSpPr/>
                        <p:nvPr/>
                      </p:nvSpPr>
                      <p:spPr>
                        <a:xfrm rot="2036926">
                          <a:off x="4886473" y="4854513"/>
                          <a:ext cx="2326770"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Data 73">
                          <a:extLst>
                            <a:ext uri="{FF2B5EF4-FFF2-40B4-BE49-F238E27FC236}">
                              <a16:creationId xmlns:a16="http://schemas.microsoft.com/office/drawing/2014/main" id="{978F8F84-72A8-4552-9070-9607495C15F2}"/>
                            </a:ext>
                          </a:extLst>
                        </p:cNvPr>
                        <p:cNvSpPr/>
                        <p:nvPr/>
                      </p:nvSpPr>
                      <p:spPr>
                        <a:xfrm rot="2036926">
                          <a:off x="5376170" y="5223986"/>
                          <a:ext cx="1806977" cy="350514"/>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nvGrpSpPr>
              <p:cNvPr id="105" name="Group 104">
                <a:extLst>
                  <a:ext uri="{FF2B5EF4-FFF2-40B4-BE49-F238E27FC236}">
                    <a16:creationId xmlns:a16="http://schemas.microsoft.com/office/drawing/2014/main" id="{04166E59-83B3-4301-B2DA-F59D7AF5FE5A}"/>
                  </a:ext>
                </a:extLst>
              </p:cNvPr>
              <p:cNvGrpSpPr/>
              <p:nvPr/>
            </p:nvGrpSpPr>
            <p:grpSpPr>
              <a:xfrm>
                <a:off x="6484488" y="493050"/>
                <a:ext cx="1060704" cy="2825554"/>
                <a:chOff x="2064774" y="2434704"/>
                <a:chExt cx="1060704" cy="2825554"/>
              </a:xfrm>
            </p:grpSpPr>
            <p:sp>
              <p:nvSpPr>
                <p:cNvPr id="106" name="Trapezoid 105">
                  <a:extLst>
                    <a:ext uri="{FF2B5EF4-FFF2-40B4-BE49-F238E27FC236}">
                      <a16:creationId xmlns:a16="http://schemas.microsoft.com/office/drawing/2014/main" id="{EC1E2175-779F-4852-B603-E43721F834EA}"/>
                    </a:ext>
                  </a:extLst>
                </p:cNvPr>
                <p:cNvSpPr/>
                <p:nvPr/>
              </p:nvSpPr>
              <p:spPr>
                <a:xfrm rot="10800000">
                  <a:off x="2449382" y="4302275"/>
                  <a:ext cx="291488" cy="957983"/>
                </a:xfrm>
                <a:prstGeom prst="trapezoid">
                  <a:avLst>
                    <a:gd name="adj" fmla="val 201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row: Pentagon 106">
                  <a:extLst>
                    <a:ext uri="{FF2B5EF4-FFF2-40B4-BE49-F238E27FC236}">
                      <a16:creationId xmlns:a16="http://schemas.microsoft.com/office/drawing/2014/main" id="{C8358A87-BA35-4173-B724-8B3010DA6E18}"/>
                    </a:ext>
                  </a:extLst>
                </p:cNvPr>
                <p:cNvSpPr/>
                <p:nvPr/>
              </p:nvSpPr>
              <p:spPr>
                <a:xfrm rot="16200000">
                  <a:off x="1596362" y="3307689"/>
                  <a:ext cx="1997528" cy="251558"/>
                </a:xfrm>
                <a:prstGeom prst="homePlat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96F38F8A-F4BB-4A69-BCB6-3BA6D79E2800}"/>
                    </a:ext>
                  </a:extLst>
                </p:cNvPr>
                <p:cNvSpPr/>
                <p:nvPr/>
              </p:nvSpPr>
              <p:spPr>
                <a:xfrm>
                  <a:off x="2064774" y="4157568"/>
                  <a:ext cx="1060704" cy="2894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4782ED28-5B6D-4111-A51C-8466C3B2400B}"/>
                  </a:ext>
                </a:extLst>
              </p:cNvPr>
              <p:cNvGrpSpPr/>
              <p:nvPr/>
            </p:nvGrpSpPr>
            <p:grpSpPr>
              <a:xfrm rot="10800000">
                <a:off x="5702536" y="612823"/>
                <a:ext cx="1060704" cy="2825554"/>
                <a:chOff x="2064774" y="2434704"/>
                <a:chExt cx="1060704" cy="2825554"/>
              </a:xfrm>
            </p:grpSpPr>
            <p:sp>
              <p:nvSpPr>
                <p:cNvPr id="103" name="Trapezoid 102">
                  <a:extLst>
                    <a:ext uri="{FF2B5EF4-FFF2-40B4-BE49-F238E27FC236}">
                      <a16:creationId xmlns:a16="http://schemas.microsoft.com/office/drawing/2014/main" id="{EB2121B0-31C6-46FF-85C0-B14ED257BA63}"/>
                    </a:ext>
                  </a:extLst>
                </p:cNvPr>
                <p:cNvSpPr/>
                <p:nvPr/>
              </p:nvSpPr>
              <p:spPr>
                <a:xfrm rot="10800000">
                  <a:off x="2449382" y="4302275"/>
                  <a:ext cx="291488" cy="957983"/>
                </a:xfrm>
                <a:prstGeom prst="trapezoid">
                  <a:avLst>
                    <a:gd name="adj" fmla="val 201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Pentagon 101">
                  <a:extLst>
                    <a:ext uri="{FF2B5EF4-FFF2-40B4-BE49-F238E27FC236}">
                      <a16:creationId xmlns:a16="http://schemas.microsoft.com/office/drawing/2014/main" id="{85F1D99E-7E79-4CE4-92F6-AD2993988C72}"/>
                    </a:ext>
                  </a:extLst>
                </p:cNvPr>
                <p:cNvSpPr/>
                <p:nvPr/>
              </p:nvSpPr>
              <p:spPr>
                <a:xfrm rot="16200000">
                  <a:off x="1596362" y="3307689"/>
                  <a:ext cx="1997528" cy="251558"/>
                </a:xfrm>
                <a:prstGeom prst="homePlat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A50BCB7A-327C-4B7F-94CA-34E3D493E72A}"/>
                    </a:ext>
                  </a:extLst>
                </p:cNvPr>
                <p:cNvSpPr/>
                <p:nvPr/>
              </p:nvSpPr>
              <p:spPr>
                <a:xfrm>
                  <a:off x="2064774" y="4157568"/>
                  <a:ext cx="1060704" cy="2894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B2881F78-3E34-4094-9FC9-049293D1D589}"/>
                  </a:ext>
                </a:extLst>
              </p:cNvPr>
              <p:cNvGrpSpPr/>
              <p:nvPr/>
            </p:nvGrpSpPr>
            <p:grpSpPr>
              <a:xfrm>
                <a:off x="5583278" y="1371598"/>
                <a:ext cx="2054942" cy="1931651"/>
                <a:chOff x="4963846" y="2236836"/>
                <a:chExt cx="2054942" cy="1931651"/>
              </a:xfrm>
            </p:grpSpPr>
            <p:sp>
              <p:nvSpPr>
                <p:cNvPr id="9" name="Rectangle 8">
                  <a:extLst>
                    <a:ext uri="{FF2B5EF4-FFF2-40B4-BE49-F238E27FC236}">
                      <a16:creationId xmlns:a16="http://schemas.microsoft.com/office/drawing/2014/main" id="{783181DB-371A-4A1F-9FF6-FC64ABFA9139}"/>
                    </a:ext>
                  </a:extLst>
                </p:cNvPr>
                <p:cNvSpPr/>
                <p:nvPr/>
              </p:nvSpPr>
              <p:spPr>
                <a:xfrm>
                  <a:off x="5171768" y="2236836"/>
                  <a:ext cx="421342" cy="978311"/>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83F808-AD45-4C74-A3B6-57336B21DF5D}"/>
                    </a:ext>
                  </a:extLst>
                </p:cNvPr>
                <p:cNvSpPr/>
                <p:nvPr/>
              </p:nvSpPr>
              <p:spPr>
                <a:xfrm>
                  <a:off x="5666852" y="2236838"/>
                  <a:ext cx="304801" cy="619433"/>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5F1B51-A572-4280-82D7-6ABA895B7898}"/>
                    </a:ext>
                  </a:extLst>
                </p:cNvPr>
                <p:cNvSpPr/>
                <p:nvPr/>
              </p:nvSpPr>
              <p:spPr>
                <a:xfrm>
                  <a:off x="6034117" y="2236837"/>
                  <a:ext cx="304801" cy="619433"/>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0821BB-4339-4542-943D-A1805245246F}"/>
                    </a:ext>
                  </a:extLst>
                </p:cNvPr>
                <p:cNvSpPr/>
                <p:nvPr/>
              </p:nvSpPr>
              <p:spPr>
                <a:xfrm>
                  <a:off x="6401382" y="2236836"/>
                  <a:ext cx="386929" cy="830829"/>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a:extLst>
                    <a:ext uri="{FF2B5EF4-FFF2-40B4-BE49-F238E27FC236}">
                      <a16:creationId xmlns:a16="http://schemas.microsoft.com/office/drawing/2014/main" id="{DDAF5EB0-99CB-4C0D-8BED-32127B1B8A2E}"/>
                    </a:ext>
                  </a:extLst>
                </p:cNvPr>
                <p:cNvSpPr/>
                <p:nvPr/>
              </p:nvSpPr>
              <p:spPr>
                <a:xfrm>
                  <a:off x="4963846" y="2546555"/>
                  <a:ext cx="2054942" cy="1621932"/>
                </a:xfrm>
                <a:prstGeom prst="trapezoid">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9">
                <a:extLst>
                  <a:ext uri="{FF2B5EF4-FFF2-40B4-BE49-F238E27FC236}">
                    <a16:creationId xmlns:a16="http://schemas.microsoft.com/office/drawing/2014/main" id="{881D7B38-F9FC-45F3-9745-8A3B425448C2}"/>
                  </a:ext>
                </a:extLst>
              </p:cNvPr>
              <p:cNvGrpSpPr/>
              <p:nvPr/>
            </p:nvGrpSpPr>
            <p:grpSpPr>
              <a:xfrm>
                <a:off x="5995559" y="1815572"/>
                <a:ext cx="1208135" cy="1213073"/>
                <a:chOff x="5376127" y="2680810"/>
                <a:chExt cx="1208135" cy="1213073"/>
              </a:xfrm>
            </p:grpSpPr>
            <p:sp>
              <p:nvSpPr>
                <p:cNvPr id="96" name="Flowchart: Delay 95">
                  <a:extLst>
                    <a:ext uri="{FF2B5EF4-FFF2-40B4-BE49-F238E27FC236}">
                      <a16:creationId xmlns:a16="http://schemas.microsoft.com/office/drawing/2014/main" id="{3A70D579-D504-4F63-A642-1CBDE8504CA3}"/>
                    </a:ext>
                  </a:extLst>
                </p:cNvPr>
                <p:cNvSpPr/>
                <p:nvPr/>
              </p:nvSpPr>
              <p:spPr>
                <a:xfrm rot="5400000">
                  <a:off x="5373658" y="2683279"/>
                  <a:ext cx="1213073" cy="1208135"/>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Delay 96">
                  <a:extLst>
                    <a:ext uri="{FF2B5EF4-FFF2-40B4-BE49-F238E27FC236}">
                      <a16:creationId xmlns:a16="http://schemas.microsoft.com/office/drawing/2014/main" id="{F3D6887D-D35F-457A-874B-8A6A698C4C09}"/>
                    </a:ext>
                  </a:extLst>
                </p:cNvPr>
                <p:cNvSpPr/>
                <p:nvPr/>
              </p:nvSpPr>
              <p:spPr>
                <a:xfrm rot="5400000">
                  <a:off x="5531965" y="2829437"/>
                  <a:ext cx="889014" cy="872855"/>
                </a:xfrm>
                <a:prstGeom prst="flowChartDela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28E01E0C-031F-4673-A719-E822D1E0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333" y="3038915"/>
                  <a:ext cx="819982" cy="406011"/>
                </a:xfrm>
                <a:prstGeom prst="rect">
                  <a:avLst/>
                </a:prstGeom>
              </p:spPr>
            </p:pic>
          </p:grpSp>
        </p:grpSp>
        <p:sp>
          <p:nvSpPr>
            <p:cNvPr id="130" name="Ribbon: Curved and Tilted Down 129">
              <a:extLst>
                <a:ext uri="{FF2B5EF4-FFF2-40B4-BE49-F238E27FC236}">
                  <a16:creationId xmlns:a16="http://schemas.microsoft.com/office/drawing/2014/main" id="{7E7DB24F-278D-4E6E-B721-39F8ACF40DF3}"/>
                </a:ext>
              </a:extLst>
            </p:cNvPr>
            <p:cNvSpPr/>
            <p:nvPr/>
          </p:nvSpPr>
          <p:spPr>
            <a:xfrm>
              <a:off x="4447593" y="2563320"/>
              <a:ext cx="4326494" cy="940215"/>
            </a:xfrm>
            <a:prstGeom prst="ellipseRibbon">
              <a:avLst>
                <a:gd name="adj1" fmla="val 51144"/>
                <a:gd name="adj2" fmla="val 64544"/>
                <a:gd name="adj3"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a:extLst>
              <a:ext uri="{FF2B5EF4-FFF2-40B4-BE49-F238E27FC236}">
                <a16:creationId xmlns:a16="http://schemas.microsoft.com/office/drawing/2014/main" id="{CDDECF5B-F966-43A9-8AFF-DF797C98A2F3}"/>
              </a:ext>
            </a:extLst>
          </p:cNvPr>
          <p:cNvGrpSpPr/>
          <p:nvPr/>
        </p:nvGrpSpPr>
        <p:grpSpPr>
          <a:xfrm>
            <a:off x="4020263" y="317853"/>
            <a:ext cx="3523228" cy="3600908"/>
            <a:chOff x="2095231" y="539996"/>
            <a:chExt cx="4326494" cy="4577846"/>
          </a:xfrm>
        </p:grpSpPr>
        <p:grpSp>
          <p:nvGrpSpPr>
            <p:cNvPr id="114" name="Group 113">
              <a:extLst>
                <a:ext uri="{FF2B5EF4-FFF2-40B4-BE49-F238E27FC236}">
                  <a16:creationId xmlns:a16="http://schemas.microsoft.com/office/drawing/2014/main" id="{69062EFE-DBFB-4809-91AA-DF2674215DCF}"/>
                </a:ext>
              </a:extLst>
            </p:cNvPr>
            <p:cNvGrpSpPr/>
            <p:nvPr/>
          </p:nvGrpSpPr>
          <p:grpSpPr>
            <a:xfrm>
              <a:off x="2867237" y="1508019"/>
              <a:ext cx="2767119" cy="2773004"/>
              <a:chOff x="1986068" y="2072506"/>
              <a:chExt cx="2767119" cy="2773004"/>
            </a:xfrm>
          </p:grpSpPr>
          <p:sp>
            <p:nvSpPr>
              <p:cNvPr id="112" name="Hexagon 111">
                <a:extLst>
                  <a:ext uri="{FF2B5EF4-FFF2-40B4-BE49-F238E27FC236}">
                    <a16:creationId xmlns:a16="http://schemas.microsoft.com/office/drawing/2014/main" id="{0273B494-79A4-4A8A-A15F-11489FACAD2F}"/>
                  </a:ext>
                </a:extLst>
              </p:cNvPr>
              <p:cNvSpPr/>
              <p:nvPr/>
            </p:nvSpPr>
            <p:spPr>
              <a:xfrm rot="5400000">
                <a:off x="1983126" y="2075448"/>
                <a:ext cx="2773004" cy="276711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a:extLst>
                  <a:ext uri="{FF2B5EF4-FFF2-40B4-BE49-F238E27FC236}">
                    <a16:creationId xmlns:a16="http://schemas.microsoft.com/office/drawing/2014/main" id="{F32618C8-A45A-4668-88BC-43C39979E0E2}"/>
                  </a:ext>
                </a:extLst>
              </p:cNvPr>
              <p:cNvSpPr/>
              <p:nvPr/>
            </p:nvSpPr>
            <p:spPr>
              <a:xfrm rot="5400000">
                <a:off x="2195304" y="2317204"/>
                <a:ext cx="2369231" cy="233708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0A6851AC-D22B-41C3-A48D-9C3C346BF9CE}"/>
                </a:ext>
              </a:extLst>
            </p:cNvPr>
            <p:cNvGrpSpPr/>
            <p:nvPr/>
          </p:nvGrpSpPr>
          <p:grpSpPr>
            <a:xfrm>
              <a:off x="3706132" y="539996"/>
              <a:ext cx="2268009" cy="2154856"/>
              <a:chOff x="3239871" y="1469322"/>
              <a:chExt cx="4268558" cy="3811287"/>
            </a:xfrm>
          </p:grpSpPr>
          <p:sp>
            <p:nvSpPr>
              <p:cNvPr id="198" name="Freeform: Shape 197">
                <a:extLst>
                  <a:ext uri="{FF2B5EF4-FFF2-40B4-BE49-F238E27FC236}">
                    <a16:creationId xmlns:a16="http://schemas.microsoft.com/office/drawing/2014/main" id="{CD2DBB18-6E40-491D-A0FA-C57107FFAA80}"/>
                  </a:ext>
                </a:extLst>
              </p:cNvPr>
              <p:cNvSpPr/>
              <p:nvPr/>
            </p:nvSpPr>
            <p:spPr>
              <a:xfrm>
                <a:off x="5672720" y="1469322"/>
                <a:ext cx="1389997" cy="3811287"/>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039BDD36-5374-4A69-961E-7886BFB14484}"/>
                  </a:ext>
                </a:extLst>
              </p:cNvPr>
              <p:cNvGrpSpPr/>
              <p:nvPr/>
            </p:nvGrpSpPr>
            <p:grpSpPr>
              <a:xfrm>
                <a:off x="3239871" y="1500823"/>
                <a:ext cx="4268558" cy="1111073"/>
                <a:chOff x="3087471" y="1348423"/>
                <a:chExt cx="4268558" cy="1111073"/>
              </a:xfrm>
            </p:grpSpPr>
            <p:sp>
              <p:nvSpPr>
                <p:cNvPr id="200" name="Rectangle 199">
                  <a:extLst>
                    <a:ext uri="{FF2B5EF4-FFF2-40B4-BE49-F238E27FC236}">
                      <a16:creationId xmlns:a16="http://schemas.microsoft.com/office/drawing/2014/main" id="{4287BBA7-63A1-458B-8B1C-3C907A119E9F}"/>
                    </a:ext>
                  </a:extLst>
                </p:cNvPr>
                <p:cNvSpPr/>
                <p:nvPr/>
              </p:nvSpPr>
              <p:spPr>
                <a:xfrm rot="3059312">
                  <a:off x="5170996" y="274464"/>
                  <a:ext cx="101507" cy="42685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767CEC63-ECA7-40A2-AB7C-16552469D958}"/>
                    </a:ext>
                  </a:extLst>
                </p:cNvPr>
                <p:cNvSpPr/>
                <p:nvPr/>
              </p:nvSpPr>
              <p:spPr>
                <a:xfrm rot="19020881">
                  <a:off x="5624005" y="1922996"/>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22F33CB-0FD6-43C3-A900-43EDB60CACF8}"/>
                    </a:ext>
                  </a:extLst>
                </p:cNvPr>
                <p:cNvSpPr/>
                <p:nvPr/>
              </p:nvSpPr>
              <p:spPr>
                <a:xfrm rot="19020881">
                  <a:off x="6341795" y="1348423"/>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Freeform: Shape 202">
                <a:extLst>
                  <a:ext uri="{FF2B5EF4-FFF2-40B4-BE49-F238E27FC236}">
                    <a16:creationId xmlns:a16="http://schemas.microsoft.com/office/drawing/2014/main" id="{ADC57A8D-F015-48D3-819F-0F0BCB9F09AE}"/>
                  </a:ext>
                </a:extLst>
              </p:cNvPr>
              <p:cNvSpPr/>
              <p:nvPr/>
            </p:nvSpPr>
            <p:spPr>
              <a:xfrm>
                <a:off x="5792051" y="1742145"/>
                <a:ext cx="1158835" cy="3227691"/>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5BE8295B-D020-4B0C-9375-FB94AA36981B}"/>
                  </a:ext>
                </a:extLst>
              </p:cNvPr>
              <p:cNvGrpSpPr/>
              <p:nvPr/>
            </p:nvGrpSpPr>
            <p:grpSpPr>
              <a:xfrm rot="10179008">
                <a:off x="5991771" y="3212796"/>
                <a:ext cx="808568" cy="468984"/>
                <a:chOff x="5904272" y="2213985"/>
                <a:chExt cx="1271114" cy="804622"/>
              </a:xfrm>
              <a:solidFill>
                <a:schemeClr val="bg1"/>
              </a:solidFill>
            </p:grpSpPr>
            <p:sp>
              <p:nvSpPr>
                <p:cNvPr id="205" name="Teardrop 204">
                  <a:extLst>
                    <a:ext uri="{FF2B5EF4-FFF2-40B4-BE49-F238E27FC236}">
                      <a16:creationId xmlns:a16="http://schemas.microsoft.com/office/drawing/2014/main" id="{BCDDFC94-FC4F-4AF7-A40E-3A7DEA818CBE}"/>
                    </a:ext>
                  </a:extLst>
                </p:cNvPr>
                <p:cNvSpPr/>
                <p:nvPr/>
              </p:nvSpPr>
              <p:spPr>
                <a:xfrm rot="10577239">
                  <a:off x="5904272" y="2229877"/>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ardrop 205">
                  <a:extLst>
                    <a:ext uri="{FF2B5EF4-FFF2-40B4-BE49-F238E27FC236}">
                      <a16:creationId xmlns:a16="http://schemas.microsoft.com/office/drawing/2014/main" id="{DA4CE95B-7CE8-492C-A39F-D4783DD390F7}"/>
                    </a:ext>
                  </a:extLst>
                </p:cNvPr>
                <p:cNvSpPr/>
                <p:nvPr/>
              </p:nvSpPr>
              <p:spPr>
                <a:xfrm rot="301803">
                  <a:off x="5937497" y="2213985"/>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7" name="Oval 206">
                <a:extLst>
                  <a:ext uri="{FF2B5EF4-FFF2-40B4-BE49-F238E27FC236}">
                    <a16:creationId xmlns:a16="http://schemas.microsoft.com/office/drawing/2014/main" id="{117BD616-A143-4182-92FE-CCD1A542E218}"/>
                  </a:ext>
                </a:extLst>
              </p:cNvPr>
              <p:cNvSpPr/>
              <p:nvPr/>
            </p:nvSpPr>
            <p:spPr>
              <a:xfrm rot="20820252">
                <a:off x="6308298" y="3219276"/>
                <a:ext cx="161782" cy="45919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07">
                <a:extLst>
                  <a:ext uri="{FF2B5EF4-FFF2-40B4-BE49-F238E27FC236}">
                    <a16:creationId xmlns:a16="http://schemas.microsoft.com/office/drawing/2014/main" id="{296FCD1D-8C87-4B80-A6D5-ADB4C0099687}"/>
                  </a:ext>
                </a:extLst>
              </p:cNvPr>
              <p:cNvSpPr/>
              <p:nvPr/>
            </p:nvSpPr>
            <p:spPr>
              <a:xfrm rot="21326848">
                <a:off x="5973097" y="2954594"/>
                <a:ext cx="822816" cy="373625"/>
              </a:xfrm>
              <a:custGeom>
                <a:avLst/>
                <a:gdLst>
                  <a:gd name="connsiteX0" fmla="*/ 0 w 822816"/>
                  <a:gd name="connsiteY0" fmla="*/ 373625 h 373625"/>
                  <a:gd name="connsiteX1" fmla="*/ 127819 w 822816"/>
                  <a:gd name="connsiteY1" fmla="*/ 275303 h 373625"/>
                  <a:gd name="connsiteX2" fmla="*/ 294968 w 822816"/>
                  <a:gd name="connsiteY2" fmla="*/ 226141 h 373625"/>
                  <a:gd name="connsiteX3" fmla="*/ 540774 w 822816"/>
                  <a:gd name="connsiteY3" fmla="*/ 147483 h 373625"/>
                  <a:gd name="connsiteX4" fmla="*/ 717755 w 822816"/>
                  <a:gd name="connsiteY4" fmla="*/ 117987 h 373625"/>
                  <a:gd name="connsiteX5" fmla="*/ 816077 w 822816"/>
                  <a:gd name="connsiteY5" fmla="*/ 29496 h 373625"/>
                  <a:gd name="connsiteX6" fmla="*/ 806245 w 822816"/>
                  <a:gd name="connsiteY6" fmla="*/ 0 h 37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2816" h="373625">
                    <a:moveTo>
                      <a:pt x="0" y="373625"/>
                    </a:moveTo>
                    <a:cubicBezTo>
                      <a:pt x="39329" y="336754"/>
                      <a:pt x="78658" y="299884"/>
                      <a:pt x="127819" y="275303"/>
                    </a:cubicBezTo>
                    <a:cubicBezTo>
                      <a:pt x="176980" y="250722"/>
                      <a:pt x="226142" y="247444"/>
                      <a:pt x="294968" y="226141"/>
                    </a:cubicBezTo>
                    <a:cubicBezTo>
                      <a:pt x="363794" y="204838"/>
                      <a:pt x="470310" y="165509"/>
                      <a:pt x="540774" y="147483"/>
                    </a:cubicBezTo>
                    <a:cubicBezTo>
                      <a:pt x="611238" y="129457"/>
                      <a:pt x="671871" y="137651"/>
                      <a:pt x="717755" y="117987"/>
                    </a:cubicBezTo>
                    <a:cubicBezTo>
                      <a:pt x="763639" y="98323"/>
                      <a:pt x="801329" y="49160"/>
                      <a:pt x="816077" y="29496"/>
                    </a:cubicBezTo>
                    <a:cubicBezTo>
                      <a:pt x="830825" y="9831"/>
                      <a:pt x="818535" y="4915"/>
                      <a:pt x="806245"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12C736AD-2208-45CD-954E-3423089434A7}"/>
                </a:ext>
              </a:extLst>
            </p:cNvPr>
            <p:cNvGrpSpPr/>
            <p:nvPr/>
          </p:nvGrpSpPr>
          <p:grpSpPr>
            <a:xfrm>
              <a:off x="3475392" y="2666674"/>
              <a:ext cx="2340150" cy="1914105"/>
              <a:chOff x="2814043" y="1469322"/>
              <a:chExt cx="4745629" cy="3811287"/>
            </a:xfrm>
          </p:grpSpPr>
          <p:sp>
            <p:nvSpPr>
              <p:cNvPr id="162" name="Freeform: Shape 161">
                <a:extLst>
                  <a:ext uri="{FF2B5EF4-FFF2-40B4-BE49-F238E27FC236}">
                    <a16:creationId xmlns:a16="http://schemas.microsoft.com/office/drawing/2014/main" id="{BFC5B116-568E-4020-8635-4EE3F25B2774}"/>
                  </a:ext>
                </a:extLst>
              </p:cNvPr>
              <p:cNvSpPr/>
              <p:nvPr/>
            </p:nvSpPr>
            <p:spPr>
              <a:xfrm>
                <a:off x="5672720" y="1469322"/>
                <a:ext cx="1389997" cy="3811287"/>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C56A7B8E-9993-4194-87BE-44977D8A160B}"/>
                  </a:ext>
                </a:extLst>
              </p:cNvPr>
              <p:cNvGrpSpPr/>
              <p:nvPr/>
            </p:nvGrpSpPr>
            <p:grpSpPr>
              <a:xfrm>
                <a:off x="2814043" y="1500823"/>
                <a:ext cx="4745629" cy="1259180"/>
                <a:chOff x="2661643" y="1348423"/>
                <a:chExt cx="4745629" cy="1259180"/>
              </a:xfrm>
            </p:grpSpPr>
            <p:sp>
              <p:nvSpPr>
                <p:cNvPr id="164" name="Rectangle 163">
                  <a:extLst>
                    <a:ext uri="{FF2B5EF4-FFF2-40B4-BE49-F238E27FC236}">
                      <a16:creationId xmlns:a16="http://schemas.microsoft.com/office/drawing/2014/main" id="{5F019C05-22A3-4589-A3AB-ECDCF97E5CEC}"/>
                    </a:ext>
                  </a:extLst>
                </p:cNvPr>
                <p:cNvSpPr/>
                <p:nvPr/>
              </p:nvSpPr>
              <p:spPr>
                <a:xfrm rot="3059312">
                  <a:off x="4980674" y="181004"/>
                  <a:ext cx="107568" cy="47456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DF5E19FE-85DC-4B33-96A9-546C1CB853CC}"/>
                    </a:ext>
                  </a:extLst>
                </p:cNvPr>
                <p:cNvSpPr/>
                <p:nvPr/>
              </p:nvSpPr>
              <p:spPr>
                <a:xfrm rot="19020881">
                  <a:off x="5624005" y="1922996"/>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4891F589-9C2F-434F-9E43-1D5D87ADBD95}"/>
                    </a:ext>
                  </a:extLst>
                </p:cNvPr>
                <p:cNvSpPr/>
                <p:nvPr/>
              </p:nvSpPr>
              <p:spPr>
                <a:xfrm rot="19020881">
                  <a:off x="6341795" y="1348423"/>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7" name="Freeform: Shape 166">
                <a:extLst>
                  <a:ext uri="{FF2B5EF4-FFF2-40B4-BE49-F238E27FC236}">
                    <a16:creationId xmlns:a16="http://schemas.microsoft.com/office/drawing/2014/main" id="{51D8C163-475F-4E3C-9D3E-DBACAA44AAE9}"/>
                  </a:ext>
                </a:extLst>
              </p:cNvPr>
              <p:cNvSpPr/>
              <p:nvPr/>
            </p:nvSpPr>
            <p:spPr>
              <a:xfrm>
                <a:off x="5792051" y="1742145"/>
                <a:ext cx="1158835" cy="3227691"/>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D8958757-10EA-4192-9144-62AF28B40E50}"/>
                  </a:ext>
                </a:extLst>
              </p:cNvPr>
              <p:cNvGrpSpPr/>
              <p:nvPr/>
            </p:nvGrpSpPr>
            <p:grpSpPr>
              <a:xfrm>
                <a:off x="5999707" y="2831638"/>
                <a:ext cx="776280" cy="1415100"/>
                <a:chOff x="5847307" y="2679238"/>
                <a:chExt cx="776280" cy="1415100"/>
              </a:xfrm>
            </p:grpSpPr>
            <p:sp>
              <p:nvSpPr>
                <p:cNvPr id="169" name="Freeform: Shape 168">
                  <a:extLst>
                    <a:ext uri="{FF2B5EF4-FFF2-40B4-BE49-F238E27FC236}">
                      <a16:creationId xmlns:a16="http://schemas.microsoft.com/office/drawing/2014/main" id="{1E57E838-EB8E-4E55-A0A7-6A890CCCB064}"/>
                    </a:ext>
                  </a:extLst>
                </p:cNvPr>
                <p:cNvSpPr/>
                <p:nvPr/>
              </p:nvSpPr>
              <p:spPr>
                <a:xfrm>
                  <a:off x="5847307" y="2679238"/>
                  <a:ext cx="329184" cy="1086653"/>
                </a:xfrm>
                <a:custGeom>
                  <a:avLst/>
                  <a:gdLst>
                    <a:gd name="connsiteX0" fmla="*/ 328358 w 329184"/>
                    <a:gd name="connsiteY0" fmla="*/ 1471 h 1086653"/>
                    <a:gd name="connsiteX1" fmla="*/ 289029 w 329184"/>
                    <a:gd name="connsiteY1" fmla="*/ 50632 h 1086653"/>
                    <a:gd name="connsiteX2" fmla="*/ 249699 w 329184"/>
                    <a:gd name="connsiteY2" fmla="*/ 109626 h 1086653"/>
                    <a:gd name="connsiteX3" fmla="*/ 220203 w 329184"/>
                    <a:gd name="connsiteY3" fmla="*/ 168619 h 1086653"/>
                    <a:gd name="connsiteX4" fmla="*/ 200538 w 329184"/>
                    <a:gd name="connsiteY4" fmla="*/ 227613 h 1086653"/>
                    <a:gd name="connsiteX5" fmla="*/ 180874 w 329184"/>
                    <a:gd name="connsiteY5" fmla="*/ 257110 h 1086653"/>
                    <a:gd name="connsiteX6" fmla="*/ 161209 w 329184"/>
                    <a:gd name="connsiteY6" fmla="*/ 316103 h 1086653"/>
                    <a:gd name="connsiteX7" fmla="*/ 141545 w 329184"/>
                    <a:gd name="connsiteY7" fmla="*/ 355432 h 1086653"/>
                    <a:gd name="connsiteX8" fmla="*/ 112048 w 329184"/>
                    <a:gd name="connsiteY8" fmla="*/ 424258 h 1086653"/>
                    <a:gd name="connsiteX9" fmla="*/ 102216 w 329184"/>
                    <a:gd name="connsiteY9" fmla="*/ 463587 h 1086653"/>
                    <a:gd name="connsiteX10" fmla="*/ 72719 w 329184"/>
                    <a:gd name="connsiteY10" fmla="*/ 561910 h 1086653"/>
                    <a:gd name="connsiteX11" fmla="*/ 53054 w 329184"/>
                    <a:gd name="connsiteY11" fmla="*/ 670065 h 1086653"/>
                    <a:gd name="connsiteX12" fmla="*/ 33390 w 329184"/>
                    <a:gd name="connsiteY12" fmla="*/ 837213 h 1086653"/>
                    <a:gd name="connsiteX13" fmla="*/ 23558 w 329184"/>
                    <a:gd name="connsiteY13" fmla="*/ 915871 h 1086653"/>
                    <a:gd name="connsiteX14" fmla="*/ 13725 w 329184"/>
                    <a:gd name="connsiteY14" fmla="*/ 1004361 h 1086653"/>
                    <a:gd name="connsiteX15" fmla="*/ 3893 w 329184"/>
                    <a:gd name="connsiteY15" fmla="*/ 1083019 h 1086653"/>
                    <a:gd name="connsiteX16" fmla="*/ 23558 w 329184"/>
                    <a:gd name="connsiteY16" fmla="*/ 1024026 h 1086653"/>
                    <a:gd name="connsiteX17" fmla="*/ 43222 w 329184"/>
                    <a:gd name="connsiteY17" fmla="*/ 945368 h 1086653"/>
                    <a:gd name="connsiteX18" fmla="*/ 53054 w 329184"/>
                    <a:gd name="connsiteY18" fmla="*/ 906039 h 1086653"/>
                    <a:gd name="connsiteX19" fmla="*/ 92383 w 329184"/>
                    <a:gd name="connsiteY19" fmla="*/ 817548 h 1086653"/>
                    <a:gd name="connsiteX20" fmla="*/ 102216 w 329184"/>
                    <a:gd name="connsiteY20" fmla="*/ 788052 h 1086653"/>
                    <a:gd name="connsiteX21" fmla="*/ 121880 w 329184"/>
                    <a:gd name="connsiteY21" fmla="*/ 758555 h 1086653"/>
                    <a:gd name="connsiteX22" fmla="*/ 151377 w 329184"/>
                    <a:gd name="connsiteY22" fmla="*/ 670065 h 1086653"/>
                    <a:gd name="connsiteX23" fmla="*/ 161209 w 329184"/>
                    <a:gd name="connsiteY23" fmla="*/ 640568 h 1086653"/>
                    <a:gd name="connsiteX24" fmla="*/ 180874 w 329184"/>
                    <a:gd name="connsiteY24" fmla="*/ 611071 h 1086653"/>
                    <a:gd name="connsiteX25" fmla="*/ 200538 w 329184"/>
                    <a:gd name="connsiteY25" fmla="*/ 552077 h 1086653"/>
                    <a:gd name="connsiteX26" fmla="*/ 210370 w 329184"/>
                    <a:gd name="connsiteY26" fmla="*/ 522581 h 1086653"/>
                    <a:gd name="connsiteX27" fmla="*/ 230035 w 329184"/>
                    <a:gd name="connsiteY27" fmla="*/ 493084 h 1086653"/>
                    <a:gd name="connsiteX28" fmla="*/ 269364 w 329184"/>
                    <a:gd name="connsiteY28" fmla="*/ 375097 h 1086653"/>
                    <a:gd name="connsiteX29" fmla="*/ 279196 w 329184"/>
                    <a:gd name="connsiteY29" fmla="*/ 345600 h 1086653"/>
                    <a:gd name="connsiteX30" fmla="*/ 289029 w 329184"/>
                    <a:gd name="connsiteY30" fmla="*/ 316103 h 1086653"/>
                    <a:gd name="connsiteX31" fmla="*/ 298861 w 329184"/>
                    <a:gd name="connsiteY31" fmla="*/ 148955 h 1086653"/>
                    <a:gd name="connsiteX32" fmla="*/ 308693 w 329184"/>
                    <a:gd name="connsiteY32" fmla="*/ 109626 h 1086653"/>
                    <a:gd name="connsiteX33" fmla="*/ 328358 w 329184"/>
                    <a:gd name="connsiteY33" fmla="*/ 1471 h 108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9184" h="1086653">
                      <a:moveTo>
                        <a:pt x="328358" y="1471"/>
                      </a:moveTo>
                      <a:cubicBezTo>
                        <a:pt x="325081" y="-8361"/>
                        <a:pt x="301372" y="33660"/>
                        <a:pt x="289029" y="50632"/>
                      </a:cubicBezTo>
                      <a:cubicBezTo>
                        <a:pt x="275128" y="69746"/>
                        <a:pt x="249699" y="109626"/>
                        <a:pt x="249699" y="109626"/>
                      </a:cubicBezTo>
                      <a:cubicBezTo>
                        <a:pt x="213844" y="217193"/>
                        <a:pt x="271025" y="54270"/>
                        <a:pt x="220203" y="168619"/>
                      </a:cubicBezTo>
                      <a:cubicBezTo>
                        <a:pt x="211784" y="187561"/>
                        <a:pt x="212036" y="210366"/>
                        <a:pt x="200538" y="227613"/>
                      </a:cubicBezTo>
                      <a:cubicBezTo>
                        <a:pt x="193983" y="237445"/>
                        <a:pt x="185673" y="246312"/>
                        <a:pt x="180874" y="257110"/>
                      </a:cubicBezTo>
                      <a:cubicBezTo>
                        <a:pt x="172456" y="276052"/>
                        <a:pt x="170479" y="297563"/>
                        <a:pt x="161209" y="316103"/>
                      </a:cubicBezTo>
                      <a:cubicBezTo>
                        <a:pt x="154654" y="329213"/>
                        <a:pt x="146691" y="341708"/>
                        <a:pt x="141545" y="355432"/>
                      </a:cubicBezTo>
                      <a:cubicBezTo>
                        <a:pt x="114335" y="427993"/>
                        <a:pt x="151897" y="364482"/>
                        <a:pt x="112048" y="424258"/>
                      </a:cubicBezTo>
                      <a:cubicBezTo>
                        <a:pt x="108771" y="437368"/>
                        <a:pt x="106099" y="450644"/>
                        <a:pt x="102216" y="463587"/>
                      </a:cubicBezTo>
                      <a:cubicBezTo>
                        <a:pt x="81206" y="533621"/>
                        <a:pt x="85669" y="503632"/>
                        <a:pt x="72719" y="561910"/>
                      </a:cubicBezTo>
                      <a:cubicBezTo>
                        <a:pt x="65946" y="592390"/>
                        <a:pt x="57322" y="640193"/>
                        <a:pt x="53054" y="670065"/>
                      </a:cubicBezTo>
                      <a:cubicBezTo>
                        <a:pt x="44768" y="728068"/>
                        <a:pt x="40269" y="778738"/>
                        <a:pt x="33390" y="837213"/>
                      </a:cubicBezTo>
                      <a:cubicBezTo>
                        <a:pt x="30303" y="863455"/>
                        <a:pt x="26645" y="889629"/>
                        <a:pt x="23558" y="915871"/>
                      </a:cubicBezTo>
                      <a:cubicBezTo>
                        <a:pt x="20090" y="945346"/>
                        <a:pt x="17193" y="974886"/>
                        <a:pt x="13725" y="1004361"/>
                      </a:cubicBezTo>
                      <a:cubicBezTo>
                        <a:pt x="10638" y="1030603"/>
                        <a:pt x="-7924" y="1059385"/>
                        <a:pt x="3893" y="1083019"/>
                      </a:cubicBezTo>
                      <a:cubicBezTo>
                        <a:pt x="13163" y="1101559"/>
                        <a:pt x="18531" y="1044135"/>
                        <a:pt x="23558" y="1024026"/>
                      </a:cubicBezTo>
                      <a:lnTo>
                        <a:pt x="43222" y="945368"/>
                      </a:lnTo>
                      <a:cubicBezTo>
                        <a:pt x="46499" y="932258"/>
                        <a:pt x="48781" y="918859"/>
                        <a:pt x="53054" y="906039"/>
                      </a:cubicBezTo>
                      <a:cubicBezTo>
                        <a:pt x="103783" y="753855"/>
                        <a:pt x="45643" y="911027"/>
                        <a:pt x="92383" y="817548"/>
                      </a:cubicBezTo>
                      <a:cubicBezTo>
                        <a:pt x="97018" y="808278"/>
                        <a:pt x="97581" y="797322"/>
                        <a:pt x="102216" y="788052"/>
                      </a:cubicBezTo>
                      <a:cubicBezTo>
                        <a:pt x="107501" y="777483"/>
                        <a:pt x="117081" y="769353"/>
                        <a:pt x="121880" y="758555"/>
                      </a:cubicBezTo>
                      <a:cubicBezTo>
                        <a:pt x="121881" y="758553"/>
                        <a:pt x="146460" y="684815"/>
                        <a:pt x="151377" y="670065"/>
                      </a:cubicBezTo>
                      <a:cubicBezTo>
                        <a:pt x="154654" y="660233"/>
                        <a:pt x="155460" y="649191"/>
                        <a:pt x="161209" y="640568"/>
                      </a:cubicBezTo>
                      <a:lnTo>
                        <a:pt x="180874" y="611071"/>
                      </a:lnTo>
                      <a:lnTo>
                        <a:pt x="200538" y="552077"/>
                      </a:lnTo>
                      <a:cubicBezTo>
                        <a:pt x="203815" y="542245"/>
                        <a:pt x="204621" y="531204"/>
                        <a:pt x="210370" y="522581"/>
                      </a:cubicBezTo>
                      <a:lnTo>
                        <a:pt x="230035" y="493084"/>
                      </a:lnTo>
                      <a:lnTo>
                        <a:pt x="269364" y="375097"/>
                      </a:lnTo>
                      <a:lnTo>
                        <a:pt x="279196" y="345600"/>
                      </a:lnTo>
                      <a:lnTo>
                        <a:pt x="289029" y="316103"/>
                      </a:lnTo>
                      <a:cubicBezTo>
                        <a:pt x="292306" y="260387"/>
                        <a:pt x="293570" y="204516"/>
                        <a:pt x="298861" y="148955"/>
                      </a:cubicBezTo>
                      <a:cubicBezTo>
                        <a:pt x="300142" y="135503"/>
                        <a:pt x="304810" y="122569"/>
                        <a:pt x="308693" y="109626"/>
                      </a:cubicBezTo>
                      <a:cubicBezTo>
                        <a:pt x="325179" y="54672"/>
                        <a:pt x="331635" y="11303"/>
                        <a:pt x="328358" y="147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3A6997EE-89A2-4EEA-8329-B71A4BBDF2A7}"/>
                    </a:ext>
                  </a:extLst>
                </p:cNvPr>
                <p:cNvSpPr/>
                <p:nvPr/>
              </p:nvSpPr>
              <p:spPr>
                <a:xfrm>
                  <a:off x="5991306" y="3007685"/>
                  <a:ext cx="329184" cy="1086653"/>
                </a:xfrm>
                <a:custGeom>
                  <a:avLst/>
                  <a:gdLst>
                    <a:gd name="connsiteX0" fmla="*/ 328358 w 329184"/>
                    <a:gd name="connsiteY0" fmla="*/ 1471 h 1086653"/>
                    <a:gd name="connsiteX1" fmla="*/ 289029 w 329184"/>
                    <a:gd name="connsiteY1" fmla="*/ 50632 h 1086653"/>
                    <a:gd name="connsiteX2" fmla="*/ 249699 w 329184"/>
                    <a:gd name="connsiteY2" fmla="*/ 109626 h 1086653"/>
                    <a:gd name="connsiteX3" fmla="*/ 220203 w 329184"/>
                    <a:gd name="connsiteY3" fmla="*/ 168619 h 1086653"/>
                    <a:gd name="connsiteX4" fmla="*/ 200538 w 329184"/>
                    <a:gd name="connsiteY4" fmla="*/ 227613 h 1086653"/>
                    <a:gd name="connsiteX5" fmla="*/ 180874 w 329184"/>
                    <a:gd name="connsiteY5" fmla="*/ 257110 h 1086653"/>
                    <a:gd name="connsiteX6" fmla="*/ 161209 w 329184"/>
                    <a:gd name="connsiteY6" fmla="*/ 316103 h 1086653"/>
                    <a:gd name="connsiteX7" fmla="*/ 141545 w 329184"/>
                    <a:gd name="connsiteY7" fmla="*/ 355432 h 1086653"/>
                    <a:gd name="connsiteX8" fmla="*/ 112048 w 329184"/>
                    <a:gd name="connsiteY8" fmla="*/ 424258 h 1086653"/>
                    <a:gd name="connsiteX9" fmla="*/ 102216 w 329184"/>
                    <a:gd name="connsiteY9" fmla="*/ 463587 h 1086653"/>
                    <a:gd name="connsiteX10" fmla="*/ 72719 w 329184"/>
                    <a:gd name="connsiteY10" fmla="*/ 561910 h 1086653"/>
                    <a:gd name="connsiteX11" fmla="*/ 53054 w 329184"/>
                    <a:gd name="connsiteY11" fmla="*/ 670065 h 1086653"/>
                    <a:gd name="connsiteX12" fmla="*/ 33390 w 329184"/>
                    <a:gd name="connsiteY12" fmla="*/ 837213 h 1086653"/>
                    <a:gd name="connsiteX13" fmla="*/ 23558 w 329184"/>
                    <a:gd name="connsiteY13" fmla="*/ 915871 h 1086653"/>
                    <a:gd name="connsiteX14" fmla="*/ 13725 w 329184"/>
                    <a:gd name="connsiteY14" fmla="*/ 1004361 h 1086653"/>
                    <a:gd name="connsiteX15" fmla="*/ 3893 w 329184"/>
                    <a:gd name="connsiteY15" fmla="*/ 1083019 h 1086653"/>
                    <a:gd name="connsiteX16" fmla="*/ 23558 w 329184"/>
                    <a:gd name="connsiteY16" fmla="*/ 1024026 h 1086653"/>
                    <a:gd name="connsiteX17" fmla="*/ 43222 w 329184"/>
                    <a:gd name="connsiteY17" fmla="*/ 945368 h 1086653"/>
                    <a:gd name="connsiteX18" fmla="*/ 53054 w 329184"/>
                    <a:gd name="connsiteY18" fmla="*/ 906039 h 1086653"/>
                    <a:gd name="connsiteX19" fmla="*/ 92383 w 329184"/>
                    <a:gd name="connsiteY19" fmla="*/ 817548 h 1086653"/>
                    <a:gd name="connsiteX20" fmla="*/ 102216 w 329184"/>
                    <a:gd name="connsiteY20" fmla="*/ 788052 h 1086653"/>
                    <a:gd name="connsiteX21" fmla="*/ 121880 w 329184"/>
                    <a:gd name="connsiteY21" fmla="*/ 758555 h 1086653"/>
                    <a:gd name="connsiteX22" fmla="*/ 151377 w 329184"/>
                    <a:gd name="connsiteY22" fmla="*/ 670065 h 1086653"/>
                    <a:gd name="connsiteX23" fmla="*/ 161209 w 329184"/>
                    <a:gd name="connsiteY23" fmla="*/ 640568 h 1086653"/>
                    <a:gd name="connsiteX24" fmla="*/ 180874 w 329184"/>
                    <a:gd name="connsiteY24" fmla="*/ 611071 h 1086653"/>
                    <a:gd name="connsiteX25" fmla="*/ 200538 w 329184"/>
                    <a:gd name="connsiteY25" fmla="*/ 552077 h 1086653"/>
                    <a:gd name="connsiteX26" fmla="*/ 210370 w 329184"/>
                    <a:gd name="connsiteY26" fmla="*/ 522581 h 1086653"/>
                    <a:gd name="connsiteX27" fmla="*/ 230035 w 329184"/>
                    <a:gd name="connsiteY27" fmla="*/ 493084 h 1086653"/>
                    <a:gd name="connsiteX28" fmla="*/ 269364 w 329184"/>
                    <a:gd name="connsiteY28" fmla="*/ 375097 h 1086653"/>
                    <a:gd name="connsiteX29" fmla="*/ 279196 w 329184"/>
                    <a:gd name="connsiteY29" fmla="*/ 345600 h 1086653"/>
                    <a:gd name="connsiteX30" fmla="*/ 289029 w 329184"/>
                    <a:gd name="connsiteY30" fmla="*/ 316103 h 1086653"/>
                    <a:gd name="connsiteX31" fmla="*/ 298861 w 329184"/>
                    <a:gd name="connsiteY31" fmla="*/ 148955 h 1086653"/>
                    <a:gd name="connsiteX32" fmla="*/ 308693 w 329184"/>
                    <a:gd name="connsiteY32" fmla="*/ 109626 h 1086653"/>
                    <a:gd name="connsiteX33" fmla="*/ 328358 w 329184"/>
                    <a:gd name="connsiteY33" fmla="*/ 1471 h 108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9184" h="1086653">
                      <a:moveTo>
                        <a:pt x="328358" y="1471"/>
                      </a:moveTo>
                      <a:cubicBezTo>
                        <a:pt x="325081" y="-8361"/>
                        <a:pt x="301372" y="33660"/>
                        <a:pt x="289029" y="50632"/>
                      </a:cubicBezTo>
                      <a:cubicBezTo>
                        <a:pt x="275128" y="69746"/>
                        <a:pt x="249699" y="109626"/>
                        <a:pt x="249699" y="109626"/>
                      </a:cubicBezTo>
                      <a:cubicBezTo>
                        <a:pt x="213844" y="217193"/>
                        <a:pt x="271025" y="54270"/>
                        <a:pt x="220203" y="168619"/>
                      </a:cubicBezTo>
                      <a:cubicBezTo>
                        <a:pt x="211784" y="187561"/>
                        <a:pt x="212036" y="210366"/>
                        <a:pt x="200538" y="227613"/>
                      </a:cubicBezTo>
                      <a:cubicBezTo>
                        <a:pt x="193983" y="237445"/>
                        <a:pt x="185673" y="246312"/>
                        <a:pt x="180874" y="257110"/>
                      </a:cubicBezTo>
                      <a:cubicBezTo>
                        <a:pt x="172456" y="276052"/>
                        <a:pt x="170479" y="297563"/>
                        <a:pt x="161209" y="316103"/>
                      </a:cubicBezTo>
                      <a:cubicBezTo>
                        <a:pt x="154654" y="329213"/>
                        <a:pt x="146691" y="341708"/>
                        <a:pt x="141545" y="355432"/>
                      </a:cubicBezTo>
                      <a:cubicBezTo>
                        <a:pt x="114335" y="427993"/>
                        <a:pt x="151897" y="364482"/>
                        <a:pt x="112048" y="424258"/>
                      </a:cubicBezTo>
                      <a:cubicBezTo>
                        <a:pt x="108771" y="437368"/>
                        <a:pt x="106099" y="450644"/>
                        <a:pt x="102216" y="463587"/>
                      </a:cubicBezTo>
                      <a:cubicBezTo>
                        <a:pt x="81206" y="533621"/>
                        <a:pt x="85669" y="503632"/>
                        <a:pt x="72719" y="561910"/>
                      </a:cubicBezTo>
                      <a:cubicBezTo>
                        <a:pt x="65946" y="592390"/>
                        <a:pt x="57322" y="640193"/>
                        <a:pt x="53054" y="670065"/>
                      </a:cubicBezTo>
                      <a:cubicBezTo>
                        <a:pt x="44768" y="728068"/>
                        <a:pt x="40269" y="778738"/>
                        <a:pt x="33390" y="837213"/>
                      </a:cubicBezTo>
                      <a:cubicBezTo>
                        <a:pt x="30303" y="863455"/>
                        <a:pt x="26645" y="889629"/>
                        <a:pt x="23558" y="915871"/>
                      </a:cubicBezTo>
                      <a:cubicBezTo>
                        <a:pt x="20090" y="945346"/>
                        <a:pt x="17193" y="974886"/>
                        <a:pt x="13725" y="1004361"/>
                      </a:cubicBezTo>
                      <a:cubicBezTo>
                        <a:pt x="10638" y="1030603"/>
                        <a:pt x="-7924" y="1059385"/>
                        <a:pt x="3893" y="1083019"/>
                      </a:cubicBezTo>
                      <a:cubicBezTo>
                        <a:pt x="13163" y="1101559"/>
                        <a:pt x="18531" y="1044135"/>
                        <a:pt x="23558" y="1024026"/>
                      </a:cubicBezTo>
                      <a:lnTo>
                        <a:pt x="43222" y="945368"/>
                      </a:lnTo>
                      <a:cubicBezTo>
                        <a:pt x="46499" y="932258"/>
                        <a:pt x="48781" y="918859"/>
                        <a:pt x="53054" y="906039"/>
                      </a:cubicBezTo>
                      <a:cubicBezTo>
                        <a:pt x="103783" y="753855"/>
                        <a:pt x="45643" y="911027"/>
                        <a:pt x="92383" y="817548"/>
                      </a:cubicBezTo>
                      <a:cubicBezTo>
                        <a:pt x="97018" y="808278"/>
                        <a:pt x="97581" y="797322"/>
                        <a:pt x="102216" y="788052"/>
                      </a:cubicBezTo>
                      <a:cubicBezTo>
                        <a:pt x="107501" y="777483"/>
                        <a:pt x="117081" y="769353"/>
                        <a:pt x="121880" y="758555"/>
                      </a:cubicBezTo>
                      <a:cubicBezTo>
                        <a:pt x="121881" y="758553"/>
                        <a:pt x="146460" y="684815"/>
                        <a:pt x="151377" y="670065"/>
                      </a:cubicBezTo>
                      <a:cubicBezTo>
                        <a:pt x="154654" y="660233"/>
                        <a:pt x="155460" y="649191"/>
                        <a:pt x="161209" y="640568"/>
                      </a:cubicBezTo>
                      <a:lnTo>
                        <a:pt x="180874" y="611071"/>
                      </a:lnTo>
                      <a:lnTo>
                        <a:pt x="200538" y="552077"/>
                      </a:lnTo>
                      <a:cubicBezTo>
                        <a:pt x="203815" y="542245"/>
                        <a:pt x="204621" y="531204"/>
                        <a:pt x="210370" y="522581"/>
                      </a:cubicBezTo>
                      <a:lnTo>
                        <a:pt x="230035" y="493084"/>
                      </a:lnTo>
                      <a:lnTo>
                        <a:pt x="269364" y="375097"/>
                      </a:lnTo>
                      <a:lnTo>
                        <a:pt x="279196" y="345600"/>
                      </a:lnTo>
                      <a:lnTo>
                        <a:pt x="289029" y="316103"/>
                      </a:lnTo>
                      <a:cubicBezTo>
                        <a:pt x="292306" y="260387"/>
                        <a:pt x="293570" y="204516"/>
                        <a:pt x="298861" y="148955"/>
                      </a:cubicBezTo>
                      <a:cubicBezTo>
                        <a:pt x="300142" y="135503"/>
                        <a:pt x="304810" y="122569"/>
                        <a:pt x="308693" y="109626"/>
                      </a:cubicBezTo>
                      <a:cubicBezTo>
                        <a:pt x="325179" y="54672"/>
                        <a:pt x="331635" y="11303"/>
                        <a:pt x="328358" y="147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170">
                  <a:extLst>
                    <a:ext uri="{FF2B5EF4-FFF2-40B4-BE49-F238E27FC236}">
                      <a16:creationId xmlns:a16="http://schemas.microsoft.com/office/drawing/2014/main" id="{D46E5169-EF4A-40A0-9567-059BC08D5FF2}"/>
                    </a:ext>
                  </a:extLst>
                </p:cNvPr>
                <p:cNvSpPr/>
                <p:nvPr/>
              </p:nvSpPr>
              <p:spPr>
                <a:xfrm>
                  <a:off x="6294403" y="2847692"/>
                  <a:ext cx="329184" cy="1086653"/>
                </a:xfrm>
                <a:custGeom>
                  <a:avLst/>
                  <a:gdLst>
                    <a:gd name="connsiteX0" fmla="*/ 328358 w 329184"/>
                    <a:gd name="connsiteY0" fmla="*/ 1471 h 1086653"/>
                    <a:gd name="connsiteX1" fmla="*/ 289029 w 329184"/>
                    <a:gd name="connsiteY1" fmla="*/ 50632 h 1086653"/>
                    <a:gd name="connsiteX2" fmla="*/ 249699 w 329184"/>
                    <a:gd name="connsiteY2" fmla="*/ 109626 h 1086653"/>
                    <a:gd name="connsiteX3" fmla="*/ 220203 w 329184"/>
                    <a:gd name="connsiteY3" fmla="*/ 168619 h 1086653"/>
                    <a:gd name="connsiteX4" fmla="*/ 200538 w 329184"/>
                    <a:gd name="connsiteY4" fmla="*/ 227613 h 1086653"/>
                    <a:gd name="connsiteX5" fmla="*/ 180874 w 329184"/>
                    <a:gd name="connsiteY5" fmla="*/ 257110 h 1086653"/>
                    <a:gd name="connsiteX6" fmla="*/ 161209 w 329184"/>
                    <a:gd name="connsiteY6" fmla="*/ 316103 h 1086653"/>
                    <a:gd name="connsiteX7" fmla="*/ 141545 w 329184"/>
                    <a:gd name="connsiteY7" fmla="*/ 355432 h 1086653"/>
                    <a:gd name="connsiteX8" fmla="*/ 112048 w 329184"/>
                    <a:gd name="connsiteY8" fmla="*/ 424258 h 1086653"/>
                    <a:gd name="connsiteX9" fmla="*/ 102216 w 329184"/>
                    <a:gd name="connsiteY9" fmla="*/ 463587 h 1086653"/>
                    <a:gd name="connsiteX10" fmla="*/ 72719 w 329184"/>
                    <a:gd name="connsiteY10" fmla="*/ 561910 h 1086653"/>
                    <a:gd name="connsiteX11" fmla="*/ 53054 w 329184"/>
                    <a:gd name="connsiteY11" fmla="*/ 670065 h 1086653"/>
                    <a:gd name="connsiteX12" fmla="*/ 33390 w 329184"/>
                    <a:gd name="connsiteY12" fmla="*/ 837213 h 1086653"/>
                    <a:gd name="connsiteX13" fmla="*/ 23558 w 329184"/>
                    <a:gd name="connsiteY13" fmla="*/ 915871 h 1086653"/>
                    <a:gd name="connsiteX14" fmla="*/ 13725 w 329184"/>
                    <a:gd name="connsiteY14" fmla="*/ 1004361 h 1086653"/>
                    <a:gd name="connsiteX15" fmla="*/ 3893 w 329184"/>
                    <a:gd name="connsiteY15" fmla="*/ 1083019 h 1086653"/>
                    <a:gd name="connsiteX16" fmla="*/ 23558 w 329184"/>
                    <a:gd name="connsiteY16" fmla="*/ 1024026 h 1086653"/>
                    <a:gd name="connsiteX17" fmla="*/ 43222 w 329184"/>
                    <a:gd name="connsiteY17" fmla="*/ 945368 h 1086653"/>
                    <a:gd name="connsiteX18" fmla="*/ 53054 w 329184"/>
                    <a:gd name="connsiteY18" fmla="*/ 906039 h 1086653"/>
                    <a:gd name="connsiteX19" fmla="*/ 92383 w 329184"/>
                    <a:gd name="connsiteY19" fmla="*/ 817548 h 1086653"/>
                    <a:gd name="connsiteX20" fmla="*/ 102216 w 329184"/>
                    <a:gd name="connsiteY20" fmla="*/ 788052 h 1086653"/>
                    <a:gd name="connsiteX21" fmla="*/ 121880 w 329184"/>
                    <a:gd name="connsiteY21" fmla="*/ 758555 h 1086653"/>
                    <a:gd name="connsiteX22" fmla="*/ 151377 w 329184"/>
                    <a:gd name="connsiteY22" fmla="*/ 670065 h 1086653"/>
                    <a:gd name="connsiteX23" fmla="*/ 161209 w 329184"/>
                    <a:gd name="connsiteY23" fmla="*/ 640568 h 1086653"/>
                    <a:gd name="connsiteX24" fmla="*/ 180874 w 329184"/>
                    <a:gd name="connsiteY24" fmla="*/ 611071 h 1086653"/>
                    <a:gd name="connsiteX25" fmla="*/ 200538 w 329184"/>
                    <a:gd name="connsiteY25" fmla="*/ 552077 h 1086653"/>
                    <a:gd name="connsiteX26" fmla="*/ 210370 w 329184"/>
                    <a:gd name="connsiteY26" fmla="*/ 522581 h 1086653"/>
                    <a:gd name="connsiteX27" fmla="*/ 230035 w 329184"/>
                    <a:gd name="connsiteY27" fmla="*/ 493084 h 1086653"/>
                    <a:gd name="connsiteX28" fmla="*/ 269364 w 329184"/>
                    <a:gd name="connsiteY28" fmla="*/ 375097 h 1086653"/>
                    <a:gd name="connsiteX29" fmla="*/ 279196 w 329184"/>
                    <a:gd name="connsiteY29" fmla="*/ 345600 h 1086653"/>
                    <a:gd name="connsiteX30" fmla="*/ 289029 w 329184"/>
                    <a:gd name="connsiteY30" fmla="*/ 316103 h 1086653"/>
                    <a:gd name="connsiteX31" fmla="*/ 298861 w 329184"/>
                    <a:gd name="connsiteY31" fmla="*/ 148955 h 1086653"/>
                    <a:gd name="connsiteX32" fmla="*/ 308693 w 329184"/>
                    <a:gd name="connsiteY32" fmla="*/ 109626 h 1086653"/>
                    <a:gd name="connsiteX33" fmla="*/ 328358 w 329184"/>
                    <a:gd name="connsiteY33" fmla="*/ 1471 h 108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9184" h="1086653">
                      <a:moveTo>
                        <a:pt x="328358" y="1471"/>
                      </a:moveTo>
                      <a:cubicBezTo>
                        <a:pt x="325081" y="-8361"/>
                        <a:pt x="301372" y="33660"/>
                        <a:pt x="289029" y="50632"/>
                      </a:cubicBezTo>
                      <a:cubicBezTo>
                        <a:pt x="275128" y="69746"/>
                        <a:pt x="249699" y="109626"/>
                        <a:pt x="249699" y="109626"/>
                      </a:cubicBezTo>
                      <a:cubicBezTo>
                        <a:pt x="213844" y="217193"/>
                        <a:pt x="271025" y="54270"/>
                        <a:pt x="220203" y="168619"/>
                      </a:cubicBezTo>
                      <a:cubicBezTo>
                        <a:pt x="211784" y="187561"/>
                        <a:pt x="212036" y="210366"/>
                        <a:pt x="200538" y="227613"/>
                      </a:cubicBezTo>
                      <a:cubicBezTo>
                        <a:pt x="193983" y="237445"/>
                        <a:pt x="185673" y="246312"/>
                        <a:pt x="180874" y="257110"/>
                      </a:cubicBezTo>
                      <a:cubicBezTo>
                        <a:pt x="172456" y="276052"/>
                        <a:pt x="170479" y="297563"/>
                        <a:pt x="161209" y="316103"/>
                      </a:cubicBezTo>
                      <a:cubicBezTo>
                        <a:pt x="154654" y="329213"/>
                        <a:pt x="146691" y="341708"/>
                        <a:pt x="141545" y="355432"/>
                      </a:cubicBezTo>
                      <a:cubicBezTo>
                        <a:pt x="114335" y="427993"/>
                        <a:pt x="151897" y="364482"/>
                        <a:pt x="112048" y="424258"/>
                      </a:cubicBezTo>
                      <a:cubicBezTo>
                        <a:pt x="108771" y="437368"/>
                        <a:pt x="106099" y="450644"/>
                        <a:pt x="102216" y="463587"/>
                      </a:cubicBezTo>
                      <a:cubicBezTo>
                        <a:pt x="81206" y="533621"/>
                        <a:pt x="85669" y="503632"/>
                        <a:pt x="72719" y="561910"/>
                      </a:cubicBezTo>
                      <a:cubicBezTo>
                        <a:pt x="65946" y="592390"/>
                        <a:pt x="57322" y="640193"/>
                        <a:pt x="53054" y="670065"/>
                      </a:cubicBezTo>
                      <a:cubicBezTo>
                        <a:pt x="44768" y="728068"/>
                        <a:pt x="40269" y="778738"/>
                        <a:pt x="33390" y="837213"/>
                      </a:cubicBezTo>
                      <a:cubicBezTo>
                        <a:pt x="30303" y="863455"/>
                        <a:pt x="26645" y="889629"/>
                        <a:pt x="23558" y="915871"/>
                      </a:cubicBezTo>
                      <a:cubicBezTo>
                        <a:pt x="20090" y="945346"/>
                        <a:pt x="17193" y="974886"/>
                        <a:pt x="13725" y="1004361"/>
                      </a:cubicBezTo>
                      <a:cubicBezTo>
                        <a:pt x="10638" y="1030603"/>
                        <a:pt x="-7924" y="1059385"/>
                        <a:pt x="3893" y="1083019"/>
                      </a:cubicBezTo>
                      <a:cubicBezTo>
                        <a:pt x="13163" y="1101559"/>
                        <a:pt x="18531" y="1044135"/>
                        <a:pt x="23558" y="1024026"/>
                      </a:cubicBezTo>
                      <a:lnTo>
                        <a:pt x="43222" y="945368"/>
                      </a:lnTo>
                      <a:cubicBezTo>
                        <a:pt x="46499" y="932258"/>
                        <a:pt x="48781" y="918859"/>
                        <a:pt x="53054" y="906039"/>
                      </a:cubicBezTo>
                      <a:cubicBezTo>
                        <a:pt x="103783" y="753855"/>
                        <a:pt x="45643" y="911027"/>
                        <a:pt x="92383" y="817548"/>
                      </a:cubicBezTo>
                      <a:cubicBezTo>
                        <a:pt x="97018" y="808278"/>
                        <a:pt x="97581" y="797322"/>
                        <a:pt x="102216" y="788052"/>
                      </a:cubicBezTo>
                      <a:cubicBezTo>
                        <a:pt x="107501" y="777483"/>
                        <a:pt x="117081" y="769353"/>
                        <a:pt x="121880" y="758555"/>
                      </a:cubicBezTo>
                      <a:cubicBezTo>
                        <a:pt x="121881" y="758553"/>
                        <a:pt x="146460" y="684815"/>
                        <a:pt x="151377" y="670065"/>
                      </a:cubicBezTo>
                      <a:cubicBezTo>
                        <a:pt x="154654" y="660233"/>
                        <a:pt x="155460" y="649191"/>
                        <a:pt x="161209" y="640568"/>
                      </a:cubicBezTo>
                      <a:lnTo>
                        <a:pt x="180874" y="611071"/>
                      </a:lnTo>
                      <a:lnTo>
                        <a:pt x="200538" y="552077"/>
                      </a:lnTo>
                      <a:cubicBezTo>
                        <a:pt x="203815" y="542245"/>
                        <a:pt x="204621" y="531204"/>
                        <a:pt x="210370" y="522581"/>
                      </a:cubicBezTo>
                      <a:lnTo>
                        <a:pt x="230035" y="493084"/>
                      </a:lnTo>
                      <a:lnTo>
                        <a:pt x="269364" y="375097"/>
                      </a:lnTo>
                      <a:lnTo>
                        <a:pt x="279196" y="345600"/>
                      </a:lnTo>
                      <a:lnTo>
                        <a:pt x="289029" y="316103"/>
                      </a:lnTo>
                      <a:cubicBezTo>
                        <a:pt x="292306" y="260387"/>
                        <a:pt x="293570" y="204516"/>
                        <a:pt x="298861" y="148955"/>
                      </a:cubicBezTo>
                      <a:cubicBezTo>
                        <a:pt x="300142" y="135503"/>
                        <a:pt x="304810" y="122569"/>
                        <a:pt x="308693" y="109626"/>
                      </a:cubicBezTo>
                      <a:cubicBezTo>
                        <a:pt x="325179" y="54672"/>
                        <a:pt x="331635" y="11303"/>
                        <a:pt x="328358" y="147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5" name="Group 214">
              <a:extLst>
                <a:ext uri="{FF2B5EF4-FFF2-40B4-BE49-F238E27FC236}">
                  <a16:creationId xmlns:a16="http://schemas.microsoft.com/office/drawing/2014/main" id="{F0FB19AB-3EF5-4CEF-9E1F-777EC4778595}"/>
                </a:ext>
              </a:extLst>
            </p:cNvPr>
            <p:cNvGrpSpPr/>
            <p:nvPr/>
          </p:nvGrpSpPr>
          <p:grpSpPr>
            <a:xfrm flipH="1">
              <a:off x="2718746" y="658882"/>
              <a:ext cx="2066151" cy="1953631"/>
              <a:chOff x="3087471" y="1316922"/>
              <a:chExt cx="4268558" cy="3811287"/>
            </a:xfrm>
          </p:grpSpPr>
          <p:sp>
            <p:nvSpPr>
              <p:cNvPr id="134" name="Freeform: Shape 133">
                <a:extLst>
                  <a:ext uri="{FF2B5EF4-FFF2-40B4-BE49-F238E27FC236}">
                    <a16:creationId xmlns:a16="http://schemas.microsoft.com/office/drawing/2014/main" id="{EA2EA9E2-62B1-4D53-B458-DC74EA38C478}"/>
                  </a:ext>
                </a:extLst>
              </p:cNvPr>
              <p:cNvSpPr/>
              <p:nvPr/>
            </p:nvSpPr>
            <p:spPr>
              <a:xfrm>
                <a:off x="5520320" y="1316922"/>
                <a:ext cx="1389997" cy="3811287"/>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CD992C4D-4FC6-4B26-9B2D-DD52B58AAFEE}"/>
                  </a:ext>
                </a:extLst>
              </p:cNvPr>
              <p:cNvGrpSpPr/>
              <p:nvPr/>
            </p:nvGrpSpPr>
            <p:grpSpPr>
              <a:xfrm>
                <a:off x="3087471" y="1348423"/>
                <a:ext cx="4268558" cy="1111073"/>
                <a:chOff x="3087471" y="1348423"/>
                <a:chExt cx="4268558" cy="1111073"/>
              </a:xfrm>
            </p:grpSpPr>
            <p:sp>
              <p:nvSpPr>
                <p:cNvPr id="136" name="Rectangle 135">
                  <a:extLst>
                    <a:ext uri="{FF2B5EF4-FFF2-40B4-BE49-F238E27FC236}">
                      <a16:creationId xmlns:a16="http://schemas.microsoft.com/office/drawing/2014/main" id="{4AB0E35F-F818-417B-BD5A-E2F002FBBB02}"/>
                    </a:ext>
                  </a:extLst>
                </p:cNvPr>
                <p:cNvSpPr/>
                <p:nvPr/>
              </p:nvSpPr>
              <p:spPr>
                <a:xfrm rot="3059312">
                  <a:off x="5170996" y="274464"/>
                  <a:ext cx="101507" cy="42685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8B225DE1-4B5B-426D-B1AD-17A7C887B74B}"/>
                    </a:ext>
                  </a:extLst>
                </p:cNvPr>
                <p:cNvSpPr/>
                <p:nvPr/>
              </p:nvSpPr>
              <p:spPr>
                <a:xfrm rot="19020881">
                  <a:off x="5624005" y="1922996"/>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4D592E1-9AB6-4A9E-BC29-9782C36C085F}"/>
                    </a:ext>
                  </a:extLst>
                </p:cNvPr>
                <p:cNvSpPr/>
                <p:nvPr/>
              </p:nvSpPr>
              <p:spPr>
                <a:xfrm rot="19020881">
                  <a:off x="6341795" y="1348423"/>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Freeform: Shape 153">
                <a:extLst>
                  <a:ext uri="{FF2B5EF4-FFF2-40B4-BE49-F238E27FC236}">
                    <a16:creationId xmlns:a16="http://schemas.microsoft.com/office/drawing/2014/main" id="{617B4975-1731-4418-9B8D-C1452060A6A6}"/>
                  </a:ext>
                </a:extLst>
              </p:cNvPr>
              <p:cNvSpPr/>
              <p:nvPr/>
            </p:nvSpPr>
            <p:spPr>
              <a:xfrm>
                <a:off x="5639651" y="1589745"/>
                <a:ext cx="1158835" cy="3227691"/>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20AD54A4-1935-4205-870E-2736808FB5BF}"/>
                  </a:ext>
                </a:extLst>
              </p:cNvPr>
              <p:cNvSpPr/>
              <p:nvPr/>
            </p:nvSpPr>
            <p:spPr>
              <a:xfrm>
                <a:off x="5755980" y="2669491"/>
                <a:ext cx="914400" cy="9144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BB31938A-CD0E-4C7F-8E4A-07D6FFB7D436}"/>
                  </a:ext>
                </a:extLst>
              </p:cNvPr>
              <p:cNvSpPr/>
              <p:nvPr/>
            </p:nvSpPr>
            <p:spPr>
              <a:xfrm>
                <a:off x="5976237" y="3385049"/>
                <a:ext cx="469629" cy="458163"/>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047F6255-190C-499C-9413-5549B8268800}"/>
                  </a:ext>
                </a:extLst>
              </p:cNvPr>
              <p:cNvSpPr/>
              <p:nvPr/>
            </p:nvSpPr>
            <p:spPr>
              <a:xfrm>
                <a:off x="5805802" y="2919045"/>
                <a:ext cx="403440" cy="4152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F52663CD-CEBE-4349-8F20-8274370E9B8D}"/>
                  </a:ext>
                </a:extLst>
              </p:cNvPr>
              <p:cNvSpPr/>
              <p:nvPr/>
            </p:nvSpPr>
            <p:spPr>
              <a:xfrm>
                <a:off x="6246048" y="2912095"/>
                <a:ext cx="403440" cy="4152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FE4A30B-FF76-429A-8FB1-1CB9BE3826A3}"/>
                  </a:ext>
                </a:extLst>
              </p:cNvPr>
              <p:cNvSpPr/>
              <p:nvPr/>
            </p:nvSpPr>
            <p:spPr>
              <a:xfrm>
                <a:off x="6174887" y="3277261"/>
                <a:ext cx="98407" cy="229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1" name="Group 230">
              <a:extLst>
                <a:ext uri="{FF2B5EF4-FFF2-40B4-BE49-F238E27FC236}">
                  <a16:creationId xmlns:a16="http://schemas.microsoft.com/office/drawing/2014/main" id="{2BB7C4C5-C4B4-49C4-9477-721F9740AE95}"/>
                </a:ext>
              </a:extLst>
            </p:cNvPr>
            <p:cNvGrpSpPr/>
            <p:nvPr/>
          </p:nvGrpSpPr>
          <p:grpSpPr>
            <a:xfrm>
              <a:off x="2742990" y="2643311"/>
              <a:ext cx="2259965" cy="2095097"/>
              <a:chOff x="416783" y="1953479"/>
              <a:chExt cx="4223495" cy="4044697"/>
            </a:xfrm>
          </p:grpSpPr>
          <p:sp>
            <p:nvSpPr>
              <p:cNvPr id="217" name="Freeform: Shape 216">
                <a:extLst>
                  <a:ext uri="{FF2B5EF4-FFF2-40B4-BE49-F238E27FC236}">
                    <a16:creationId xmlns:a16="http://schemas.microsoft.com/office/drawing/2014/main" id="{CD62A511-4686-496C-ABCC-4130E85D98CB}"/>
                  </a:ext>
                </a:extLst>
              </p:cNvPr>
              <p:cNvSpPr/>
              <p:nvPr/>
            </p:nvSpPr>
            <p:spPr>
              <a:xfrm flipH="1">
                <a:off x="857790" y="1953479"/>
                <a:ext cx="1375323" cy="4044697"/>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25BAC2C9-5C54-40CE-9520-39DAF95C6A56}"/>
                  </a:ext>
                </a:extLst>
              </p:cNvPr>
              <p:cNvGrpSpPr/>
              <p:nvPr/>
            </p:nvGrpSpPr>
            <p:grpSpPr>
              <a:xfrm flipH="1">
                <a:off x="416783" y="1986909"/>
                <a:ext cx="4223495" cy="1179117"/>
                <a:chOff x="3087471" y="1348423"/>
                <a:chExt cx="4268558" cy="1111073"/>
              </a:xfrm>
            </p:grpSpPr>
            <p:sp>
              <p:nvSpPr>
                <p:cNvPr id="225" name="Rectangle 224">
                  <a:extLst>
                    <a:ext uri="{FF2B5EF4-FFF2-40B4-BE49-F238E27FC236}">
                      <a16:creationId xmlns:a16="http://schemas.microsoft.com/office/drawing/2014/main" id="{1CB98772-38DE-4421-8D95-FEF6219CCCE4}"/>
                    </a:ext>
                  </a:extLst>
                </p:cNvPr>
                <p:cNvSpPr/>
                <p:nvPr/>
              </p:nvSpPr>
              <p:spPr>
                <a:xfrm rot="3059312">
                  <a:off x="5170996" y="274464"/>
                  <a:ext cx="101507" cy="42685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F4DF7457-6FA6-471F-8779-545C8AC6EDDF}"/>
                    </a:ext>
                  </a:extLst>
                </p:cNvPr>
                <p:cNvSpPr/>
                <p:nvPr/>
              </p:nvSpPr>
              <p:spPr>
                <a:xfrm rot="19020881">
                  <a:off x="5624005" y="1922996"/>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467C992C-9387-4670-B5B8-53C32C6AB96E}"/>
                    </a:ext>
                  </a:extLst>
                </p:cNvPr>
                <p:cNvSpPr/>
                <p:nvPr/>
              </p:nvSpPr>
              <p:spPr>
                <a:xfrm rot="19020881">
                  <a:off x="6341795" y="1348423"/>
                  <a:ext cx="180700" cy="31469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9" name="Freeform: Shape 218">
                <a:extLst>
                  <a:ext uri="{FF2B5EF4-FFF2-40B4-BE49-F238E27FC236}">
                    <a16:creationId xmlns:a16="http://schemas.microsoft.com/office/drawing/2014/main" id="{29DA3F5E-D290-44AF-B74F-714A34C5CE7C}"/>
                  </a:ext>
                </a:extLst>
              </p:cNvPr>
              <p:cNvSpPr/>
              <p:nvPr/>
            </p:nvSpPr>
            <p:spPr>
              <a:xfrm flipH="1">
                <a:off x="968440" y="2243010"/>
                <a:ext cx="1146601" cy="3425361"/>
              </a:xfrm>
              <a:custGeom>
                <a:avLst/>
                <a:gdLst>
                  <a:gd name="connsiteX0" fmla="*/ 895739 w 933061"/>
                  <a:gd name="connsiteY0" fmla="*/ 0 h 3051110"/>
                  <a:gd name="connsiteX1" fmla="*/ 9331 w 933061"/>
                  <a:gd name="connsiteY1" fmla="*/ 811763 h 3051110"/>
                  <a:gd name="connsiteX2" fmla="*/ 0 w 933061"/>
                  <a:gd name="connsiteY2" fmla="*/ 2547257 h 3051110"/>
                  <a:gd name="connsiteX3" fmla="*/ 531845 w 933061"/>
                  <a:gd name="connsiteY3" fmla="*/ 3051110 h 3051110"/>
                  <a:gd name="connsiteX4" fmla="*/ 933061 w 933061"/>
                  <a:gd name="connsiteY4" fmla="*/ 2537926 h 3051110"/>
                  <a:gd name="connsiteX5" fmla="*/ 895739 w 933061"/>
                  <a:gd name="connsiteY5" fmla="*/ 0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061" h="3051110">
                    <a:moveTo>
                      <a:pt x="895739" y="0"/>
                    </a:moveTo>
                    <a:lnTo>
                      <a:pt x="9331" y="811763"/>
                    </a:lnTo>
                    <a:cubicBezTo>
                      <a:pt x="6221" y="1390261"/>
                      <a:pt x="3110" y="1968759"/>
                      <a:pt x="0" y="2547257"/>
                    </a:cubicBezTo>
                    <a:lnTo>
                      <a:pt x="531845" y="3051110"/>
                    </a:lnTo>
                    <a:lnTo>
                      <a:pt x="933061" y="2537926"/>
                    </a:lnTo>
                    <a:lnTo>
                      <a:pt x="895739" y="0"/>
                    </a:lnTo>
                    <a:close/>
                  </a:path>
                </a:pathLst>
              </a:custGeom>
              <a:solidFill>
                <a:srgbClr val="CD1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Circle: Hollow 228">
                <a:extLst>
                  <a:ext uri="{FF2B5EF4-FFF2-40B4-BE49-F238E27FC236}">
                    <a16:creationId xmlns:a16="http://schemas.microsoft.com/office/drawing/2014/main" id="{F12A5B8C-5347-4813-893A-42520BEC31AF}"/>
                  </a:ext>
                </a:extLst>
              </p:cNvPr>
              <p:cNvSpPr/>
              <p:nvPr/>
            </p:nvSpPr>
            <p:spPr>
              <a:xfrm rot="3046119">
                <a:off x="1216102" y="3624578"/>
                <a:ext cx="670929" cy="1123650"/>
              </a:xfrm>
              <a:prstGeom prst="donut">
                <a:avLst>
                  <a:gd name="adj" fmla="val 1673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Star: 4 Points 229">
                <a:extLst>
                  <a:ext uri="{FF2B5EF4-FFF2-40B4-BE49-F238E27FC236}">
                    <a16:creationId xmlns:a16="http://schemas.microsoft.com/office/drawing/2014/main" id="{347DADDC-1E96-4576-8911-E34410BFAD9D}"/>
                  </a:ext>
                </a:extLst>
              </p:cNvPr>
              <p:cNvSpPr/>
              <p:nvPr/>
            </p:nvSpPr>
            <p:spPr>
              <a:xfrm>
                <a:off x="1228214" y="3622960"/>
                <a:ext cx="859336" cy="914400"/>
              </a:xfrm>
              <a:prstGeom prst="star4">
                <a:avLst>
                  <a:gd name="adj" fmla="val 17876"/>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Flowchart: Off-page Connector 232">
              <a:extLst>
                <a:ext uri="{FF2B5EF4-FFF2-40B4-BE49-F238E27FC236}">
                  <a16:creationId xmlns:a16="http://schemas.microsoft.com/office/drawing/2014/main" id="{76961F50-E2E1-4A9F-892D-C6D205D0D221}"/>
                </a:ext>
              </a:extLst>
            </p:cNvPr>
            <p:cNvSpPr/>
            <p:nvPr/>
          </p:nvSpPr>
          <p:spPr>
            <a:xfrm>
              <a:off x="3947109" y="2366308"/>
              <a:ext cx="612648" cy="2751534"/>
            </a:xfrm>
            <a:prstGeom prst="flowChartOffpageConnector">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Arrow: Right 233">
              <a:extLst>
                <a:ext uri="{FF2B5EF4-FFF2-40B4-BE49-F238E27FC236}">
                  <a16:creationId xmlns:a16="http://schemas.microsoft.com/office/drawing/2014/main" id="{9A99E070-1FB0-471C-80D5-CC4D38B42674}"/>
                </a:ext>
              </a:extLst>
            </p:cNvPr>
            <p:cNvSpPr/>
            <p:nvPr/>
          </p:nvSpPr>
          <p:spPr>
            <a:xfrm rot="16200000">
              <a:off x="3396528" y="1102633"/>
              <a:ext cx="1734645" cy="800657"/>
            </a:xfrm>
            <a:prstGeom prst="rightArrow">
              <a:avLst>
                <a:gd name="adj1" fmla="val 50000"/>
                <a:gd name="adj2" fmla="val 4017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L-Shape 231">
              <a:extLst>
                <a:ext uri="{FF2B5EF4-FFF2-40B4-BE49-F238E27FC236}">
                  <a16:creationId xmlns:a16="http://schemas.microsoft.com/office/drawing/2014/main" id="{03C53FD7-8BB1-4EE2-A27F-9F722CB40A23}"/>
                </a:ext>
              </a:extLst>
            </p:cNvPr>
            <p:cNvSpPr/>
            <p:nvPr/>
          </p:nvSpPr>
          <p:spPr>
            <a:xfrm rot="18840124">
              <a:off x="3647422" y="1331230"/>
              <a:ext cx="1222112" cy="1225872"/>
            </a:xfrm>
            <a:prstGeom prst="corner">
              <a:avLst>
                <a:gd name="adj1" fmla="val 34236"/>
                <a:gd name="adj2" fmla="val 3187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ibbon: Curved and Tilted Down 130">
              <a:extLst>
                <a:ext uri="{FF2B5EF4-FFF2-40B4-BE49-F238E27FC236}">
                  <a16:creationId xmlns:a16="http://schemas.microsoft.com/office/drawing/2014/main" id="{933ED869-9B74-47BE-932C-90A841430231}"/>
                </a:ext>
              </a:extLst>
            </p:cNvPr>
            <p:cNvSpPr/>
            <p:nvPr/>
          </p:nvSpPr>
          <p:spPr>
            <a:xfrm>
              <a:off x="2095231" y="3854569"/>
              <a:ext cx="4326494" cy="940215"/>
            </a:xfrm>
            <a:prstGeom prst="ellipseRibbon">
              <a:avLst>
                <a:gd name="adj1" fmla="val 51144"/>
                <a:gd name="adj2" fmla="val 59999"/>
                <a:gd name="adj3"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a:extLst>
              <a:ext uri="{FF2B5EF4-FFF2-40B4-BE49-F238E27FC236}">
                <a16:creationId xmlns:a16="http://schemas.microsoft.com/office/drawing/2014/main" id="{FAF502D5-DCC5-485A-9BE9-1B60F0C43473}"/>
              </a:ext>
            </a:extLst>
          </p:cNvPr>
          <p:cNvGrpSpPr/>
          <p:nvPr/>
        </p:nvGrpSpPr>
        <p:grpSpPr>
          <a:xfrm>
            <a:off x="8124301" y="3631436"/>
            <a:ext cx="3598139" cy="3084283"/>
            <a:chOff x="455412" y="2197183"/>
            <a:chExt cx="3598139" cy="3084283"/>
          </a:xfrm>
        </p:grpSpPr>
        <p:grpSp>
          <p:nvGrpSpPr>
            <p:cNvPr id="332" name="Group 331">
              <a:extLst>
                <a:ext uri="{FF2B5EF4-FFF2-40B4-BE49-F238E27FC236}">
                  <a16:creationId xmlns:a16="http://schemas.microsoft.com/office/drawing/2014/main" id="{0EFDFC42-E829-44E5-ADCD-C017DF417636}"/>
                </a:ext>
              </a:extLst>
            </p:cNvPr>
            <p:cNvGrpSpPr/>
            <p:nvPr/>
          </p:nvGrpSpPr>
          <p:grpSpPr>
            <a:xfrm>
              <a:off x="635350" y="2197183"/>
              <a:ext cx="3284438" cy="3084283"/>
              <a:chOff x="1467324" y="2472125"/>
              <a:chExt cx="3284438" cy="3084283"/>
            </a:xfrm>
          </p:grpSpPr>
          <p:grpSp>
            <p:nvGrpSpPr>
              <p:cNvPr id="259" name="Group 258">
                <a:extLst>
                  <a:ext uri="{FF2B5EF4-FFF2-40B4-BE49-F238E27FC236}">
                    <a16:creationId xmlns:a16="http://schemas.microsoft.com/office/drawing/2014/main" id="{E1675C89-E9A3-4FBD-AC3E-96338012BFF0}"/>
                  </a:ext>
                </a:extLst>
              </p:cNvPr>
              <p:cNvGrpSpPr/>
              <p:nvPr/>
            </p:nvGrpSpPr>
            <p:grpSpPr>
              <a:xfrm>
                <a:off x="1762931" y="2472125"/>
                <a:ext cx="2767119" cy="2773004"/>
                <a:chOff x="1941385" y="2552448"/>
                <a:chExt cx="2767119" cy="2773004"/>
              </a:xfrm>
            </p:grpSpPr>
            <p:sp>
              <p:nvSpPr>
                <p:cNvPr id="257" name="Hexagon 256">
                  <a:extLst>
                    <a:ext uri="{FF2B5EF4-FFF2-40B4-BE49-F238E27FC236}">
                      <a16:creationId xmlns:a16="http://schemas.microsoft.com/office/drawing/2014/main" id="{10773ED7-3E85-467E-B9E3-1C9445765A32}"/>
                    </a:ext>
                  </a:extLst>
                </p:cNvPr>
                <p:cNvSpPr/>
                <p:nvPr/>
              </p:nvSpPr>
              <p:spPr>
                <a:xfrm rot="5400000">
                  <a:off x="1938443" y="2555390"/>
                  <a:ext cx="2773004" cy="276711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Hexagon 257">
                  <a:extLst>
                    <a:ext uri="{FF2B5EF4-FFF2-40B4-BE49-F238E27FC236}">
                      <a16:creationId xmlns:a16="http://schemas.microsoft.com/office/drawing/2014/main" id="{6D89B04A-9315-4BD1-970A-CAAD47D8F4AB}"/>
                    </a:ext>
                  </a:extLst>
                </p:cNvPr>
                <p:cNvSpPr/>
                <p:nvPr/>
              </p:nvSpPr>
              <p:spPr>
                <a:xfrm rot="5400000">
                  <a:off x="2143164" y="2770405"/>
                  <a:ext cx="2369231" cy="233708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1" name="Picture 260" descr="A close up of a logo&#10;&#10;Description generated with very high confidence">
                <a:extLst>
                  <a:ext uri="{FF2B5EF4-FFF2-40B4-BE49-F238E27FC236}">
                    <a16:creationId xmlns:a16="http://schemas.microsoft.com/office/drawing/2014/main" id="{3B7950E0-BC34-42D3-8135-BB09925C3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327" y="2904707"/>
                <a:ext cx="1954733" cy="1954733"/>
              </a:xfrm>
              <a:prstGeom prst="rect">
                <a:avLst/>
              </a:prstGeom>
            </p:spPr>
          </p:pic>
          <p:grpSp>
            <p:nvGrpSpPr>
              <p:cNvPr id="331" name="Group 330">
                <a:extLst>
                  <a:ext uri="{FF2B5EF4-FFF2-40B4-BE49-F238E27FC236}">
                    <a16:creationId xmlns:a16="http://schemas.microsoft.com/office/drawing/2014/main" id="{B5252AC0-FC00-46B7-9573-4488CECBE388}"/>
                  </a:ext>
                </a:extLst>
              </p:cNvPr>
              <p:cNvGrpSpPr/>
              <p:nvPr/>
            </p:nvGrpSpPr>
            <p:grpSpPr>
              <a:xfrm>
                <a:off x="1467324" y="2946601"/>
                <a:ext cx="3284438" cy="2609807"/>
                <a:chOff x="1446848" y="2918494"/>
                <a:chExt cx="3284438" cy="2609807"/>
              </a:xfrm>
            </p:grpSpPr>
            <p:grpSp>
              <p:nvGrpSpPr>
                <p:cNvPr id="297" name="Group 296">
                  <a:extLst>
                    <a:ext uri="{FF2B5EF4-FFF2-40B4-BE49-F238E27FC236}">
                      <a16:creationId xmlns:a16="http://schemas.microsoft.com/office/drawing/2014/main" id="{7B765C4F-068D-4080-81D3-ED3D7D82B26E}"/>
                    </a:ext>
                  </a:extLst>
                </p:cNvPr>
                <p:cNvGrpSpPr/>
                <p:nvPr/>
              </p:nvGrpSpPr>
              <p:grpSpPr>
                <a:xfrm>
                  <a:off x="1446848" y="2918494"/>
                  <a:ext cx="2121575" cy="2604607"/>
                  <a:chOff x="1446848" y="2918494"/>
                  <a:chExt cx="2121575" cy="2604607"/>
                </a:xfrm>
              </p:grpSpPr>
              <p:sp>
                <p:nvSpPr>
                  <p:cNvPr id="262" name="Arc 261">
                    <a:extLst>
                      <a:ext uri="{FF2B5EF4-FFF2-40B4-BE49-F238E27FC236}">
                        <a16:creationId xmlns:a16="http://schemas.microsoft.com/office/drawing/2014/main" id="{5D615E79-B1B7-40EA-856C-7C495CCB5C3B}"/>
                      </a:ext>
                    </a:extLst>
                  </p:cNvPr>
                  <p:cNvSpPr/>
                  <p:nvPr/>
                </p:nvSpPr>
                <p:spPr>
                  <a:xfrm rot="9324197">
                    <a:off x="1719761" y="2918494"/>
                    <a:ext cx="1848662" cy="2313749"/>
                  </a:xfrm>
                  <a:prstGeom prst="arc">
                    <a:avLst>
                      <a:gd name="adj1" fmla="val 16200000"/>
                      <a:gd name="adj2" fmla="val 2024365"/>
                    </a:avLst>
                  </a:prstGeom>
                  <a:ln w="635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96" name="Group 295">
                    <a:extLst>
                      <a:ext uri="{FF2B5EF4-FFF2-40B4-BE49-F238E27FC236}">
                        <a16:creationId xmlns:a16="http://schemas.microsoft.com/office/drawing/2014/main" id="{2F77CC02-7211-4F42-928C-8EA93ADFFD02}"/>
                      </a:ext>
                    </a:extLst>
                  </p:cNvPr>
                  <p:cNvGrpSpPr/>
                  <p:nvPr/>
                </p:nvGrpSpPr>
                <p:grpSpPr>
                  <a:xfrm>
                    <a:off x="1446848" y="4035112"/>
                    <a:ext cx="1563314" cy="1487989"/>
                    <a:chOff x="1446848" y="4035112"/>
                    <a:chExt cx="1563314" cy="1487989"/>
                  </a:xfrm>
                </p:grpSpPr>
                <p:grpSp>
                  <p:nvGrpSpPr>
                    <p:cNvPr id="265" name="Group 264">
                      <a:extLst>
                        <a:ext uri="{FF2B5EF4-FFF2-40B4-BE49-F238E27FC236}">
                          <a16:creationId xmlns:a16="http://schemas.microsoft.com/office/drawing/2014/main" id="{5A9A8D0C-50CC-4EEE-8F44-0DED5D220D7D}"/>
                        </a:ext>
                      </a:extLst>
                    </p:cNvPr>
                    <p:cNvGrpSpPr/>
                    <p:nvPr/>
                  </p:nvGrpSpPr>
                  <p:grpSpPr>
                    <a:xfrm rot="980758">
                      <a:off x="1706367" y="4035112"/>
                      <a:ext cx="320290" cy="257383"/>
                      <a:chOff x="673924" y="1913656"/>
                      <a:chExt cx="918902" cy="918961"/>
                    </a:xfrm>
                  </p:grpSpPr>
                  <p:sp>
                    <p:nvSpPr>
                      <p:cNvPr id="263" name="Teardrop 262">
                        <a:extLst>
                          <a:ext uri="{FF2B5EF4-FFF2-40B4-BE49-F238E27FC236}">
                            <a16:creationId xmlns:a16="http://schemas.microsoft.com/office/drawing/2014/main" id="{7D14B8CC-0637-44B4-8977-DCFA998DB288}"/>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ardrop 263">
                        <a:extLst>
                          <a:ext uri="{FF2B5EF4-FFF2-40B4-BE49-F238E27FC236}">
                            <a16:creationId xmlns:a16="http://schemas.microsoft.com/office/drawing/2014/main" id="{A0E5D2A4-B3A3-4F5B-85A6-2FD2A3B0DE98}"/>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4495BAD6-FD45-4623-A2BC-1A041869A808}"/>
                        </a:ext>
                      </a:extLst>
                    </p:cNvPr>
                    <p:cNvGrpSpPr/>
                    <p:nvPr/>
                  </p:nvGrpSpPr>
                  <p:grpSpPr>
                    <a:xfrm rot="1610375">
                      <a:off x="1858303" y="4333583"/>
                      <a:ext cx="320290" cy="257383"/>
                      <a:chOff x="673924" y="1913656"/>
                      <a:chExt cx="918902" cy="918961"/>
                    </a:xfrm>
                  </p:grpSpPr>
                  <p:sp>
                    <p:nvSpPr>
                      <p:cNvPr id="267" name="Teardrop 266">
                        <a:extLst>
                          <a:ext uri="{FF2B5EF4-FFF2-40B4-BE49-F238E27FC236}">
                            <a16:creationId xmlns:a16="http://schemas.microsoft.com/office/drawing/2014/main" id="{C4FD0029-26FD-48EC-A333-A95DAEEC58E5}"/>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eardrop 267">
                        <a:extLst>
                          <a:ext uri="{FF2B5EF4-FFF2-40B4-BE49-F238E27FC236}">
                            <a16:creationId xmlns:a16="http://schemas.microsoft.com/office/drawing/2014/main" id="{F21C60EB-100F-4234-9FA9-937E25809934}"/>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a:extLst>
                        <a:ext uri="{FF2B5EF4-FFF2-40B4-BE49-F238E27FC236}">
                          <a16:creationId xmlns:a16="http://schemas.microsoft.com/office/drawing/2014/main" id="{8A93B267-E7A8-439C-8123-2EA16249AD77}"/>
                        </a:ext>
                      </a:extLst>
                    </p:cNvPr>
                    <p:cNvGrpSpPr/>
                    <p:nvPr/>
                  </p:nvGrpSpPr>
                  <p:grpSpPr>
                    <a:xfrm rot="1344135">
                      <a:off x="2096175" y="4622866"/>
                      <a:ext cx="320290" cy="257383"/>
                      <a:chOff x="673924" y="1913656"/>
                      <a:chExt cx="918902" cy="918961"/>
                    </a:xfrm>
                  </p:grpSpPr>
                  <p:sp>
                    <p:nvSpPr>
                      <p:cNvPr id="270" name="Teardrop 269">
                        <a:extLst>
                          <a:ext uri="{FF2B5EF4-FFF2-40B4-BE49-F238E27FC236}">
                            <a16:creationId xmlns:a16="http://schemas.microsoft.com/office/drawing/2014/main" id="{F7365C79-1259-49E5-BBA3-E326C0C98BC1}"/>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ardrop 270">
                        <a:extLst>
                          <a:ext uri="{FF2B5EF4-FFF2-40B4-BE49-F238E27FC236}">
                            <a16:creationId xmlns:a16="http://schemas.microsoft.com/office/drawing/2014/main" id="{D76C80F5-C33D-467E-9F38-D9C72B4A1312}"/>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a:extLst>
                        <a:ext uri="{FF2B5EF4-FFF2-40B4-BE49-F238E27FC236}">
                          <a16:creationId xmlns:a16="http://schemas.microsoft.com/office/drawing/2014/main" id="{6C263C4F-2AAB-4A80-9FFD-900020CED732}"/>
                        </a:ext>
                      </a:extLst>
                    </p:cNvPr>
                    <p:cNvGrpSpPr/>
                    <p:nvPr/>
                  </p:nvGrpSpPr>
                  <p:grpSpPr>
                    <a:xfrm rot="1477536">
                      <a:off x="2326898" y="4836103"/>
                      <a:ext cx="320290" cy="257383"/>
                      <a:chOff x="673924" y="1913656"/>
                      <a:chExt cx="918902" cy="918961"/>
                    </a:xfrm>
                  </p:grpSpPr>
                  <p:sp>
                    <p:nvSpPr>
                      <p:cNvPr id="273" name="Teardrop 272">
                        <a:extLst>
                          <a:ext uri="{FF2B5EF4-FFF2-40B4-BE49-F238E27FC236}">
                            <a16:creationId xmlns:a16="http://schemas.microsoft.com/office/drawing/2014/main" id="{4E49480D-08CC-46F4-9F14-954CCE2D317E}"/>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ardrop 273">
                        <a:extLst>
                          <a:ext uri="{FF2B5EF4-FFF2-40B4-BE49-F238E27FC236}">
                            <a16:creationId xmlns:a16="http://schemas.microsoft.com/office/drawing/2014/main" id="{6C9393BB-A247-4C56-85CF-18C04FF2352A}"/>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C95F5272-697A-4068-A649-16D9D4F00C8E}"/>
                        </a:ext>
                      </a:extLst>
                    </p:cNvPr>
                    <p:cNvGrpSpPr/>
                    <p:nvPr/>
                  </p:nvGrpSpPr>
                  <p:grpSpPr>
                    <a:xfrm>
                      <a:off x="2689872" y="4936503"/>
                      <a:ext cx="320290" cy="257383"/>
                      <a:chOff x="673924" y="1913656"/>
                      <a:chExt cx="918902" cy="918961"/>
                    </a:xfrm>
                  </p:grpSpPr>
                  <p:sp>
                    <p:nvSpPr>
                      <p:cNvPr id="276" name="Teardrop 275">
                        <a:extLst>
                          <a:ext uri="{FF2B5EF4-FFF2-40B4-BE49-F238E27FC236}">
                            <a16:creationId xmlns:a16="http://schemas.microsoft.com/office/drawing/2014/main" id="{7D8DB422-CC55-470C-8574-DC8E30302CB6}"/>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Teardrop 276">
                        <a:extLst>
                          <a:ext uri="{FF2B5EF4-FFF2-40B4-BE49-F238E27FC236}">
                            <a16:creationId xmlns:a16="http://schemas.microsoft.com/office/drawing/2014/main" id="{E27B36F7-90CE-4C27-8701-D1B25BC85F47}"/>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28EA894A-64E8-45C4-A796-A0C7C4ACAA1A}"/>
                        </a:ext>
                      </a:extLst>
                    </p:cNvPr>
                    <p:cNvGrpSpPr/>
                    <p:nvPr/>
                  </p:nvGrpSpPr>
                  <p:grpSpPr>
                    <a:xfrm rot="19727532">
                      <a:off x="1446848" y="4228216"/>
                      <a:ext cx="320290" cy="257383"/>
                      <a:chOff x="673924" y="1913656"/>
                      <a:chExt cx="918902" cy="918961"/>
                    </a:xfrm>
                  </p:grpSpPr>
                  <p:sp>
                    <p:nvSpPr>
                      <p:cNvPr id="279" name="Teardrop 278">
                        <a:extLst>
                          <a:ext uri="{FF2B5EF4-FFF2-40B4-BE49-F238E27FC236}">
                            <a16:creationId xmlns:a16="http://schemas.microsoft.com/office/drawing/2014/main" id="{1D1C2685-2BB5-4EA2-83FD-5FB12700002D}"/>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ardrop 279">
                        <a:extLst>
                          <a:ext uri="{FF2B5EF4-FFF2-40B4-BE49-F238E27FC236}">
                            <a16:creationId xmlns:a16="http://schemas.microsoft.com/office/drawing/2014/main" id="{5A423CFF-F308-4AB8-A9ED-9003A7E7B06A}"/>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29471240-185A-44E0-A3BA-0D2B66001A1C}"/>
                        </a:ext>
                      </a:extLst>
                    </p:cNvPr>
                    <p:cNvGrpSpPr/>
                    <p:nvPr/>
                  </p:nvGrpSpPr>
                  <p:grpSpPr>
                    <a:xfrm rot="18825550">
                      <a:off x="1608983" y="4554603"/>
                      <a:ext cx="320290" cy="257383"/>
                      <a:chOff x="673924" y="1913656"/>
                      <a:chExt cx="918902" cy="918961"/>
                    </a:xfrm>
                  </p:grpSpPr>
                  <p:sp>
                    <p:nvSpPr>
                      <p:cNvPr id="285" name="Teardrop 284">
                        <a:extLst>
                          <a:ext uri="{FF2B5EF4-FFF2-40B4-BE49-F238E27FC236}">
                            <a16:creationId xmlns:a16="http://schemas.microsoft.com/office/drawing/2014/main" id="{A754FA9C-BC49-4932-87D3-05FA98E255B4}"/>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ardrop 285">
                        <a:extLst>
                          <a:ext uri="{FF2B5EF4-FFF2-40B4-BE49-F238E27FC236}">
                            <a16:creationId xmlns:a16="http://schemas.microsoft.com/office/drawing/2014/main" id="{2ED1DCBA-DB76-497E-A876-FA94F8BA17DF}"/>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7" name="Group 286">
                      <a:extLst>
                        <a:ext uri="{FF2B5EF4-FFF2-40B4-BE49-F238E27FC236}">
                          <a16:creationId xmlns:a16="http://schemas.microsoft.com/office/drawing/2014/main" id="{457CA078-120A-4096-BC47-F03E4EABA253}"/>
                        </a:ext>
                      </a:extLst>
                    </p:cNvPr>
                    <p:cNvGrpSpPr/>
                    <p:nvPr/>
                  </p:nvGrpSpPr>
                  <p:grpSpPr>
                    <a:xfrm rot="17696523">
                      <a:off x="1890570" y="4885573"/>
                      <a:ext cx="320290" cy="257383"/>
                      <a:chOff x="673924" y="1913656"/>
                      <a:chExt cx="918902" cy="918961"/>
                    </a:xfrm>
                  </p:grpSpPr>
                  <p:sp>
                    <p:nvSpPr>
                      <p:cNvPr id="288" name="Teardrop 287">
                        <a:extLst>
                          <a:ext uri="{FF2B5EF4-FFF2-40B4-BE49-F238E27FC236}">
                            <a16:creationId xmlns:a16="http://schemas.microsoft.com/office/drawing/2014/main" id="{36A877A4-277C-4EAA-BB4A-B59FC18F9576}"/>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ardrop 288">
                        <a:extLst>
                          <a:ext uri="{FF2B5EF4-FFF2-40B4-BE49-F238E27FC236}">
                            <a16:creationId xmlns:a16="http://schemas.microsoft.com/office/drawing/2014/main" id="{9A698966-7DDC-441D-9361-7EEBCC23072D}"/>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0" name="Group 289">
                      <a:extLst>
                        <a:ext uri="{FF2B5EF4-FFF2-40B4-BE49-F238E27FC236}">
                          <a16:creationId xmlns:a16="http://schemas.microsoft.com/office/drawing/2014/main" id="{F04EA8C9-2472-4BDB-8752-E9C66588E3B8}"/>
                        </a:ext>
                      </a:extLst>
                    </p:cNvPr>
                    <p:cNvGrpSpPr/>
                    <p:nvPr/>
                  </p:nvGrpSpPr>
                  <p:grpSpPr>
                    <a:xfrm rot="16946878">
                      <a:off x="2214770" y="5131269"/>
                      <a:ext cx="320290" cy="257383"/>
                      <a:chOff x="673924" y="1913656"/>
                      <a:chExt cx="918902" cy="918961"/>
                    </a:xfrm>
                  </p:grpSpPr>
                  <p:sp>
                    <p:nvSpPr>
                      <p:cNvPr id="291" name="Teardrop 290">
                        <a:extLst>
                          <a:ext uri="{FF2B5EF4-FFF2-40B4-BE49-F238E27FC236}">
                            <a16:creationId xmlns:a16="http://schemas.microsoft.com/office/drawing/2014/main" id="{E212CCDA-3D69-4220-A60E-77FDF1E9C787}"/>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ardrop 291">
                        <a:extLst>
                          <a:ext uri="{FF2B5EF4-FFF2-40B4-BE49-F238E27FC236}">
                            <a16:creationId xmlns:a16="http://schemas.microsoft.com/office/drawing/2014/main" id="{B47D742E-0B07-4A7E-A569-7077752B8038}"/>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81BE7EB3-AFF9-4967-88E8-C57A4C687040}"/>
                        </a:ext>
                      </a:extLst>
                    </p:cNvPr>
                    <p:cNvGrpSpPr/>
                    <p:nvPr/>
                  </p:nvGrpSpPr>
                  <p:grpSpPr>
                    <a:xfrm rot="15317267">
                      <a:off x="2683516" y="5234264"/>
                      <a:ext cx="320290" cy="257383"/>
                      <a:chOff x="673924" y="1913656"/>
                      <a:chExt cx="918902" cy="918961"/>
                    </a:xfrm>
                  </p:grpSpPr>
                  <p:sp>
                    <p:nvSpPr>
                      <p:cNvPr id="294" name="Teardrop 293">
                        <a:extLst>
                          <a:ext uri="{FF2B5EF4-FFF2-40B4-BE49-F238E27FC236}">
                            <a16:creationId xmlns:a16="http://schemas.microsoft.com/office/drawing/2014/main" id="{B6B447FF-FF81-46B2-B717-11FD3C42BE3E}"/>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Teardrop 294">
                        <a:extLst>
                          <a:ext uri="{FF2B5EF4-FFF2-40B4-BE49-F238E27FC236}">
                            <a16:creationId xmlns:a16="http://schemas.microsoft.com/office/drawing/2014/main" id="{A4B032B9-009C-495B-8665-449D3B556B12}"/>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8" name="Group 297">
                  <a:extLst>
                    <a:ext uri="{FF2B5EF4-FFF2-40B4-BE49-F238E27FC236}">
                      <a16:creationId xmlns:a16="http://schemas.microsoft.com/office/drawing/2014/main" id="{36200A4F-AFA4-4FEF-9318-97C5607721DE}"/>
                    </a:ext>
                  </a:extLst>
                </p:cNvPr>
                <p:cNvGrpSpPr/>
                <p:nvPr/>
              </p:nvGrpSpPr>
              <p:grpSpPr>
                <a:xfrm flipH="1">
                  <a:off x="2698849" y="2923694"/>
                  <a:ext cx="2032437" cy="2604607"/>
                  <a:chOff x="1446848" y="2918494"/>
                  <a:chExt cx="2121575" cy="2604607"/>
                </a:xfrm>
              </p:grpSpPr>
              <p:sp>
                <p:nvSpPr>
                  <p:cNvPr id="299" name="Arc 298">
                    <a:extLst>
                      <a:ext uri="{FF2B5EF4-FFF2-40B4-BE49-F238E27FC236}">
                        <a16:creationId xmlns:a16="http://schemas.microsoft.com/office/drawing/2014/main" id="{2141D1D5-AB90-4605-8642-692B7FE1B90A}"/>
                      </a:ext>
                    </a:extLst>
                  </p:cNvPr>
                  <p:cNvSpPr/>
                  <p:nvPr/>
                </p:nvSpPr>
                <p:spPr>
                  <a:xfrm rot="9324197">
                    <a:off x="1719761" y="2918494"/>
                    <a:ext cx="1848662" cy="2313749"/>
                  </a:xfrm>
                  <a:prstGeom prst="arc">
                    <a:avLst>
                      <a:gd name="adj1" fmla="val 16200000"/>
                      <a:gd name="adj2" fmla="val 2024365"/>
                    </a:avLst>
                  </a:prstGeom>
                  <a:ln w="635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00" name="Group 299">
                    <a:extLst>
                      <a:ext uri="{FF2B5EF4-FFF2-40B4-BE49-F238E27FC236}">
                        <a16:creationId xmlns:a16="http://schemas.microsoft.com/office/drawing/2014/main" id="{7DD60582-B79C-4260-BFCA-4EC7316E0F15}"/>
                      </a:ext>
                    </a:extLst>
                  </p:cNvPr>
                  <p:cNvGrpSpPr/>
                  <p:nvPr/>
                </p:nvGrpSpPr>
                <p:grpSpPr>
                  <a:xfrm>
                    <a:off x="1446848" y="4035112"/>
                    <a:ext cx="1563314" cy="1487989"/>
                    <a:chOff x="1446848" y="4035112"/>
                    <a:chExt cx="1563314" cy="1487989"/>
                  </a:xfrm>
                </p:grpSpPr>
                <p:grpSp>
                  <p:nvGrpSpPr>
                    <p:cNvPr id="301" name="Group 300">
                      <a:extLst>
                        <a:ext uri="{FF2B5EF4-FFF2-40B4-BE49-F238E27FC236}">
                          <a16:creationId xmlns:a16="http://schemas.microsoft.com/office/drawing/2014/main" id="{58D5713F-9942-4D0F-85B9-A2F54B4F1F13}"/>
                        </a:ext>
                      </a:extLst>
                    </p:cNvPr>
                    <p:cNvGrpSpPr/>
                    <p:nvPr/>
                  </p:nvGrpSpPr>
                  <p:grpSpPr>
                    <a:xfrm rot="980758">
                      <a:off x="1706367" y="4035112"/>
                      <a:ext cx="320290" cy="257383"/>
                      <a:chOff x="673924" y="1913656"/>
                      <a:chExt cx="918902" cy="918961"/>
                    </a:xfrm>
                  </p:grpSpPr>
                  <p:sp>
                    <p:nvSpPr>
                      <p:cNvPr id="329" name="Teardrop 328">
                        <a:extLst>
                          <a:ext uri="{FF2B5EF4-FFF2-40B4-BE49-F238E27FC236}">
                            <a16:creationId xmlns:a16="http://schemas.microsoft.com/office/drawing/2014/main" id="{BEECD74F-BAD0-4071-9D6B-2A1B39EF330E}"/>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ardrop 329">
                        <a:extLst>
                          <a:ext uri="{FF2B5EF4-FFF2-40B4-BE49-F238E27FC236}">
                            <a16:creationId xmlns:a16="http://schemas.microsoft.com/office/drawing/2014/main" id="{342F58A9-5D98-4CB6-A89A-38C6CDA21D6F}"/>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2" name="Group 301">
                      <a:extLst>
                        <a:ext uri="{FF2B5EF4-FFF2-40B4-BE49-F238E27FC236}">
                          <a16:creationId xmlns:a16="http://schemas.microsoft.com/office/drawing/2014/main" id="{5FAD77A1-0C53-4E26-A395-284AAA90CEE4}"/>
                        </a:ext>
                      </a:extLst>
                    </p:cNvPr>
                    <p:cNvGrpSpPr/>
                    <p:nvPr/>
                  </p:nvGrpSpPr>
                  <p:grpSpPr>
                    <a:xfrm rot="1610375">
                      <a:off x="1858303" y="4333583"/>
                      <a:ext cx="320290" cy="257383"/>
                      <a:chOff x="673924" y="1913656"/>
                      <a:chExt cx="918902" cy="918961"/>
                    </a:xfrm>
                  </p:grpSpPr>
                  <p:sp>
                    <p:nvSpPr>
                      <p:cNvPr id="327" name="Teardrop 326">
                        <a:extLst>
                          <a:ext uri="{FF2B5EF4-FFF2-40B4-BE49-F238E27FC236}">
                            <a16:creationId xmlns:a16="http://schemas.microsoft.com/office/drawing/2014/main" id="{CFE149F3-5A77-4596-A9EA-0C9AA13B1049}"/>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Teardrop 327">
                        <a:extLst>
                          <a:ext uri="{FF2B5EF4-FFF2-40B4-BE49-F238E27FC236}">
                            <a16:creationId xmlns:a16="http://schemas.microsoft.com/office/drawing/2014/main" id="{6A0AF3EC-71E1-4904-AAE8-1CEA10636727}"/>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435AC632-365C-4163-9DD5-83FFDFE829D8}"/>
                        </a:ext>
                      </a:extLst>
                    </p:cNvPr>
                    <p:cNvGrpSpPr/>
                    <p:nvPr/>
                  </p:nvGrpSpPr>
                  <p:grpSpPr>
                    <a:xfrm rot="1344135">
                      <a:off x="2096175" y="4622866"/>
                      <a:ext cx="320290" cy="257383"/>
                      <a:chOff x="673924" y="1913656"/>
                      <a:chExt cx="918902" cy="918961"/>
                    </a:xfrm>
                  </p:grpSpPr>
                  <p:sp>
                    <p:nvSpPr>
                      <p:cNvPr id="325" name="Teardrop 324">
                        <a:extLst>
                          <a:ext uri="{FF2B5EF4-FFF2-40B4-BE49-F238E27FC236}">
                            <a16:creationId xmlns:a16="http://schemas.microsoft.com/office/drawing/2014/main" id="{28976DE3-C360-4AA4-BA44-B4D62F3A8ED6}"/>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Teardrop 325">
                        <a:extLst>
                          <a:ext uri="{FF2B5EF4-FFF2-40B4-BE49-F238E27FC236}">
                            <a16:creationId xmlns:a16="http://schemas.microsoft.com/office/drawing/2014/main" id="{D3453CED-EF79-421A-8A2B-552E18A8EBCF}"/>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a:extLst>
                        <a:ext uri="{FF2B5EF4-FFF2-40B4-BE49-F238E27FC236}">
                          <a16:creationId xmlns:a16="http://schemas.microsoft.com/office/drawing/2014/main" id="{7F5784D6-6ABB-4FA8-9B33-96D7304A9F5A}"/>
                        </a:ext>
                      </a:extLst>
                    </p:cNvPr>
                    <p:cNvGrpSpPr/>
                    <p:nvPr/>
                  </p:nvGrpSpPr>
                  <p:grpSpPr>
                    <a:xfrm rot="1477536">
                      <a:off x="2326898" y="4836103"/>
                      <a:ext cx="320290" cy="257383"/>
                      <a:chOff x="673924" y="1913656"/>
                      <a:chExt cx="918902" cy="918961"/>
                    </a:xfrm>
                  </p:grpSpPr>
                  <p:sp>
                    <p:nvSpPr>
                      <p:cNvPr id="323" name="Teardrop 322">
                        <a:extLst>
                          <a:ext uri="{FF2B5EF4-FFF2-40B4-BE49-F238E27FC236}">
                            <a16:creationId xmlns:a16="http://schemas.microsoft.com/office/drawing/2014/main" id="{429203BA-5EB8-4C5B-8E78-F0CAAD672A36}"/>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ardrop 323">
                        <a:extLst>
                          <a:ext uri="{FF2B5EF4-FFF2-40B4-BE49-F238E27FC236}">
                            <a16:creationId xmlns:a16="http://schemas.microsoft.com/office/drawing/2014/main" id="{C96F62D4-6DB5-460A-8F63-84287D136F02}"/>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5" name="Group 304">
                      <a:extLst>
                        <a:ext uri="{FF2B5EF4-FFF2-40B4-BE49-F238E27FC236}">
                          <a16:creationId xmlns:a16="http://schemas.microsoft.com/office/drawing/2014/main" id="{CA8D117B-651F-4A0B-ADEC-966B08C10C35}"/>
                        </a:ext>
                      </a:extLst>
                    </p:cNvPr>
                    <p:cNvGrpSpPr/>
                    <p:nvPr/>
                  </p:nvGrpSpPr>
                  <p:grpSpPr>
                    <a:xfrm>
                      <a:off x="2689872" y="4936503"/>
                      <a:ext cx="320290" cy="257383"/>
                      <a:chOff x="673924" y="1913656"/>
                      <a:chExt cx="918902" cy="918961"/>
                    </a:xfrm>
                  </p:grpSpPr>
                  <p:sp>
                    <p:nvSpPr>
                      <p:cNvPr id="321" name="Teardrop 320">
                        <a:extLst>
                          <a:ext uri="{FF2B5EF4-FFF2-40B4-BE49-F238E27FC236}">
                            <a16:creationId xmlns:a16="http://schemas.microsoft.com/office/drawing/2014/main" id="{6B2CADF8-B5C6-4ED3-8B93-8C7BFAC3756E}"/>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Teardrop 321">
                        <a:extLst>
                          <a:ext uri="{FF2B5EF4-FFF2-40B4-BE49-F238E27FC236}">
                            <a16:creationId xmlns:a16="http://schemas.microsoft.com/office/drawing/2014/main" id="{A3F0A73A-1ED5-4899-833A-F10DCAEDAE90}"/>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305">
                      <a:extLst>
                        <a:ext uri="{FF2B5EF4-FFF2-40B4-BE49-F238E27FC236}">
                          <a16:creationId xmlns:a16="http://schemas.microsoft.com/office/drawing/2014/main" id="{46A4EE1F-375B-44A6-A230-94823E66B612}"/>
                        </a:ext>
                      </a:extLst>
                    </p:cNvPr>
                    <p:cNvGrpSpPr/>
                    <p:nvPr/>
                  </p:nvGrpSpPr>
                  <p:grpSpPr>
                    <a:xfrm rot="19727532">
                      <a:off x="1446848" y="4228216"/>
                      <a:ext cx="320290" cy="257383"/>
                      <a:chOff x="673924" y="1913656"/>
                      <a:chExt cx="918902" cy="918961"/>
                    </a:xfrm>
                  </p:grpSpPr>
                  <p:sp>
                    <p:nvSpPr>
                      <p:cNvPr id="319" name="Teardrop 318">
                        <a:extLst>
                          <a:ext uri="{FF2B5EF4-FFF2-40B4-BE49-F238E27FC236}">
                            <a16:creationId xmlns:a16="http://schemas.microsoft.com/office/drawing/2014/main" id="{1F999699-7794-4A68-95A2-2B308AB2547B}"/>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ardrop 319">
                        <a:extLst>
                          <a:ext uri="{FF2B5EF4-FFF2-40B4-BE49-F238E27FC236}">
                            <a16:creationId xmlns:a16="http://schemas.microsoft.com/office/drawing/2014/main" id="{EEE7B41D-BCC5-426F-8EDC-13857F985FA8}"/>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 name="Group 306">
                      <a:extLst>
                        <a:ext uri="{FF2B5EF4-FFF2-40B4-BE49-F238E27FC236}">
                          <a16:creationId xmlns:a16="http://schemas.microsoft.com/office/drawing/2014/main" id="{05EA6428-53D2-4EA6-9DAD-6A9C554C15A9}"/>
                        </a:ext>
                      </a:extLst>
                    </p:cNvPr>
                    <p:cNvGrpSpPr/>
                    <p:nvPr/>
                  </p:nvGrpSpPr>
                  <p:grpSpPr>
                    <a:xfrm rot="18825550">
                      <a:off x="1608983" y="4554603"/>
                      <a:ext cx="320290" cy="257383"/>
                      <a:chOff x="673924" y="1913656"/>
                      <a:chExt cx="918902" cy="918961"/>
                    </a:xfrm>
                  </p:grpSpPr>
                  <p:sp>
                    <p:nvSpPr>
                      <p:cNvPr id="317" name="Teardrop 316">
                        <a:extLst>
                          <a:ext uri="{FF2B5EF4-FFF2-40B4-BE49-F238E27FC236}">
                            <a16:creationId xmlns:a16="http://schemas.microsoft.com/office/drawing/2014/main" id="{230791B7-BE6E-4854-8AA2-5ACAFB0E248B}"/>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ardrop 317">
                        <a:extLst>
                          <a:ext uri="{FF2B5EF4-FFF2-40B4-BE49-F238E27FC236}">
                            <a16:creationId xmlns:a16="http://schemas.microsoft.com/office/drawing/2014/main" id="{759F61B5-6474-4E49-8D84-4F41AFB5F3E3}"/>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AD6A4739-261B-4482-AD21-1366C939F236}"/>
                        </a:ext>
                      </a:extLst>
                    </p:cNvPr>
                    <p:cNvGrpSpPr/>
                    <p:nvPr/>
                  </p:nvGrpSpPr>
                  <p:grpSpPr>
                    <a:xfrm rot="17696523">
                      <a:off x="1890570" y="4885573"/>
                      <a:ext cx="320290" cy="257383"/>
                      <a:chOff x="673924" y="1913656"/>
                      <a:chExt cx="918902" cy="918961"/>
                    </a:xfrm>
                  </p:grpSpPr>
                  <p:sp>
                    <p:nvSpPr>
                      <p:cNvPr id="315" name="Teardrop 314">
                        <a:extLst>
                          <a:ext uri="{FF2B5EF4-FFF2-40B4-BE49-F238E27FC236}">
                            <a16:creationId xmlns:a16="http://schemas.microsoft.com/office/drawing/2014/main" id="{0E13D907-3CD1-48DB-82DF-3866DDA15C4E}"/>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ardrop 315">
                        <a:extLst>
                          <a:ext uri="{FF2B5EF4-FFF2-40B4-BE49-F238E27FC236}">
                            <a16:creationId xmlns:a16="http://schemas.microsoft.com/office/drawing/2014/main" id="{90C77363-3153-43B8-A186-9BFD33DAF6D8}"/>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FF4AD503-0750-4F4D-AAAE-58272449B4F2}"/>
                        </a:ext>
                      </a:extLst>
                    </p:cNvPr>
                    <p:cNvGrpSpPr/>
                    <p:nvPr/>
                  </p:nvGrpSpPr>
                  <p:grpSpPr>
                    <a:xfrm rot="16946878">
                      <a:off x="2214770" y="5131269"/>
                      <a:ext cx="320290" cy="257383"/>
                      <a:chOff x="673924" y="1913656"/>
                      <a:chExt cx="918902" cy="918961"/>
                    </a:xfrm>
                  </p:grpSpPr>
                  <p:sp>
                    <p:nvSpPr>
                      <p:cNvPr id="313" name="Teardrop 312">
                        <a:extLst>
                          <a:ext uri="{FF2B5EF4-FFF2-40B4-BE49-F238E27FC236}">
                            <a16:creationId xmlns:a16="http://schemas.microsoft.com/office/drawing/2014/main" id="{4830B6FA-DEC7-4A8B-88AA-43CF1BF59C3A}"/>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ardrop 313">
                        <a:extLst>
                          <a:ext uri="{FF2B5EF4-FFF2-40B4-BE49-F238E27FC236}">
                            <a16:creationId xmlns:a16="http://schemas.microsoft.com/office/drawing/2014/main" id="{B55C60E5-9154-4021-97FB-5E71DA9AC097}"/>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a:extLst>
                        <a:ext uri="{FF2B5EF4-FFF2-40B4-BE49-F238E27FC236}">
                          <a16:creationId xmlns:a16="http://schemas.microsoft.com/office/drawing/2014/main" id="{105B5779-9375-4507-8885-FF3BFDEE5E5B}"/>
                        </a:ext>
                      </a:extLst>
                    </p:cNvPr>
                    <p:cNvGrpSpPr/>
                    <p:nvPr/>
                  </p:nvGrpSpPr>
                  <p:grpSpPr>
                    <a:xfrm rot="15317267">
                      <a:off x="2683516" y="5234264"/>
                      <a:ext cx="320290" cy="257383"/>
                      <a:chOff x="673924" y="1913656"/>
                      <a:chExt cx="918902" cy="918961"/>
                    </a:xfrm>
                  </p:grpSpPr>
                  <p:sp>
                    <p:nvSpPr>
                      <p:cNvPr id="311" name="Teardrop 310">
                        <a:extLst>
                          <a:ext uri="{FF2B5EF4-FFF2-40B4-BE49-F238E27FC236}">
                            <a16:creationId xmlns:a16="http://schemas.microsoft.com/office/drawing/2014/main" id="{FA0FD992-B085-4836-AE31-3EE01DFF3CC8}"/>
                          </a:ext>
                        </a:extLst>
                      </p:cNvPr>
                      <p:cNvSpPr/>
                      <p:nvPr/>
                    </p:nvSpPr>
                    <p:spPr>
                      <a:xfrm>
                        <a:off x="678426" y="1913656"/>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ardrop 311">
                        <a:extLst>
                          <a:ext uri="{FF2B5EF4-FFF2-40B4-BE49-F238E27FC236}">
                            <a16:creationId xmlns:a16="http://schemas.microsoft.com/office/drawing/2014/main" id="{C6926BAD-5361-4E10-A8FF-55618006589E}"/>
                          </a:ext>
                        </a:extLst>
                      </p:cNvPr>
                      <p:cNvSpPr/>
                      <p:nvPr/>
                    </p:nvSpPr>
                    <p:spPr>
                      <a:xfrm rot="10800000">
                        <a:off x="673924" y="1918217"/>
                        <a:ext cx="914400" cy="91440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333" name="Ribbon: Curved and Tilted Down 332">
              <a:extLst>
                <a:ext uri="{FF2B5EF4-FFF2-40B4-BE49-F238E27FC236}">
                  <a16:creationId xmlns:a16="http://schemas.microsoft.com/office/drawing/2014/main" id="{36AE6973-77C7-40BB-9FF0-B42EB247136E}"/>
                </a:ext>
              </a:extLst>
            </p:cNvPr>
            <p:cNvSpPr/>
            <p:nvPr/>
          </p:nvSpPr>
          <p:spPr>
            <a:xfrm>
              <a:off x="455412" y="4521302"/>
              <a:ext cx="3598139" cy="730184"/>
            </a:xfrm>
            <a:prstGeom prst="ellipseRibbon">
              <a:avLst>
                <a:gd name="adj1" fmla="val 51144"/>
                <a:gd name="adj2" fmla="val 59999"/>
                <a:gd name="adj3" fmla="val 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5" name="TextBox 334">
            <a:extLst>
              <a:ext uri="{FF2B5EF4-FFF2-40B4-BE49-F238E27FC236}">
                <a16:creationId xmlns:a16="http://schemas.microsoft.com/office/drawing/2014/main" id="{574D2A65-3239-4B2E-92FD-39CDBCED445C}"/>
              </a:ext>
            </a:extLst>
          </p:cNvPr>
          <p:cNvSpPr txBox="1"/>
          <p:nvPr/>
        </p:nvSpPr>
        <p:spPr>
          <a:xfrm>
            <a:off x="857153" y="2798905"/>
            <a:ext cx="252689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Defender rank</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Attacker rank</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Victory rank</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Event rank</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Region rank</a:t>
            </a:r>
          </a:p>
        </p:txBody>
      </p:sp>
      <p:grpSp>
        <p:nvGrpSpPr>
          <p:cNvPr id="368" name="Group 367">
            <a:extLst>
              <a:ext uri="{FF2B5EF4-FFF2-40B4-BE49-F238E27FC236}">
                <a16:creationId xmlns:a16="http://schemas.microsoft.com/office/drawing/2014/main" id="{5DE798FE-F6AA-4FF4-BD5B-0725361D8FEC}"/>
              </a:ext>
            </a:extLst>
          </p:cNvPr>
          <p:cNvGrpSpPr/>
          <p:nvPr/>
        </p:nvGrpSpPr>
        <p:grpSpPr>
          <a:xfrm>
            <a:off x="4141338" y="3626546"/>
            <a:ext cx="3598139" cy="2986120"/>
            <a:chOff x="4141338" y="3626546"/>
            <a:chExt cx="3598139" cy="2986120"/>
          </a:xfrm>
        </p:grpSpPr>
        <p:grpSp>
          <p:nvGrpSpPr>
            <p:cNvPr id="238" name="Group 237">
              <a:extLst>
                <a:ext uri="{FF2B5EF4-FFF2-40B4-BE49-F238E27FC236}">
                  <a16:creationId xmlns:a16="http://schemas.microsoft.com/office/drawing/2014/main" id="{F1F155E7-ABBE-4B8B-8ACB-8A60EAD05204}"/>
                </a:ext>
              </a:extLst>
            </p:cNvPr>
            <p:cNvGrpSpPr/>
            <p:nvPr/>
          </p:nvGrpSpPr>
          <p:grpSpPr>
            <a:xfrm>
              <a:off x="4528698" y="3874847"/>
              <a:ext cx="2825954" cy="2737819"/>
              <a:chOff x="8478168" y="674284"/>
              <a:chExt cx="2767119" cy="2773004"/>
            </a:xfrm>
          </p:grpSpPr>
          <p:sp>
            <p:nvSpPr>
              <p:cNvPr id="236" name="Hexagon 235">
                <a:extLst>
                  <a:ext uri="{FF2B5EF4-FFF2-40B4-BE49-F238E27FC236}">
                    <a16:creationId xmlns:a16="http://schemas.microsoft.com/office/drawing/2014/main" id="{05361473-CD64-4AE4-B080-860E19C74B5A}"/>
                  </a:ext>
                </a:extLst>
              </p:cNvPr>
              <p:cNvSpPr/>
              <p:nvPr/>
            </p:nvSpPr>
            <p:spPr>
              <a:xfrm rot="5400000">
                <a:off x="8475226" y="677226"/>
                <a:ext cx="2773004" cy="276711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Hexagon 236">
                <a:extLst>
                  <a:ext uri="{FF2B5EF4-FFF2-40B4-BE49-F238E27FC236}">
                    <a16:creationId xmlns:a16="http://schemas.microsoft.com/office/drawing/2014/main" id="{28FA524A-FA35-4C84-A651-4492770AF09C}"/>
                  </a:ext>
                </a:extLst>
              </p:cNvPr>
              <p:cNvSpPr/>
              <p:nvPr/>
            </p:nvSpPr>
            <p:spPr>
              <a:xfrm rot="5400000">
                <a:off x="8687404" y="918982"/>
                <a:ext cx="2369231" cy="233708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1115B2DB-179E-4096-AB1D-522C1F38FD15}"/>
                </a:ext>
              </a:extLst>
            </p:cNvPr>
            <p:cNvGrpSpPr/>
            <p:nvPr/>
          </p:nvGrpSpPr>
          <p:grpSpPr>
            <a:xfrm>
              <a:off x="4745473" y="3896654"/>
              <a:ext cx="2476331" cy="2461023"/>
              <a:chOff x="1296913" y="3759917"/>
              <a:chExt cx="2476331" cy="2461023"/>
            </a:xfrm>
          </p:grpSpPr>
          <p:sp>
            <p:nvSpPr>
              <p:cNvPr id="357" name="Trapezoid 356">
                <a:extLst>
                  <a:ext uri="{FF2B5EF4-FFF2-40B4-BE49-F238E27FC236}">
                    <a16:creationId xmlns:a16="http://schemas.microsoft.com/office/drawing/2014/main" id="{0AE00517-D9DB-4642-90BE-99658BC1EED3}"/>
                  </a:ext>
                </a:extLst>
              </p:cNvPr>
              <p:cNvSpPr/>
              <p:nvPr/>
            </p:nvSpPr>
            <p:spPr>
              <a:xfrm rot="18738737">
                <a:off x="2333632" y="4358033"/>
                <a:ext cx="914400" cy="1964825"/>
              </a:xfrm>
              <a:prstGeom prst="trapezoid">
                <a:avLst>
                  <a:gd name="adj" fmla="val 11400"/>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6" name="Group 355">
                <a:extLst>
                  <a:ext uri="{FF2B5EF4-FFF2-40B4-BE49-F238E27FC236}">
                    <a16:creationId xmlns:a16="http://schemas.microsoft.com/office/drawing/2014/main" id="{118F54B3-186E-43DD-A7CF-35F72C433260}"/>
                  </a:ext>
                </a:extLst>
              </p:cNvPr>
              <p:cNvGrpSpPr/>
              <p:nvPr/>
            </p:nvGrpSpPr>
            <p:grpSpPr>
              <a:xfrm>
                <a:off x="1453048" y="3759917"/>
                <a:ext cx="2170710" cy="2461023"/>
                <a:chOff x="1778621" y="3874846"/>
                <a:chExt cx="2170710" cy="2461023"/>
              </a:xfrm>
            </p:grpSpPr>
            <p:sp>
              <p:nvSpPr>
                <p:cNvPr id="355" name="Rectangle 354">
                  <a:extLst>
                    <a:ext uri="{FF2B5EF4-FFF2-40B4-BE49-F238E27FC236}">
                      <a16:creationId xmlns:a16="http://schemas.microsoft.com/office/drawing/2014/main" id="{84E31D52-1674-4D22-9248-93F8D328C80C}"/>
                    </a:ext>
                  </a:extLst>
                </p:cNvPr>
                <p:cNvSpPr/>
                <p:nvPr/>
              </p:nvSpPr>
              <p:spPr>
                <a:xfrm rot="3065842">
                  <a:off x="1832939" y="5553866"/>
                  <a:ext cx="727685" cy="8363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3" name="Group 352">
                  <a:extLst>
                    <a:ext uri="{FF2B5EF4-FFF2-40B4-BE49-F238E27FC236}">
                      <a16:creationId xmlns:a16="http://schemas.microsoft.com/office/drawing/2014/main" id="{805AD153-7908-40BE-A14A-A68E0EB490E2}"/>
                    </a:ext>
                  </a:extLst>
                </p:cNvPr>
                <p:cNvGrpSpPr/>
                <p:nvPr/>
              </p:nvGrpSpPr>
              <p:grpSpPr>
                <a:xfrm>
                  <a:off x="2257218" y="3874846"/>
                  <a:ext cx="1692113" cy="2404806"/>
                  <a:chOff x="1225079" y="3930056"/>
                  <a:chExt cx="1692113" cy="2404806"/>
                </a:xfrm>
              </p:grpSpPr>
              <p:grpSp>
                <p:nvGrpSpPr>
                  <p:cNvPr id="349" name="Group 348">
                    <a:extLst>
                      <a:ext uri="{FF2B5EF4-FFF2-40B4-BE49-F238E27FC236}">
                        <a16:creationId xmlns:a16="http://schemas.microsoft.com/office/drawing/2014/main" id="{4986A867-E7B7-429C-968F-F81778A9438F}"/>
                      </a:ext>
                    </a:extLst>
                  </p:cNvPr>
                  <p:cNvGrpSpPr/>
                  <p:nvPr/>
                </p:nvGrpSpPr>
                <p:grpSpPr>
                  <a:xfrm>
                    <a:off x="1950227" y="3930056"/>
                    <a:ext cx="966965" cy="1030154"/>
                    <a:chOff x="3130008" y="3695906"/>
                    <a:chExt cx="966965" cy="1030154"/>
                  </a:xfrm>
                </p:grpSpPr>
                <p:sp>
                  <p:nvSpPr>
                    <p:cNvPr id="345" name="Rectangle 344">
                      <a:extLst>
                        <a:ext uri="{FF2B5EF4-FFF2-40B4-BE49-F238E27FC236}">
                          <a16:creationId xmlns:a16="http://schemas.microsoft.com/office/drawing/2014/main" id="{7C0C4CA1-45F5-4D81-9DA6-02AA5BE73928}"/>
                        </a:ext>
                      </a:extLst>
                    </p:cNvPr>
                    <p:cNvSpPr/>
                    <p:nvPr/>
                  </p:nvSpPr>
                  <p:spPr>
                    <a:xfrm rot="21202500">
                      <a:off x="3287591" y="3796121"/>
                      <a:ext cx="314632" cy="16687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BB805BE0-B203-4ADD-86FE-94A28256223A}"/>
                        </a:ext>
                      </a:extLst>
                    </p:cNvPr>
                    <p:cNvSpPr/>
                    <p:nvPr/>
                  </p:nvSpPr>
                  <p:spPr>
                    <a:xfrm>
                      <a:off x="3224571" y="3897148"/>
                      <a:ext cx="314632" cy="16687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B36D59EA-5F71-40C4-9DFC-6C9E31226961}"/>
                        </a:ext>
                      </a:extLst>
                    </p:cNvPr>
                    <p:cNvSpPr/>
                    <p:nvPr/>
                  </p:nvSpPr>
                  <p:spPr>
                    <a:xfrm rot="21202500">
                      <a:off x="3438900" y="3929431"/>
                      <a:ext cx="314632" cy="16687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4326AB17-07DA-4881-B446-458760C04F9E}"/>
                        </a:ext>
                      </a:extLst>
                    </p:cNvPr>
                    <p:cNvSpPr/>
                    <p:nvPr/>
                  </p:nvSpPr>
                  <p:spPr>
                    <a:xfrm rot="21202500">
                      <a:off x="3577314" y="4046364"/>
                      <a:ext cx="314632" cy="16687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53B56236-87CA-4058-B5BD-E766C442CCE7}"/>
                        </a:ext>
                      </a:extLst>
                    </p:cNvPr>
                    <p:cNvSpPr/>
                    <p:nvPr/>
                  </p:nvSpPr>
                  <p:spPr>
                    <a:xfrm rot="21202500">
                      <a:off x="3743206" y="4235462"/>
                      <a:ext cx="314632" cy="16687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3" name="Group 342">
                      <a:extLst>
                        <a:ext uri="{FF2B5EF4-FFF2-40B4-BE49-F238E27FC236}">
                          <a16:creationId xmlns:a16="http://schemas.microsoft.com/office/drawing/2014/main" id="{A568D1A3-B319-4A9C-B883-D9C3E36FD0E9}"/>
                        </a:ext>
                      </a:extLst>
                    </p:cNvPr>
                    <p:cNvGrpSpPr/>
                    <p:nvPr/>
                  </p:nvGrpSpPr>
                  <p:grpSpPr>
                    <a:xfrm>
                      <a:off x="3130008" y="3695906"/>
                      <a:ext cx="966965" cy="1030154"/>
                      <a:chOff x="2993853" y="4062819"/>
                      <a:chExt cx="966965" cy="1030154"/>
                    </a:xfrm>
                  </p:grpSpPr>
                  <p:sp>
                    <p:nvSpPr>
                      <p:cNvPr id="337" name="Rectangle 336">
                        <a:extLst>
                          <a:ext uri="{FF2B5EF4-FFF2-40B4-BE49-F238E27FC236}">
                            <a16:creationId xmlns:a16="http://schemas.microsoft.com/office/drawing/2014/main" id="{9279EAAE-6013-4494-84FD-E2EB5C0029BE}"/>
                          </a:ext>
                        </a:extLst>
                      </p:cNvPr>
                      <p:cNvSpPr/>
                      <p:nvPr/>
                    </p:nvSpPr>
                    <p:spPr>
                      <a:xfrm rot="2311156">
                        <a:off x="3046471" y="4419231"/>
                        <a:ext cx="780754" cy="67374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lowchart: Decision 337">
                        <a:extLst>
                          <a:ext uri="{FF2B5EF4-FFF2-40B4-BE49-F238E27FC236}">
                            <a16:creationId xmlns:a16="http://schemas.microsoft.com/office/drawing/2014/main" id="{4E3DD84A-E6EB-4497-8D50-1A8F24FD8304}"/>
                          </a:ext>
                        </a:extLst>
                      </p:cNvPr>
                      <p:cNvSpPr/>
                      <p:nvPr/>
                    </p:nvSpPr>
                    <p:spPr>
                      <a:xfrm rot="7441321">
                        <a:off x="3151461" y="4235439"/>
                        <a:ext cx="518151" cy="172911"/>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lowchart: Decision 338">
                        <a:extLst>
                          <a:ext uri="{FF2B5EF4-FFF2-40B4-BE49-F238E27FC236}">
                            <a16:creationId xmlns:a16="http://schemas.microsoft.com/office/drawing/2014/main" id="{465DA939-531F-4DD6-84FA-7F664DA1E3D6}"/>
                          </a:ext>
                        </a:extLst>
                      </p:cNvPr>
                      <p:cNvSpPr/>
                      <p:nvPr/>
                    </p:nvSpPr>
                    <p:spPr>
                      <a:xfrm rot="7513724">
                        <a:off x="3294781" y="4367147"/>
                        <a:ext cx="518151" cy="172911"/>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lowchart: Decision 339">
                        <a:extLst>
                          <a:ext uri="{FF2B5EF4-FFF2-40B4-BE49-F238E27FC236}">
                            <a16:creationId xmlns:a16="http://schemas.microsoft.com/office/drawing/2014/main" id="{099FADF4-C444-4FA1-AE2F-0CA04DD4F300}"/>
                          </a:ext>
                        </a:extLst>
                      </p:cNvPr>
                      <p:cNvSpPr/>
                      <p:nvPr/>
                    </p:nvSpPr>
                    <p:spPr>
                      <a:xfrm rot="7410855">
                        <a:off x="3615287" y="4589233"/>
                        <a:ext cx="518151" cy="172911"/>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lowchart: Decision 340">
                        <a:extLst>
                          <a:ext uri="{FF2B5EF4-FFF2-40B4-BE49-F238E27FC236}">
                            <a16:creationId xmlns:a16="http://schemas.microsoft.com/office/drawing/2014/main" id="{ECCD3B60-7D8E-4A6A-8A77-70C0A1E968E3}"/>
                          </a:ext>
                        </a:extLst>
                      </p:cNvPr>
                      <p:cNvSpPr/>
                      <p:nvPr/>
                    </p:nvSpPr>
                    <p:spPr>
                      <a:xfrm rot="7463927">
                        <a:off x="3460869" y="4457856"/>
                        <a:ext cx="518151" cy="172911"/>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lowchart: Decision 341">
                        <a:extLst>
                          <a:ext uri="{FF2B5EF4-FFF2-40B4-BE49-F238E27FC236}">
                            <a16:creationId xmlns:a16="http://schemas.microsoft.com/office/drawing/2014/main" id="{7849D328-3965-45A9-8EA4-588F2BDED227}"/>
                          </a:ext>
                        </a:extLst>
                      </p:cNvPr>
                      <p:cNvSpPr/>
                      <p:nvPr/>
                    </p:nvSpPr>
                    <p:spPr>
                      <a:xfrm rot="4993635">
                        <a:off x="2837131" y="4349333"/>
                        <a:ext cx="518151" cy="204708"/>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6" name="Flowchart: Stored Data 335">
                    <a:extLst>
                      <a:ext uri="{FF2B5EF4-FFF2-40B4-BE49-F238E27FC236}">
                        <a16:creationId xmlns:a16="http://schemas.microsoft.com/office/drawing/2014/main" id="{E782AAC2-C7DB-435F-8190-E9EBF228FDA2}"/>
                      </a:ext>
                    </a:extLst>
                  </p:cNvPr>
                  <p:cNvSpPr/>
                  <p:nvPr/>
                </p:nvSpPr>
                <p:spPr>
                  <a:xfrm rot="7878548">
                    <a:off x="823943" y="5004210"/>
                    <a:ext cx="1835484" cy="825820"/>
                  </a:xfrm>
                  <a:prstGeom prst="flowChartOnlineStorag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Arrow: Chevron 349">
                    <a:extLst>
                      <a:ext uri="{FF2B5EF4-FFF2-40B4-BE49-F238E27FC236}">
                        <a16:creationId xmlns:a16="http://schemas.microsoft.com/office/drawing/2014/main" id="{69B06728-EAAB-42CE-AF72-F271E294288D}"/>
                      </a:ext>
                    </a:extLst>
                  </p:cNvPr>
                  <p:cNvSpPr/>
                  <p:nvPr/>
                </p:nvSpPr>
                <p:spPr>
                  <a:xfrm rot="18813041">
                    <a:off x="1864669" y="4690838"/>
                    <a:ext cx="484632" cy="827553"/>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1" name="Arrow: Chevron 350">
                    <a:extLst>
                      <a:ext uri="{FF2B5EF4-FFF2-40B4-BE49-F238E27FC236}">
                        <a16:creationId xmlns:a16="http://schemas.microsoft.com/office/drawing/2014/main" id="{28A56B1F-D807-4B5E-80A4-5165083DE727}"/>
                      </a:ext>
                    </a:extLst>
                  </p:cNvPr>
                  <p:cNvSpPr/>
                  <p:nvPr/>
                </p:nvSpPr>
                <p:spPr>
                  <a:xfrm rot="18813041">
                    <a:off x="1627430" y="4965471"/>
                    <a:ext cx="484632" cy="827553"/>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2" name="Arrow: Chevron 351">
                    <a:extLst>
                      <a:ext uri="{FF2B5EF4-FFF2-40B4-BE49-F238E27FC236}">
                        <a16:creationId xmlns:a16="http://schemas.microsoft.com/office/drawing/2014/main" id="{06014644-E240-4BA2-B7AC-1A938DE8D174}"/>
                      </a:ext>
                    </a:extLst>
                  </p:cNvPr>
                  <p:cNvSpPr/>
                  <p:nvPr/>
                </p:nvSpPr>
                <p:spPr>
                  <a:xfrm rot="18813041">
                    <a:off x="1396540" y="5244029"/>
                    <a:ext cx="484632" cy="827553"/>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65" name="Group 364">
                <a:extLst>
                  <a:ext uri="{FF2B5EF4-FFF2-40B4-BE49-F238E27FC236}">
                    <a16:creationId xmlns:a16="http://schemas.microsoft.com/office/drawing/2014/main" id="{C1D9AF2B-4B51-4E0D-B12F-31B4B1CF8F74}"/>
                  </a:ext>
                </a:extLst>
              </p:cNvPr>
              <p:cNvGrpSpPr/>
              <p:nvPr/>
            </p:nvGrpSpPr>
            <p:grpSpPr>
              <a:xfrm rot="18680451">
                <a:off x="1200818" y="3865945"/>
                <a:ext cx="1074461" cy="882272"/>
                <a:chOff x="663284" y="3863954"/>
                <a:chExt cx="1074461" cy="882272"/>
              </a:xfrm>
            </p:grpSpPr>
            <p:sp>
              <p:nvSpPr>
                <p:cNvPr id="358" name="Rectangle 357">
                  <a:extLst>
                    <a:ext uri="{FF2B5EF4-FFF2-40B4-BE49-F238E27FC236}">
                      <a16:creationId xmlns:a16="http://schemas.microsoft.com/office/drawing/2014/main" id="{DD0EF091-BDC0-4F51-A288-9B1A1267F34E}"/>
                    </a:ext>
                  </a:extLst>
                </p:cNvPr>
                <p:cNvSpPr/>
                <p:nvPr/>
              </p:nvSpPr>
              <p:spPr>
                <a:xfrm>
                  <a:off x="678454" y="3967778"/>
                  <a:ext cx="899972" cy="778448"/>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F73BB984-276E-4505-9E24-8B0A9D896E3B}"/>
                    </a:ext>
                  </a:extLst>
                </p:cNvPr>
                <p:cNvSpPr/>
                <p:nvPr/>
              </p:nvSpPr>
              <p:spPr>
                <a:xfrm rot="3220598">
                  <a:off x="1440339" y="4334147"/>
                  <a:ext cx="252955" cy="222969"/>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00235733-2423-49DA-804E-D6A7796B7EFF}"/>
                    </a:ext>
                  </a:extLst>
                </p:cNvPr>
                <p:cNvSpPr/>
                <p:nvPr/>
              </p:nvSpPr>
              <p:spPr>
                <a:xfrm>
                  <a:off x="663284" y="3863954"/>
                  <a:ext cx="214685" cy="389084"/>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F75292E5-408D-4ACF-B50D-29383A8AB873}"/>
                    </a:ext>
                  </a:extLst>
                </p:cNvPr>
                <p:cNvSpPr/>
                <p:nvPr/>
              </p:nvSpPr>
              <p:spPr>
                <a:xfrm>
                  <a:off x="914713" y="3870821"/>
                  <a:ext cx="214685" cy="389084"/>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19AAC72B-6177-47D3-8377-A8E5A38069F0}"/>
                    </a:ext>
                  </a:extLst>
                </p:cNvPr>
                <p:cNvSpPr/>
                <p:nvPr/>
              </p:nvSpPr>
              <p:spPr>
                <a:xfrm>
                  <a:off x="1159900" y="3870821"/>
                  <a:ext cx="214685" cy="389084"/>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9B655DFE-45C8-459C-8CDE-30C7A897D578}"/>
                    </a:ext>
                  </a:extLst>
                </p:cNvPr>
                <p:cNvSpPr/>
                <p:nvPr/>
              </p:nvSpPr>
              <p:spPr>
                <a:xfrm>
                  <a:off x="1406259" y="3881546"/>
                  <a:ext cx="214685" cy="389084"/>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91CC00E1-ADDF-43D9-A349-9491A7385A6A}"/>
                    </a:ext>
                  </a:extLst>
                </p:cNvPr>
                <p:cNvSpPr/>
                <p:nvPr/>
              </p:nvSpPr>
              <p:spPr>
                <a:xfrm rot="5400000">
                  <a:off x="1443642" y="4189691"/>
                  <a:ext cx="199122" cy="389084"/>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6" name="Flowchart: Terminator 365">
                <a:extLst>
                  <a:ext uri="{FF2B5EF4-FFF2-40B4-BE49-F238E27FC236}">
                    <a16:creationId xmlns:a16="http://schemas.microsoft.com/office/drawing/2014/main" id="{A16D3583-BBB8-423E-8378-E5A0C1C68D1F}"/>
                  </a:ext>
                </a:extLst>
              </p:cNvPr>
              <p:cNvSpPr/>
              <p:nvPr/>
            </p:nvSpPr>
            <p:spPr>
              <a:xfrm rot="18658273">
                <a:off x="1580636" y="4610381"/>
                <a:ext cx="978081" cy="168662"/>
              </a:xfrm>
              <a:prstGeom prst="flowChartTerminato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0" name="Picture 239" descr="A picture containing vector graphics&#10;&#10;Description generated with high confidence">
              <a:extLst>
                <a:ext uri="{FF2B5EF4-FFF2-40B4-BE49-F238E27FC236}">
                  <a16:creationId xmlns:a16="http://schemas.microsoft.com/office/drawing/2014/main" id="{1879369D-E604-4EAF-98F6-872349039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049" y="3626546"/>
              <a:ext cx="571064" cy="552080"/>
            </a:xfrm>
            <a:prstGeom prst="rect">
              <a:avLst/>
            </a:prstGeom>
          </p:spPr>
        </p:pic>
        <p:sp>
          <p:nvSpPr>
            <p:cNvPr id="243" name="Ribbon: Curved and Tilted Down 242">
              <a:extLst>
                <a:ext uri="{FF2B5EF4-FFF2-40B4-BE49-F238E27FC236}">
                  <a16:creationId xmlns:a16="http://schemas.microsoft.com/office/drawing/2014/main" id="{DDA354A0-DD15-4663-BD20-7F80748219A1}"/>
                </a:ext>
              </a:extLst>
            </p:cNvPr>
            <p:cNvSpPr/>
            <p:nvPr/>
          </p:nvSpPr>
          <p:spPr>
            <a:xfrm>
              <a:off x="4141338" y="5818892"/>
              <a:ext cx="3598139" cy="730184"/>
            </a:xfrm>
            <a:prstGeom prst="ellipseRibbon">
              <a:avLst>
                <a:gd name="adj1" fmla="val 51144"/>
                <a:gd name="adj2" fmla="val 59999"/>
                <a:gd name="adj3" fmla="val 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4152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26384-FB15-4EF2-A34A-8E8E31B0B07C}"/>
              </a:ext>
            </a:extLst>
          </p:cNvPr>
          <p:cNvSpPr txBox="1"/>
          <p:nvPr/>
        </p:nvSpPr>
        <p:spPr>
          <a:xfrm>
            <a:off x="205274" y="37322"/>
            <a:ext cx="5868914" cy="923330"/>
          </a:xfrm>
          <a:prstGeom prst="rect">
            <a:avLst/>
          </a:prstGeom>
          <a:noFill/>
        </p:spPr>
        <p:txBody>
          <a:bodyPr wrap="none" rtlCol="0">
            <a:spAutoFit/>
          </a:bodyPr>
          <a:lstStyle/>
          <a:p>
            <a:r>
              <a:rPr lang="en-US" sz="5400" dirty="0">
                <a:latin typeface="AR ESSENCE" panose="02000000000000000000" pitchFamily="2" charset="0"/>
              </a:rPr>
              <a:t>Guild landmark system</a:t>
            </a:r>
          </a:p>
        </p:txBody>
      </p:sp>
      <p:sp>
        <p:nvSpPr>
          <p:cNvPr id="20" name="TextBox 19">
            <a:extLst>
              <a:ext uri="{FF2B5EF4-FFF2-40B4-BE49-F238E27FC236}">
                <a16:creationId xmlns:a16="http://schemas.microsoft.com/office/drawing/2014/main" id="{E221E463-6D23-444F-987F-53574B2EEE21}"/>
              </a:ext>
            </a:extLst>
          </p:cNvPr>
          <p:cNvSpPr txBox="1"/>
          <p:nvPr/>
        </p:nvSpPr>
        <p:spPr>
          <a:xfrm>
            <a:off x="523430" y="1565890"/>
            <a:ext cx="6507531" cy="443198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A player can establish or join a guild with other players. </a:t>
            </a:r>
          </a:p>
          <a:p>
            <a:pPr marL="342900" indent="-3429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c</a:t>
            </a:r>
            <a:r>
              <a:rPr lang="en-US" sz="2200" dirty="0">
                <a:latin typeface="Arial" panose="020B0604020202020204" pitchFamily="34" charset="0"/>
                <a:cs typeface="Arial" panose="020B0604020202020204" pitchFamily="34" charset="0"/>
              </a:rPr>
              <a:t>hat and fight with other players within same guild. </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Creator of the guild can take real-word location near his physical location as their guild base in the game. Other guilds can take the landmark away from originator by having a guild battle with them. Every guild member will need to fight with opponent guild member to get score. The guild which get higher total score will win and take the landmark.</a:t>
            </a:r>
          </a:p>
          <a:p>
            <a:endParaRPr lang="en-US" dirty="0"/>
          </a:p>
        </p:txBody>
      </p:sp>
      <p:grpSp>
        <p:nvGrpSpPr>
          <p:cNvPr id="148" name="Group 147">
            <a:extLst>
              <a:ext uri="{FF2B5EF4-FFF2-40B4-BE49-F238E27FC236}">
                <a16:creationId xmlns:a16="http://schemas.microsoft.com/office/drawing/2014/main" id="{AA066568-2F73-43CC-845C-297CBC00ADAA}"/>
              </a:ext>
            </a:extLst>
          </p:cNvPr>
          <p:cNvGrpSpPr/>
          <p:nvPr/>
        </p:nvGrpSpPr>
        <p:grpSpPr>
          <a:xfrm>
            <a:off x="8033657" y="186745"/>
            <a:ext cx="3988835" cy="6554078"/>
            <a:chOff x="8033657" y="186745"/>
            <a:chExt cx="3988835" cy="6554078"/>
          </a:xfrm>
        </p:grpSpPr>
        <p:grpSp>
          <p:nvGrpSpPr>
            <p:cNvPr id="146" name="Group 145">
              <a:extLst>
                <a:ext uri="{FF2B5EF4-FFF2-40B4-BE49-F238E27FC236}">
                  <a16:creationId xmlns:a16="http://schemas.microsoft.com/office/drawing/2014/main" id="{5B62314F-8521-440D-A696-07C8071E4346}"/>
                </a:ext>
              </a:extLst>
            </p:cNvPr>
            <p:cNvGrpSpPr/>
            <p:nvPr/>
          </p:nvGrpSpPr>
          <p:grpSpPr>
            <a:xfrm>
              <a:off x="8033657" y="186745"/>
              <a:ext cx="3988835" cy="6554078"/>
              <a:chOff x="8033657" y="186745"/>
              <a:chExt cx="3988835" cy="6554078"/>
            </a:xfrm>
          </p:grpSpPr>
          <p:grpSp>
            <p:nvGrpSpPr>
              <p:cNvPr id="145" name="Group 144">
                <a:extLst>
                  <a:ext uri="{FF2B5EF4-FFF2-40B4-BE49-F238E27FC236}">
                    <a16:creationId xmlns:a16="http://schemas.microsoft.com/office/drawing/2014/main" id="{AB510DF4-4538-4705-872D-72DEF056019D}"/>
                  </a:ext>
                </a:extLst>
              </p:cNvPr>
              <p:cNvGrpSpPr/>
              <p:nvPr/>
            </p:nvGrpSpPr>
            <p:grpSpPr>
              <a:xfrm>
                <a:off x="10706704" y="837767"/>
                <a:ext cx="853840" cy="1465509"/>
                <a:chOff x="10706704" y="837767"/>
                <a:chExt cx="853840" cy="1465509"/>
              </a:xfrm>
            </p:grpSpPr>
            <p:sp>
              <p:nvSpPr>
                <p:cNvPr id="138" name="Oval 137">
                  <a:extLst>
                    <a:ext uri="{FF2B5EF4-FFF2-40B4-BE49-F238E27FC236}">
                      <a16:creationId xmlns:a16="http://schemas.microsoft.com/office/drawing/2014/main" id="{1F8C0886-7004-4F86-838E-AAB9FFB8CFD6}"/>
                    </a:ext>
                  </a:extLst>
                </p:cNvPr>
                <p:cNvSpPr/>
                <p:nvPr/>
              </p:nvSpPr>
              <p:spPr>
                <a:xfrm>
                  <a:off x="10849442" y="1418053"/>
                  <a:ext cx="301558" cy="29941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0E17871-CDF4-425F-A8B7-BB20EAC6CE32}"/>
                    </a:ext>
                  </a:extLst>
                </p:cNvPr>
                <p:cNvSpPr/>
                <p:nvPr/>
              </p:nvSpPr>
              <p:spPr>
                <a:xfrm>
                  <a:off x="10972167" y="1621433"/>
                  <a:ext cx="301558" cy="29941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96501A0F-3E2E-438B-AD2B-4712845D460C}"/>
                    </a:ext>
                  </a:extLst>
                </p:cNvPr>
                <p:cNvSpPr/>
                <p:nvPr/>
              </p:nvSpPr>
              <p:spPr>
                <a:xfrm>
                  <a:off x="11117877" y="1784755"/>
                  <a:ext cx="301558" cy="29941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02AE94A-00F2-4915-91A4-66335D7111D0}"/>
                    </a:ext>
                  </a:extLst>
                </p:cNvPr>
                <p:cNvSpPr/>
                <p:nvPr/>
              </p:nvSpPr>
              <p:spPr>
                <a:xfrm rot="19493701">
                  <a:off x="11075184" y="1817731"/>
                  <a:ext cx="269207" cy="62024"/>
                </a:xfrm>
                <a:prstGeom prst="rect">
                  <a:avLst/>
                </a:prstGeom>
                <a:solidFill>
                  <a:srgbClr val="EAE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BA8C569-B843-446A-9FED-FFDD7A2B65EC}"/>
                    </a:ext>
                  </a:extLst>
                </p:cNvPr>
                <p:cNvSpPr/>
                <p:nvPr/>
              </p:nvSpPr>
              <p:spPr>
                <a:xfrm rot="19493701">
                  <a:off x="10955111" y="1644474"/>
                  <a:ext cx="232930" cy="79546"/>
                </a:xfrm>
                <a:prstGeom prst="rect">
                  <a:avLst/>
                </a:prstGeom>
                <a:solidFill>
                  <a:srgbClr val="EAE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ardrop 142">
                  <a:extLst>
                    <a:ext uri="{FF2B5EF4-FFF2-40B4-BE49-F238E27FC236}">
                      <a16:creationId xmlns:a16="http://schemas.microsoft.com/office/drawing/2014/main" id="{6CBE2F11-244D-42EB-80BD-120C4610265E}"/>
                    </a:ext>
                  </a:extLst>
                </p:cNvPr>
                <p:cNvSpPr/>
                <p:nvPr/>
              </p:nvSpPr>
              <p:spPr>
                <a:xfrm rot="5550330">
                  <a:off x="11242974" y="1985706"/>
                  <a:ext cx="341495" cy="293645"/>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C01D5238-5BC5-4FFB-83C7-EE27646D854D}"/>
                    </a:ext>
                  </a:extLst>
                </p:cNvPr>
                <p:cNvSpPr/>
                <p:nvPr/>
              </p:nvSpPr>
              <p:spPr>
                <a:xfrm rot="19493701">
                  <a:off x="11208593" y="1969215"/>
                  <a:ext cx="257683" cy="111614"/>
                </a:xfrm>
                <a:prstGeom prst="rect">
                  <a:avLst/>
                </a:prstGeom>
                <a:solidFill>
                  <a:srgbClr val="EAE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80CC707-DACD-48CF-8BEE-1FC7B5F4EE91}"/>
                    </a:ext>
                  </a:extLst>
                </p:cNvPr>
                <p:cNvSpPr/>
                <p:nvPr/>
              </p:nvSpPr>
              <p:spPr>
                <a:xfrm>
                  <a:off x="10706704" y="837767"/>
                  <a:ext cx="301558" cy="29941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CEACACDD-0C7F-4F22-B7BC-83D7CDB2F308}"/>
                  </a:ext>
                </a:extLst>
              </p:cNvPr>
              <p:cNvGrpSpPr/>
              <p:nvPr/>
            </p:nvGrpSpPr>
            <p:grpSpPr>
              <a:xfrm>
                <a:off x="8331035" y="186745"/>
                <a:ext cx="2765194" cy="2678970"/>
                <a:chOff x="2184583" y="1346228"/>
                <a:chExt cx="2765194" cy="2678970"/>
              </a:xfrm>
            </p:grpSpPr>
            <p:sp>
              <p:nvSpPr>
                <p:cNvPr id="64" name="Rectangle 63">
                  <a:extLst>
                    <a:ext uri="{FF2B5EF4-FFF2-40B4-BE49-F238E27FC236}">
                      <a16:creationId xmlns:a16="http://schemas.microsoft.com/office/drawing/2014/main" id="{DA637287-1E13-4935-A829-3E39FDBB3F25}"/>
                    </a:ext>
                  </a:extLst>
                </p:cNvPr>
                <p:cNvSpPr/>
                <p:nvPr/>
              </p:nvSpPr>
              <p:spPr>
                <a:xfrm rot="3009427">
                  <a:off x="3254240" y="2929097"/>
                  <a:ext cx="632501" cy="319130"/>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0970F2FD-DAAE-49CB-B699-AD69B0A8BB0B}"/>
                    </a:ext>
                  </a:extLst>
                </p:cNvPr>
                <p:cNvSpPr/>
                <p:nvPr/>
              </p:nvSpPr>
              <p:spPr>
                <a:xfrm rot="1126586">
                  <a:off x="3592556" y="3013623"/>
                  <a:ext cx="1090265" cy="671343"/>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7F3E78C7-D665-432C-AAE3-CA5F3BCC083E}"/>
                    </a:ext>
                  </a:extLst>
                </p:cNvPr>
                <p:cNvGrpSpPr/>
                <p:nvPr/>
              </p:nvGrpSpPr>
              <p:grpSpPr>
                <a:xfrm rot="20877710">
                  <a:off x="3772997" y="2162136"/>
                  <a:ext cx="1176780" cy="1014379"/>
                  <a:chOff x="3623173" y="2957761"/>
                  <a:chExt cx="1176780" cy="1014379"/>
                </a:xfrm>
              </p:grpSpPr>
              <p:sp>
                <p:nvSpPr>
                  <p:cNvPr id="115" name="Rectangle 114">
                    <a:extLst>
                      <a:ext uri="{FF2B5EF4-FFF2-40B4-BE49-F238E27FC236}">
                        <a16:creationId xmlns:a16="http://schemas.microsoft.com/office/drawing/2014/main" id="{8049434E-0BA9-4177-8D3F-26967DBA72C3}"/>
                      </a:ext>
                    </a:extLst>
                  </p:cNvPr>
                  <p:cNvSpPr/>
                  <p:nvPr/>
                </p:nvSpPr>
                <p:spPr>
                  <a:xfrm rot="2512087">
                    <a:off x="3940576" y="3176763"/>
                    <a:ext cx="699745" cy="655764"/>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45FB5792-D59A-4D91-85C1-673BD09343D6}"/>
                      </a:ext>
                    </a:extLst>
                  </p:cNvPr>
                  <p:cNvSpPr/>
                  <p:nvPr/>
                </p:nvSpPr>
                <p:spPr>
                  <a:xfrm rot="1839724">
                    <a:off x="3623173" y="3619143"/>
                    <a:ext cx="878265" cy="352997"/>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Chord 116">
                    <a:extLst>
                      <a:ext uri="{FF2B5EF4-FFF2-40B4-BE49-F238E27FC236}">
                        <a16:creationId xmlns:a16="http://schemas.microsoft.com/office/drawing/2014/main" id="{969DBBAC-831F-4DD3-9B79-E6A63B7E35D6}"/>
                      </a:ext>
                    </a:extLst>
                  </p:cNvPr>
                  <p:cNvSpPr/>
                  <p:nvPr/>
                </p:nvSpPr>
                <p:spPr>
                  <a:xfrm rot="9521970">
                    <a:off x="4108925" y="2957761"/>
                    <a:ext cx="691028" cy="729533"/>
                  </a:xfrm>
                  <a:prstGeom prst="chord">
                    <a:avLst>
                      <a:gd name="adj1" fmla="val 4362998"/>
                      <a:gd name="adj2" fmla="val 13892622"/>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hord 118">
                    <a:extLst>
                      <a:ext uri="{FF2B5EF4-FFF2-40B4-BE49-F238E27FC236}">
                        <a16:creationId xmlns:a16="http://schemas.microsoft.com/office/drawing/2014/main" id="{32BE7E7A-0051-45F2-8A9A-2A9C41D5BEBD}"/>
                      </a:ext>
                    </a:extLst>
                  </p:cNvPr>
                  <p:cNvSpPr/>
                  <p:nvPr/>
                </p:nvSpPr>
                <p:spPr>
                  <a:xfrm>
                    <a:off x="4087995" y="3185015"/>
                    <a:ext cx="266417" cy="300739"/>
                  </a:xfrm>
                  <a:prstGeom prst="cho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hord 119">
                    <a:extLst>
                      <a:ext uri="{FF2B5EF4-FFF2-40B4-BE49-F238E27FC236}">
                        <a16:creationId xmlns:a16="http://schemas.microsoft.com/office/drawing/2014/main" id="{1D6B61FE-53D6-4D03-ACB1-64694E08B74D}"/>
                      </a:ext>
                    </a:extLst>
                  </p:cNvPr>
                  <p:cNvSpPr/>
                  <p:nvPr/>
                </p:nvSpPr>
                <p:spPr>
                  <a:xfrm rot="17430138">
                    <a:off x="4360232" y="3376552"/>
                    <a:ext cx="266417" cy="300739"/>
                  </a:xfrm>
                  <a:prstGeom prst="cho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410A280E-583E-4608-9A95-A4A80489BFA9}"/>
                    </a:ext>
                  </a:extLst>
                </p:cNvPr>
                <p:cNvSpPr/>
                <p:nvPr/>
              </p:nvSpPr>
              <p:spPr>
                <a:xfrm rot="2846848">
                  <a:off x="3226928" y="2587005"/>
                  <a:ext cx="163110" cy="305877"/>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F86CBF2C-7072-4440-A5CB-5532484F6F41}"/>
                    </a:ext>
                  </a:extLst>
                </p:cNvPr>
                <p:cNvSpPr/>
                <p:nvPr/>
              </p:nvSpPr>
              <p:spPr>
                <a:xfrm rot="1126586">
                  <a:off x="3601960" y="3353855"/>
                  <a:ext cx="800062" cy="671343"/>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A52DC379-187D-426B-AB18-5D642406A823}"/>
                    </a:ext>
                  </a:extLst>
                </p:cNvPr>
                <p:cNvSpPr/>
                <p:nvPr/>
              </p:nvSpPr>
              <p:spPr>
                <a:xfrm rot="1117522">
                  <a:off x="3976908" y="2439764"/>
                  <a:ext cx="146312" cy="3238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A034AF4-79E4-4148-ADB5-112178602899}"/>
                    </a:ext>
                  </a:extLst>
                </p:cNvPr>
                <p:cNvGrpSpPr/>
                <p:nvPr/>
              </p:nvGrpSpPr>
              <p:grpSpPr>
                <a:xfrm>
                  <a:off x="2184583" y="1346228"/>
                  <a:ext cx="1761664" cy="2538309"/>
                  <a:chOff x="2027749" y="1666788"/>
                  <a:chExt cx="1761664" cy="2538309"/>
                </a:xfrm>
              </p:grpSpPr>
              <p:sp>
                <p:nvSpPr>
                  <p:cNvPr id="110" name="Rectangle 109">
                    <a:extLst>
                      <a:ext uri="{FF2B5EF4-FFF2-40B4-BE49-F238E27FC236}">
                        <a16:creationId xmlns:a16="http://schemas.microsoft.com/office/drawing/2014/main" id="{48F151CC-210A-4E80-85D9-F37620FAE0BA}"/>
                      </a:ext>
                    </a:extLst>
                  </p:cNvPr>
                  <p:cNvSpPr/>
                  <p:nvPr/>
                </p:nvSpPr>
                <p:spPr>
                  <a:xfrm rot="16200000">
                    <a:off x="3375481" y="2971514"/>
                    <a:ext cx="157112" cy="463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1FF6C219-404E-4B24-8BAB-A4B8B691CB1C}"/>
                      </a:ext>
                    </a:extLst>
                  </p:cNvPr>
                  <p:cNvSpPr/>
                  <p:nvPr/>
                </p:nvSpPr>
                <p:spPr>
                  <a:xfrm rot="16373839">
                    <a:off x="3125837" y="2998475"/>
                    <a:ext cx="201745" cy="453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nual Operation 102">
                    <a:extLst>
                      <a:ext uri="{FF2B5EF4-FFF2-40B4-BE49-F238E27FC236}">
                        <a16:creationId xmlns:a16="http://schemas.microsoft.com/office/drawing/2014/main" id="{9DE379CB-D7D5-4A71-AAC6-AF6477C15B8D}"/>
                      </a:ext>
                    </a:extLst>
                  </p:cNvPr>
                  <p:cNvSpPr/>
                  <p:nvPr/>
                </p:nvSpPr>
                <p:spPr>
                  <a:xfrm rot="10800000">
                    <a:off x="2286948" y="2819150"/>
                    <a:ext cx="1243119" cy="1374981"/>
                  </a:xfrm>
                  <a:prstGeom prst="flowChartManualOperat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E09232B-B9F3-40D2-9476-ECCA84D9FCEE}"/>
                      </a:ext>
                    </a:extLst>
                  </p:cNvPr>
                  <p:cNvGrpSpPr/>
                  <p:nvPr/>
                </p:nvGrpSpPr>
                <p:grpSpPr>
                  <a:xfrm rot="4656545">
                    <a:off x="2299488" y="2504591"/>
                    <a:ext cx="536910" cy="627477"/>
                    <a:chOff x="2064814" y="2320972"/>
                    <a:chExt cx="419920" cy="407534"/>
                  </a:xfrm>
                </p:grpSpPr>
                <p:sp>
                  <p:nvSpPr>
                    <p:cNvPr id="79" name="Rectangle: Single Corner Snipped 78">
                      <a:extLst>
                        <a:ext uri="{FF2B5EF4-FFF2-40B4-BE49-F238E27FC236}">
                          <a16:creationId xmlns:a16="http://schemas.microsoft.com/office/drawing/2014/main" id="{B86C5751-9902-4F05-BA2D-666F44BB6800}"/>
                        </a:ext>
                      </a:extLst>
                    </p:cNvPr>
                    <p:cNvSpPr/>
                    <p:nvPr/>
                  </p:nvSpPr>
                  <p:spPr>
                    <a:xfrm rot="13501559">
                      <a:off x="2074594" y="2311192"/>
                      <a:ext cx="355822" cy="375382"/>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Off-page Connector 83">
                      <a:extLst>
                        <a:ext uri="{FF2B5EF4-FFF2-40B4-BE49-F238E27FC236}">
                          <a16:creationId xmlns:a16="http://schemas.microsoft.com/office/drawing/2014/main" id="{9F7FBEDB-28B3-4D65-ACCE-B49109C54E04}"/>
                        </a:ext>
                      </a:extLst>
                    </p:cNvPr>
                    <p:cNvSpPr/>
                    <p:nvPr/>
                  </p:nvSpPr>
                  <p:spPr>
                    <a:xfrm rot="2701559">
                      <a:off x="2131130" y="2528843"/>
                      <a:ext cx="157684" cy="241642"/>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BC13B24E-B938-4FCA-BBB8-100E015F2505}"/>
                        </a:ext>
                      </a:extLst>
                    </p:cNvPr>
                    <p:cNvSpPr/>
                    <p:nvPr/>
                  </p:nvSpPr>
                  <p:spPr>
                    <a:xfrm rot="5126364">
                      <a:off x="2196454" y="2298149"/>
                      <a:ext cx="181733" cy="394826"/>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88020857-3802-490B-805A-999CF28D385B}"/>
                        </a:ext>
                      </a:extLst>
                    </p:cNvPr>
                    <p:cNvSpPr/>
                    <p:nvPr/>
                  </p:nvSpPr>
                  <p:spPr>
                    <a:xfrm rot="18901559">
                      <a:off x="2401671" y="2461131"/>
                      <a:ext cx="61702" cy="5562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6A53C8CE-E6A2-45D3-A4AC-0AD1EDA30ED2}"/>
                      </a:ext>
                    </a:extLst>
                  </p:cNvPr>
                  <p:cNvSpPr/>
                  <p:nvPr/>
                </p:nvSpPr>
                <p:spPr>
                  <a:xfrm rot="19863411">
                    <a:off x="2290784" y="2417122"/>
                    <a:ext cx="199964" cy="4726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nual Operation 66">
                    <a:extLst>
                      <a:ext uri="{FF2B5EF4-FFF2-40B4-BE49-F238E27FC236}">
                        <a16:creationId xmlns:a16="http://schemas.microsoft.com/office/drawing/2014/main" id="{F7F44C86-F0EC-4004-AB20-8F26E1517604}"/>
                      </a:ext>
                    </a:extLst>
                  </p:cNvPr>
                  <p:cNvSpPr/>
                  <p:nvPr/>
                </p:nvSpPr>
                <p:spPr>
                  <a:xfrm rot="10800000">
                    <a:off x="2509885" y="3041924"/>
                    <a:ext cx="718274" cy="1163173"/>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FD92642-300C-41A7-8460-1DDFBBEBE3CF}"/>
                      </a:ext>
                    </a:extLst>
                  </p:cNvPr>
                  <p:cNvSpPr/>
                  <p:nvPr/>
                </p:nvSpPr>
                <p:spPr>
                  <a:xfrm rot="19902121">
                    <a:off x="2446370" y="2746884"/>
                    <a:ext cx="249154" cy="496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39162BCE-0D4E-4E55-B9CF-9999CF6BB093}"/>
                      </a:ext>
                    </a:extLst>
                  </p:cNvPr>
                  <p:cNvGrpSpPr/>
                  <p:nvPr/>
                </p:nvGrpSpPr>
                <p:grpSpPr>
                  <a:xfrm rot="2658230">
                    <a:off x="2027749" y="1666788"/>
                    <a:ext cx="863282" cy="838929"/>
                    <a:chOff x="1582935" y="3543884"/>
                    <a:chExt cx="863282" cy="838929"/>
                  </a:xfrm>
                </p:grpSpPr>
                <p:cxnSp>
                  <p:nvCxnSpPr>
                    <p:cNvPr id="32" name="Straight Connector 31">
                      <a:extLst>
                        <a:ext uri="{FF2B5EF4-FFF2-40B4-BE49-F238E27FC236}">
                          <a16:creationId xmlns:a16="http://schemas.microsoft.com/office/drawing/2014/main" id="{1DD5345A-5BDA-47F2-AA76-78162612A60B}"/>
                        </a:ext>
                      </a:extLst>
                    </p:cNvPr>
                    <p:cNvCxnSpPr>
                      <a:cxnSpLocks/>
                    </p:cNvCxnSpPr>
                    <p:nvPr/>
                  </p:nvCxnSpPr>
                  <p:spPr>
                    <a:xfrm rot="18941770" flipH="1">
                      <a:off x="1582935" y="3735133"/>
                      <a:ext cx="682178" cy="647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Wave 64">
                      <a:extLst>
                        <a:ext uri="{FF2B5EF4-FFF2-40B4-BE49-F238E27FC236}">
                          <a16:creationId xmlns:a16="http://schemas.microsoft.com/office/drawing/2014/main" id="{F110369E-B51A-4578-A31F-6932B2625189}"/>
                        </a:ext>
                      </a:extLst>
                    </p:cNvPr>
                    <p:cNvSpPr/>
                    <p:nvPr/>
                  </p:nvSpPr>
                  <p:spPr>
                    <a:xfrm>
                      <a:off x="1943270" y="3543884"/>
                      <a:ext cx="502947" cy="410683"/>
                    </a:xfrm>
                    <a:prstGeom prst="wav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a16="http://schemas.microsoft.com/office/drawing/2014/main" id="{0E349B67-EE27-4DBC-A312-D4C91DFDD394}"/>
                      </a:ext>
                    </a:extLst>
                  </p:cNvPr>
                  <p:cNvSpPr/>
                  <p:nvPr/>
                </p:nvSpPr>
                <p:spPr>
                  <a:xfrm rot="19766872">
                    <a:off x="2059063" y="2097357"/>
                    <a:ext cx="303201" cy="31488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41441E-7018-4AF5-B6BF-87757CF24118}"/>
                      </a:ext>
                    </a:extLst>
                  </p:cNvPr>
                  <p:cNvGrpSpPr/>
                  <p:nvPr/>
                </p:nvGrpSpPr>
                <p:grpSpPr>
                  <a:xfrm rot="20571656">
                    <a:off x="3088246" y="2827832"/>
                    <a:ext cx="473360" cy="395323"/>
                    <a:chOff x="4223307" y="2950518"/>
                    <a:chExt cx="473360" cy="395323"/>
                  </a:xfrm>
                </p:grpSpPr>
                <p:grpSp>
                  <p:nvGrpSpPr>
                    <p:cNvPr id="72" name="Group 71">
                      <a:extLst>
                        <a:ext uri="{FF2B5EF4-FFF2-40B4-BE49-F238E27FC236}">
                          <a16:creationId xmlns:a16="http://schemas.microsoft.com/office/drawing/2014/main" id="{1F584C1B-0435-4792-8773-579C1FE79EE3}"/>
                        </a:ext>
                      </a:extLst>
                    </p:cNvPr>
                    <p:cNvGrpSpPr/>
                    <p:nvPr/>
                  </p:nvGrpSpPr>
                  <p:grpSpPr>
                    <a:xfrm>
                      <a:off x="4223307" y="2950518"/>
                      <a:ext cx="464543" cy="355822"/>
                      <a:chOff x="4223307" y="2950518"/>
                      <a:chExt cx="464543" cy="355822"/>
                    </a:xfrm>
                  </p:grpSpPr>
                  <p:sp>
                    <p:nvSpPr>
                      <p:cNvPr id="104" name="Rectangle: Single Corner Snipped 103">
                        <a:extLst>
                          <a:ext uri="{FF2B5EF4-FFF2-40B4-BE49-F238E27FC236}">
                            <a16:creationId xmlns:a16="http://schemas.microsoft.com/office/drawing/2014/main" id="{31C8126F-8422-43C0-956B-2F4EC9A9AE66}"/>
                          </a:ext>
                        </a:extLst>
                      </p:cNvPr>
                      <p:cNvSpPr/>
                      <p:nvPr/>
                    </p:nvSpPr>
                    <p:spPr>
                      <a:xfrm rot="7350638" flipH="1">
                        <a:off x="4302233" y="2920723"/>
                        <a:ext cx="355822" cy="415412"/>
                      </a:xfrm>
                      <a:prstGeom prst="snip1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Isosceles Triangle 105">
                        <a:extLst>
                          <a:ext uri="{FF2B5EF4-FFF2-40B4-BE49-F238E27FC236}">
                            <a16:creationId xmlns:a16="http://schemas.microsoft.com/office/drawing/2014/main" id="{DBC0E7DC-9ADE-4815-AEE4-86ADB205B548}"/>
                          </a:ext>
                        </a:extLst>
                      </p:cNvPr>
                      <p:cNvSpPr/>
                      <p:nvPr/>
                    </p:nvSpPr>
                    <p:spPr>
                      <a:xfrm rot="15725833" flipH="1">
                        <a:off x="4350905" y="2914017"/>
                        <a:ext cx="181733" cy="436929"/>
                      </a:xfrm>
                      <a:prstGeom prst="triangle">
                        <a:avLst>
                          <a:gd name="adj" fmla="val 506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43BA42B-648F-441E-BEA2-7E2D55237B2E}"/>
                          </a:ext>
                        </a:extLst>
                      </p:cNvPr>
                      <p:cNvSpPr/>
                      <p:nvPr/>
                    </p:nvSpPr>
                    <p:spPr>
                      <a:xfrm rot="1950638" flipH="1">
                        <a:off x="4249362" y="3128647"/>
                        <a:ext cx="68282" cy="5562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Flowchart: Off-page Connector 104">
                      <a:extLst>
                        <a:ext uri="{FF2B5EF4-FFF2-40B4-BE49-F238E27FC236}">
                          <a16:creationId xmlns:a16="http://schemas.microsoft.com/office/drawing/2014/main" id="{812882F1-C9DA-4DE7-B1B6-4DF6FA415148}"/>
                        </a:ext>
                      </a:extLst>
                    </p:cNvPr>
                    <p:cNvSpPr/>
                    <p:nvPr/>
                  </p:nvSpPr>
                  <p:spPr>
                    <a:xfrm rot="18150638" flipH="1">
                      <a:off x="4484120" y="3133293"/>
                      <a:ext cx="157684" cy="267411"/>
                    </a:xfrm>
                    <a:prstGeom prst="flowChartOffpage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7871957D-8E9F-44C3-A0B6-15337B305508}"/>
                      </a:ext>
                    </a:extLst>
                  </p:cNvPr>
                  <p:cNvGrpSpPr/>
                  <p:nvPr/>
                </p:nvGrpSpPr>
                <p:grpSpPr>
                  <a:xfrm>
                    <a:off x="2722968" y="1907661"/>
                    <a:ext cx="869121" cy="1340591"/>
                    <a:chOff x="3159207" y="1834027"/>
                    <a:chExt cx="869121" cy="1340591"/>
                  </a:xfrm>
                </p:grpSpPr>
                <p:grpSp>
                  <p:nvGrpSpPr>
                    <p:cNvPr id="109" name="Group 108">
                      <a:extLst>
                        <a:ext uri="{FF2B5EF4-FFF2-40B4-BE49-F238E27FC236}">
                          <a16:creationId xmlns:a16="http://schemas.microsoft.com/office/drawing/2014/main" id="{1DC938E4-7299-4923-9DA7-1E2726B9C59F}"/>
                        </a:ext>
                      </a:extLst>
                    </p:cNvPr>
                    <p:cNvGrpSpPr/>
                    <p:nvPr/>
                  </p:nvGrpSpPr>
                  <p:grpSpPr>
                    <a:xfrm>
                      <a:off x="3198883" y="1834027"/>
                      <a:ext cx="829445" cy="1340591"/>
                      <a:chOff x="3870688" y="1918636"/>
                      <a:chExt cx="829445" cy="1340591"/>
                    </a:xfrm>
                  </p:grpSpPr>
                  <p:sp>
                    <p:nvSpPr>
                      <p:cNvPr id="21" name="Flowchart: Off-page Connector 20">
                        <a:extLst>
                          <a:ext uri="{FF2B5EF4-FFF2-40B4-BE49-F238E27FC236}">
                            <a16:creationId xmlns:a16="http://schemas.microsoft.com/office/drawing/2014/main" id="{7DD8B6CA-E80A-43D9-8602-192B1514E770}"/>
                          </a:ext>
                        </a:extLst>
                      </p:cNvPr>
                      <p:cNvSpPr/>
                      <p:nvPr/>
                    </p:nvSpPr>
                    <p:spPr>
                      <a:xfrm rot="1434861">
                        <a:off x="3870688" y="2050271"/>
                        <a:ext cx="615632" cy="1208956"/>
                      </a:xfrm>
                      <a:prstGeom prst="flowChartOffpageConnec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42C2120-6E41-4010-92D2-CEB4BCBF8B1C}"/>
                          </a:ext>
                        </a:extLst>
                      </p:cNvPr>
                      <p:cNvSpPr/>
                      <p:nvPr/>
                    </p:nvSpPr>
                    <p:spPr>
                      <a:xfrm rot="1476550">
                        <a:off x="3996376" y="2132140"/>
                        <a:ext cx="703757" cy="2407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iamond 70">
                        <a:extLst>
                          <a:ext uri="{FF2B5EF4-FFF2-40B4-BE49-F238E27FC236}">
                            <a16:creationId xmlns:a16="http://schemas.microsoft.com/office/drawing/2014/main" id="{84CCC10E-21B3-4869-B0C6-A99DCFE779D8}"/>
                          </a:ext>
                        </a:extLst>
                      </p:cNvPr>
                      <p:cNvSpPr/>
                      <p:nvPr/>
                    </p:nvSpPr>
                    <p:spPr>
                      <a:xfrm rot="1605057">
                        <a:off x="4293094" y="1918636"/>
                        <a:ext cx="249463" cy="460940"/>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0EE81FF4-B43E-49B7-8E40-E08B405DAE23}"/>
                        </a:ext>
                      </a:extLst>
                    </p:cNvPr>
                    <p:cNvSpPr/>
                    <p:nvPr/>
                  </p:nvSpPr>
                  <p:spPr>
                    <a:xfrm rot="1450120">
                      <a:off x="3247703" y="2844868"/>
                      <a:ext cx="233043" cy="831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5BEF780A-DAFF-48A2-AF09-62EE002A48D7}"/>
                        </a:ext>
                      </a:extLst>
                    </p:cNvPr>
                    <p:cNvSpPr/>
                    <p:nvPr/>
                  </p:nvSpPr>
                  <p:spPr>
                    <a:xfrm rot="8985905">
                      <a:off x="3159207" y="2831571"/>
                      <a:ext cx="143208" cy="10053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F50F4FFD-C9D0-4F66-A6AC-554572D67DFE}"/>
                        </a:ext>
                      </a:extLst>
                    </p:cNvPr>
                    <p:cNvSpPr/>
                    <p:nvPr/>
                  </p:nvSpPr>
                  <p:spPr>
                    <a:xfrm rot="14960427">
                      <a:off x="3396809" y="2937720"/>
                      <a:ext cx="143208" cy="10053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Rectangle 117">
                    <a:extLst>
                      <a:ext uri="{FF2B5EF4-FFF2-40B4-BE49-F238E27FC236}">
                        <a16:creationId xmlns:a16="http://schemas.microsoft.com/office/drawing/2014/main" id="{A5AEC08D-4B90-4C09-9976-E30782C744BA}"/>
                      </a:ext>
                    </a:extLst>
                  </p:cNvPr>
                  <p:cNvSpPr/>
                  <p:nvPr/>
                </p:nvSpPr>
                <p:spPr>
                  <a:xfrm rot="18627057">
                    <a:off x="3554486" y="3122996"/>
                    <a:ext cx="263509" cy="2063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A65DF557-5E62-467C-B9DC-4E14C7DC5119}"/>
                      </a:ext>
                    </a:extLst>
                  </p:cNvPr>
                  <p:cNvSpPr/>
                  <p:nvPr/>
                </p:nvSpPr>
                <p:spPr>
                  <a:xfrm rot="3118580">
                    <a:off x="2830262" y="2344275"/>
                    <a:ext cx="264089" cy="15085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FA78224F-6C63-4302-A222-A5B60DBF65B6}"/>
                      </a:ext>
                    </a:extLst>
                  </p:cNvPr>
                  <p:cNvSpPr/>
                  <p:nvPr/>
                </p:nvSpPr>
                <p:spPr>
                  <a:xfrm rot="10982955">
                    <a:off x="3150914" y="2475101"/>
                    <a:ext cx="264089" cy="15085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Isosceles Triangle 127">
                  <a:extLst>
                    <a:ext uri="{FF2B5EF4-FFF2-40B4-BE49-F238E27FC236}">
                      <a16:creationId xmlns:a16="http://schemas.microsoft.com/office/drawing/2014/main" id="{E6573095-D216-4F9A-AC94-D7262CE55A17}"/>
                    </a:ext>
                  </a:extLst>
                </p:cNvPr>
                <p:cNvSpPr/>
                <p:nvPr/>
              </p:nvSpPr>
              <p:spPr>
                <a:xfrm rot="1117522">
                  <a:off x="4665294" y="2641771"/>
                  <a:ext cx="130312" cy="3238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05A8B66-01CD-475C-9D11-FD637913C987}"/>
                    </a:ext>
                  </a:extLst>
                </p:cNvPr>
                <p:cNvSpPr/>
                <p:nvPr/>
              </p:nvSpPr>
              <p:spPr>
                <a:xfrm rot="795946">
                  <a:off x="4023077" y="3309063"/>
                  <a:ext cx="359301" cy="300183"/>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E581421-34D5-47BF-9B3E-E2E88845971E}"/>
                    </a:ext>
                  </a:extLst>
                </p:cNvPr>
                <p:cNvSpPr/>
                <p:nvPr/>
              </p:nvSpPr>
              <p:spPr>
                <a:xfrm rot="21372972">
                  <a:off x="4228299" y="3231507"/>
                  <a:ext cx="515749" cy="404410"/>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222CE7E4-6398-4E0A-A124-C6C8559C3116}"/>
                    </a:ext>
                  </a:extLst>
                </p:cNvPr>
                <p:cNvGrpSpPr/>
                <p:nvPr/>
              </p:nvGrpSpPr>
              <p:grpSpPr>
                <a:xfrm rot="2951988">
                  <a:off x="4001346" y="2830157"/>
                  <a:ext cx="503049" cy="1094193"/>
                  <a:chOff x="3854835" y="2595333"/>
                  <a:chExt cx="503049" cy="1094193"/>
                </a:xfrm>
              </p:grpSpPr>
              <p:cxnSp>
                <p:nvCxnSpPr>
                  <p:cNvPr id="93" name="Straight Connector 92">
                    <a:extLst>
                      <a:ext uri="{FF2B5EF4-FFF2-40B4-BE49-F238E27FC236}">
                        <a16:creationId xmlns:a16="http://schemas.microsoft.com/office/drawing/2014/main" id="{EFBA3845-B954-41EC-A1F1-DBAF2A5187A3}"/>
                      </a:ext>
                    </a:extLst>
                  </p:cNvPr>
                  <p:cNvCxnSpPr>
                    <a:cxnSpLocks/>
                  </p:cNvCxnSpPr>
                  <p:nvPr/>
                </p:nvCxnSpPr>
                <p:spPr>
                  <a:xfrm>
                    <a:off x="3854835" y="2643656"/>
                    <a:ext cx="0" cy="1045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Wave 133">
                    <a:extLst>
                      <a:ext uri="{FF2B5EF4-FFF2-40B4-BE49-F238E27FC236}">
                        <a16:creationId xmlns:a16="http://schemas.microsoft.com/office/drawing/2014/main" id="{E05F66D5-6997-47DB-98EA-966F9B577AB4}"/>
                      </a:ext>
                    </a:extLst>
                  </p:cNvPr>
                  <p:cNvSpPr/>
                  <p:nvPr/>
                </p:nvSpPr>
                <p:spPr>
                  <a:xfrm>
                    <a:off x="3861734" y="2595333"/>
                    <a:ext cx="496150" cy="649079"/>
                  </a:xfrm>
                  <a:prstGeom prst="wav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591CEAE3-9A91-4EC1-92B2-CB53E5035A97}"/>
                    </a:ext>
                  </a:extLst>
                </p:cNvPr>
                <p:cNvSpPr/>
                <p:nvPr/>
              </p:nvSpPr>
              <p:spPr>
                <a:xfrm rot="795946">
                  <a:off x="3735935" y="3212100"/>
                  <a:ext cx="257206" cy="300183"/>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C5312B48-A8D7-4219-81BB-45717F47D969}"/>
                  </a:ext>
                </a:extLst>
              </p:cNvPr>
              <p:cNvGrpSpPr/>
              <p:nvPr/>
            </p:nvGrpSpPr>
            <p:grpSpPr>
              <a:xfrm>
                <a:off x="8033657" y="2332945"/>
                <a:ext cx="3988835" cy="4407878"/>
                <a:chOff x="7651102" y="2220977"/>
                <a:chExt cx="3988835" cy="4407878"/>
              </a:xfrm>
            </p:grpSpPr>
            <p:grpSp>
              <p:nvGrpSpPr>
                <p:cNvPr id="63" name="Group 62">
                  <a:extLst>
                    <a:ext uri="{FF2B5EF4-FFF2-40B4-BE49-F238E27FC236}">
                      <a16:creationId xmlns:a16="http://schemas.microsoft.com/office/drawing/2014/main" id="{E3D53D0A-97A8-4697-A970-3D0F30D72BFA}"/>
                    </a:ext>
                  </a:extLst>
                </p:cNvPr>
                <p:cNvGrpSpPr/>
                <p:nvPr/>
              </p:nvGrpSpPr>
              <p:grpSpPr>
                <a:xfrm>
                  <a:off x="7651102" y="2220977"/>
                  <a:ext cx="3988835" cy="4407878"/>
                  <a:chOff x="4613985" y="1324946"/>
                  <a:chExt cx="3881535" cy="4805265"/>
                </a:xfrm>
              </p:grpSpPr>
              <p:grpSp>
                <p:nvGrpSpPr>
                  <p:cNvPr id="3" name="Group 2">
                    <a:extLst>
                      <a:ext uri="{FF2B5EF4-FFF2-40B4-BE49-F238E27FC236}">
                        <a16:creationId xmlns:a16="http://schemas.microsoft.com/office/drawing/2014/main" id="{6D3F18AB-01A9-4CC0-A508-FA75D43ED55A}"/>
                      </a:ext>
                    </a:extLst>
                  </p:cNvPr>
                  <p:cNvGrpSpPr/>
                  <p:nvPr/>
                </p:nvGrpSpPr>
                <p:grpSpPr>
                  <a:xfrm>
                    <a:off x="4613985" y="1324946"/>
                    <a:ext cx="3881535" cy="4805265"/>
                    <a:chOff x="6927978" y="1819469"/>
                    <a:chExt cx="3881535" cy="4805265"/>
                  </a:xfrm>
                </p:grpSpPr>
                <p:sp>
                  <p:nvSpPr>
                    <p:cNvPr id="23" name="Rectangle 22">
                      <a:extLst>
                        <a:ext uri="{FF2B5EF4-FFF2-40B4-BE49-F238E27FC236}">
                          <a16:creationId xmlns:a16="http://schemas.microsoft.com/office/drawing/2014/main" id="{3D0A5EE9-8E66-4BF3-B64C-485C828430FF}"/>
                        </a:ext>
                      </a:extLst>
                    </p:cNvPr>
                    <p:cNvSpPr/>
                    <p:nvPr/>
                  </p:nvSpPr>
                  <p:spPr>
                    <a:xfrm>
                      <a:off x="6927978" y="1819469"/>
                      <a:ext cx="3881535" cy="48052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5952A7B-1258-40C9-A53B-8A9F5F88F5BE}"/>
                        </a:ext>
                      </a:extLst>
                    </p:cNvPr>
                    <p:cNvSpPr/>
                    <p:nvPr/>
                  </p:nvSpPr>
                  <p:spPr>
                    <a:xfrm>
                      <a:off x="7028281" y="1931434"/>
                      <a:ext cx="184046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52B4568-F5B5-40CC-BCD5-C7891F3D19A3}"/>
                        </a:ext>
                      </a:extLst>
                    </p:cNvPr>
                    <p:cNvSpPr/>
                    <p:nvPr/>
                  </p:nvSpPr>
                  <p:spPr>
                    <a:xfrm>
                      <a:off x="7045774" y="2957799"/>
                      <a:ext cx="184046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6D6066-27FB-44F7-BEAA-CFAA692AEE7B}"/>
                        </a:ext>
                      </a:extLst>
                    </p:cNvPr>
                    <p:cNvSpPr/>
                    <p:nvPr/>
                  </p:nvSpPr>
                  <p:spPr>
                    <a:xfrm>
                      <a:off x="9004034" y="2957799"/>
                      <a:ext cx="920232"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BE3AE3-1DDE-4073-9EAE-4282D6A06861}"/>
                        </a:ext>
                      </a:extLst>
                    </p:cNvPr>
                    <p:cNvSpPr/>
                    <p:nvPr/>
                  </p:nvSpPr>
                  <p:spPr>
                    <a:xfrm>
                      <a:off x="7948513" y="3984164"/>
                      <a:ext cx="184046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37A158-F90E-4B12-8FC9-580F33FF8F15}"/>
                        </a:ext>
                      </a:extLst>
                    </p:cNvPr>
                    <p:cNvSpPr/>
                    <p:nvPr/>
                  </p:nvSpPr>
                  <p:spPr>
                    <a:xfrm>
                      <a:off x="9004034" y="1931435"/>
                      <a:ext cx="920232"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4BE1A4-11A4-41EC-BBEB-569D7119DA71}"/>
                        </a:ext>
                      </a:extLst>
                    </p:cNvPr>
                    <p:cNvSpPr/>
                    <p:nvPr/>
                  </p:nvSpPr>
                  <p:spPr>
                    <a:xfrm>
                      <a:off x="7045774" y="3984164"/>
                      <a:ext cx="78261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10B52-5D0F-41D4-A78F-45793DFD93BC}"/>
                        </a:ext>
                      </a:extLst>
                    </p:cNvPr>
                    <p:cNvSpPr/>
                    <p:nvPr/>
                  </p:nvSpPr>
                  <p:spPr>
                    <a:xfrm>
                      <a:off x="9909106" y="3984164"/>
                      <a:ext cx="774445" cy="1530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F1CC11-3C3D-4E0F-899B-7A7C4B89BA29}"/>
                        </a:ext>
                      </a:extLst>
                    </p:cNvPr>
                    <p:cNvSpPr/>
                    <p:nvPr/>
                  </p:nvSpPr>
                  <p:spPr>
                    <a:xfrm>
                      <a:off x="7966006" y="5010528"/>
                      <a:ext cx="1840464" cy="503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9CC2D5-E162-4682-A256-44A7CEA1C491}"/>
                        </a:ext>
                      </a:extLst>
                    </p:cNvPr>
                    <p:cNvSpPr/>
                    <p:nvPr/>
                  </p:nvSpPr>
                  <p:spPr>
                    <a:xfrm>
                      <a:off x="10024569" y="1931433"/>
                      <a:ext cx="658982" cy="1940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CA995F-B08F-4D0A-958F-AA0CF3AA3384}"/>
                        </a:ext>
                      </a:extLst>
                    </p:cNvPr>
                    <p:cNvSpPr/>
                    <p:nvPr/>
                  </p:nvSpPr>
                  <p:spPr>
                    <a:xfrm>
                      <a:off x="7045774" y="5010528"/>
                      <a:ext cx="782610" cy="1483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BC25D7-3F9C-46C7-B42B-32E4D9A50FD3}"/>
                        </a:ext>
                      </a:extLst>
                    </p:cNvPr>
                    <p:cNvSpPr/>
                    <p:nvPr/>
                  </p:nvSpPr>
                  <p:spPr>
                    <a:xfrm>
                      <a:off x="7966006" y="5626356"/>
                      <a:ext cx="2717545" cy="86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880C79E-1092-4602-A52A-848D30756572}"/>
                      </a:ext>
                    </a:extLst>
                  </p:cNvPr>
                  <p:cNvSpPr/>
                  <p:nvPr/>
                </p:nvSpPr>
                <p:spPr>
                  <a:xfrm>
                    <a:off x="4790681" y="1502225"/>
                    <a:ext cx="843839" cy="2612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F776685-0E43-4B21-ADC6-557C6D3DEAF8}"/>
                      </a:ext>
                    </a:extLst>
                  </p:cNvPr>
                  <p:cNvSpPr/>
                  <p:nvPr/>
                </p:nvSpPr>
                <p:spPr>
                  <a:xfrm>
                    <a:off x="4790680" y="1968771"/>
                    <a:ext cx="843839" cy="2612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D6FEF946-30D5-47BB-ABD8-1DFCED9C86E1}"/>
                      </a:ext>
                    </a:extLst>
                  </p:cNvPr>
                  <p:cNvSpPr/>
                  <p:nvPr/>
                </p:nvSpPr>
                <p:spPr>
                  <a:xfrm rot="5400000">
                    <a:off x="5725493" y="1480065"/>
                    <a:ext cx="727791" cy="772112"/>
                  </a:xfrm>
                  <a:prstGeom prst="corner">
                    <a:avLst>
                      <a:gd name="adj1" fmla="val 37179"/>
                      <a:gd name="adj2" fmla="val 346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101C31B7-011E-4217-B1E8-787E6E4E222A}"/>
                      </a:ext>
                    </a:extLst>
                  </p:cNvPr>
                  <p:cNvSpPr/>
                  <p:nvPr/>
                </p:nvSpPr>
                <p:spPr>
                  <a:xfrm>
                    <a:off x="5703332" y="3554955"/>
                    <a:ext cx="669476" cy="737127"/>
                  </a:xfrm>
                  <a:prstGeom prst="pl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AA1DEC-05E7-400F-9E41-F41584AA6357}"/>
                      </a:ext>
                    </a:extLst>
                  </p:cNvPr>
                  <p:cNvSpPr/>
                  <p:nvPr/>
                </p:nvSpPr>
                <p:spPr>
                  <a:xfrm>
                    <a:off x="6475444" y="3554970"/>
                    <a:ext cx="886409" cy="2892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C62437F-3B48-41F0-A126-73D9F24285C4}"/>
                      </a:ext>
                    </a:extLst>
                  </p:cNvPr>
                  <p:cNvSpPr/>
                  <p:nvPr/>
                </p:nvSpPr>
                <p:spPr>
                  <a:xfrm>
                    <a:off x="6475444" y="3993493"/>
                    <a:ext cx="886409" cy="2892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EBE12B-F17C-4856-9810-7EB4472B96FB}"/>
                      </a:ext>
                    </a:extLst>
                  </p:cNvPr>
                  <p:cNvSpPr/>
                  <p:nvPr/>
                </p:nvSpPr>
                <p:spPr>
                  <a:xfrm rot="5400000">
                    <a:off x="6554750" y="2757192"/>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D0F32325-E833-41B2-B882-139193C0828B}"/>
                      </a:ext>
                    </a:extLst>
                  </p:cNvPr>
                  <p:cNvSpPr/>
                  <p:nvPr/>
                </p:nvSpPr>
                <p:spPr>
                  <a:xfrm>
                    <a:off x="6782185" y="5206473"/>
                    <a:ext cx="457200" cy="71847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A5A7AD2-9B1E-41DA-817D-514CD932CC08}"/>
                      </a:ext>
                    </a:extLst>
                  </p:cNvPr>
                  <p:cNvSpPr/>
                  <p:nvPr/>
                </p:nvSpPr>
                <p:spPr>
                  <a:xfrm rot="5400000">
                    <a:off x="4624478" y="4814577"/>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AFD9B68-ADA3-46FD-BF7B-D943A1DE8D53}"/>
                      </a:ext>
                    </a:extLst>
                  </p:cNvPr>
                  <p:cNvSpPr/>
                  <p:nvPr/>
                </p:nvSpPr>
                <p:spPr>
                  <a:xfrm rot="5400000">
                    <a:off x="5487549" y="5425750"/>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E03AE4B-7F3B-403E-B13D-29AAC67900BF}"/>
                      </a:ext>
                    </a:extLst>
                  </p:cNvPr>
                  <p:cNvSpPr/>
                  <p:nvPr/>
                </p:nvSpPr>
                <p:spPr>
                  <a:xfrm rot="5400000">
                    <a:off x="5976251" y="2785170"/>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64C1C93-8C6B-4ABA-AE8F-AF69290C34AE}"/>
                      </a:ext>
                    </a:extLst>
                  </p:cNvPr>
                  <p:cNvSpPr/>
                  <p:nvPr/>
                </p:nvSpPr>
                <p:spPr>
                  <a:xfrm rot="5400000">
                    <a:off x="7908568" y="1377125"/>
                    <a:ext cx="256590" cy="516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E81B19A-6835-42D0-9580-FB3B1197ED93}"/>
                      </a:ext>
                    </a:extLst>
                  </p:cNvPr>
                  <p:cNvSpPr/>
                  <p:nvPr/>
                </p:nvSpPr>
                <p:spPr>
                  <a:xfrm rot="5400000">
                    <a:off x="4981966" y="2417482"/>
                    <a:ext cx="256590" cy="516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9F62D7-605C-4558-BF36-F04CC587F11E}"/>
                      </a:ext>
                    </a:extLst>
                  </p:cNvPr>
                  <p:cNvSpPr/>
                  <p:nvPr/>
                </p:nvSpPr>
                <p:spPr>
                  <a:xfrm rot="5400000">
                    <a:off x="6265797" y="4996819"/>
                    <a:ext cx="214590" cy="6338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Shape 43">
                    <a:extLst>
                      <a:ext uri="{FF2B5EF4-FFF2-40B4-BE49-F238E27FC236}">
                        <a16:creationId xmlns:a16="http://schemas.microsoft.com/office/drawing/2014/main" id="{16468518-1598-4767-B8D8-3FCA05BBCD27}"/>
                      </a:ext>
                    </a:extLst>
                  </p:cNvPr>
                  <p:cNvSpPr/>
                  <p:nvPr/>
                </p:nvSpPr>
                <p:spPr>
                  <a:xfrm rot="10800000">
                    <a:off x="7329487" y="5206473"/>
                    <a:ext cx="965426" cy="718470"/>
                  </a:xfrm>
                  <a:prstGeom prst="corner">
                    <a:avLst>
                      <a:gd name="adj1" fmla="val 37179"/>
                      <a:gd name="adj2" fmla="val 346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Shape 44">
                    <a:extLst>
                      <a:ext uri="{FF2B5EF4-FFF2-40B4-BE49-F238E27FC236}">
                        <a16:creationId xmlns:a16="http://schemas.microsoft.com/office/drawing/2014/main" id="{AC1F7B65-BEC7-4D00-B5E0-14185CE5F19F}"/>
                      </a:ext>
                    </a:extLst>
                  </p:cNvPr>
                  <p:cNvSpPr/>
                  <p:nvPr/>
                </p:nvSpPr>
                <p:spPr>
                  <a:xfrm>
                    <a:off x="4841413" y="5389576"/>
                    <a:ext cx="537677" cy="535367"/>
                  </a:xfrm>
                  <a:prstGeom prst="corner">
                    <a:avLst>
                      <a:gd name="adj1" fmla="val 37179"/>
                      <a:gd name="adj2" fmla="val 52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D536F3F-ACB5-4F4F-8B6B-863529A22529}"/>
                      </a:ext>
                    </a:extLst>
                  </p:cNvPr>
                  <p:cNvSpPr/>
                  <p:nvPr/>
                </p:nvSpPr>
                <p:spPr>
                  <a:xfrm rot="5400000">
                    <a:off x="4789796" y="4976995"/>
                    <a:ext cx="1040390" cy="277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FAD89D9-1149-464B-9CE5-A1CBD6AC5314}"/>
                      </a:ext>
                    </a:extLst>
                  </p:cNvPr>
                  <p:cNvSpPr/>
                  <p:nvPr/>
                </p:nvSpPr>
                <p:spPr>
                  <a:xfrm rot="5400000">
                    <a:off x="6267839" y="5265102"/>
                    <a:ext cx="214590" cy="6338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26DB2E5-7483-4C8A-A42D-2DE261D9B153}"/>
                      </a:ext>
                    </a:extLst>
                  </p:cNvPr>
                  <p:cNvSpPr/>
                  <p:nvPr/>
                </p:nvSpPr>
                <p:spPr>
                  <a:xfrm rot="5400000">
                    <a:off x="6265797" y="5535674"/>
                    <a:ext cx="214590" cy="6338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E49011F-AE8A-4DBB-A4A0-F0E789788975}"/>
                      </a:ext>
                    </a:extLst>
                  </p:cNvPr>
                  <p:cNvSpPr/>
                  <p:nvPr/>
                </p:nvSpPr>
                <p:spPr>
                  <a:xfrm rot="5400000">
                    <a:off x="5610014" y="2780517"/>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F02085F-F723-40F3-BD28-5BF1223D0A21}"/>
                      </a:ext>
                    </a:extLst>
                  </p:cNvPr>
                  <p:cNvSpPr/>
                  <p:nvPr/>
                </p:nvSpPr>
                <p:spPr>
                  <a:xfrm rot="5400000">
                    <a:off x="5229795" y="2779396"/>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4BD5135-1DCA-461E-8BC6-E430F3FD0882}"/>
                      </a:ext>
                    </a:extLst>
                  </p:cNvPr>
                  <p:cNvSpPr/>
                  <p:nvPr/>
                </p:nvSpPr>
                <p:spPr>
                  <a:xfrm rot="5400000">
                    <a:off x="4992744" y="2858351"/>
                    <a:ext cx="256590" cy="516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ame 51">
                    <a:extLst>
                      <a:ext uri="{FF2B5EF4-FFF2-40B4-BE49-F238E27FC236}">
                        <a16:creationId xmlns:a16="http://schemas.microsoft.com/office/drawing/2014/main" id="{1FE1D8B7-255F-4F52-89E9-AEA403C4A31D}"/>
                      </a:ext>
                    </a:extLst>
                  </p:cNvPr>
                  <p:cNvSpPr/>
                  <p:nvPr/>
                </p:nvSpPr>
                <p:spPr>
                  <a:xfrm>
                    <a:off x="7698916" y="3601604"/>
                    <a:ext cx="595997" cy="475874"/>
                  </a:xfrm>
                  <a:prstGeom prst="frame">
                    <a:avLst>
                      <a:gd name="adj1" fmla="val 262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74F14A4C-7E41-4970-B775-BE530FBFD1AA}"/>
                      </a:ext>
                    </a:extLst>
                  </p:cNvPr>
                  <p:cNvSpPr/>
                  <p:nvPr/>
                </p:nvSpPr>
                <p:spPr>
                  <a:xfrm rot="5400000">
                    <a:off x="7178277" y="2451786"/>
                    <a:ext cx="1416847" cy="236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482F062-48FE-4BAB-B2D4-8F6071CFAFEA}"/>
                      </a:ext>
                    </a:extLst>
                  </p:cNvPr>
                  <p:cNvSpPr/>
                  <p:nvPr/>
                </p:nvSpPr>
                <p:spPr>
                  <a:xfrm rot="5400000">
                    <a:off x="7483850" y="2455205"/>
                    <a:ext cx="1416847" cy="236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nual Input 55">
                    <a:extLst>
                      <a:ext uri="{FF2B5EF4-FFF2-40B4-BE49-F238E27FC236}">
                        <a16:creationId xmlns:a16="http://schemas.microsoft.com/office/drawing/2014/main" id="{704B9B53-EFEF-48BC-B0F8-6A91AB04BE7A}"/>
                      </a:ext>
                    </a:extLst>
                  </p:cNvPr>
                  <p:cNvSpPr/>
                  <p:nvPr/>
                </p:nvSpPr>
                <p:spPr>
                  <a:xfrm rot="5400000">
                    <a:off x="4740684" y="3678422"/>
                    <a:ext cx="724857" cy="530397"/>
                  </a:xfrm>
                  <a:prstGeom prst="flowChartManualIn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ecision 56">
                    <a:extLst>
                      <a:ext uri="{FF2B5EF4-FFF2-40B4-BE49-F238E27FC236}">
                        <a16:creationId xmlns:a16="http://schemas.microsoft.com/office/drawing/2014/main" id="{50E487F6-E2DA-40E0-8059-11F87E40A667}"/>
                      </a:ext>
                    </a:extLst>
                  </p:cNvPr>
                  <p:cNvSpPr/>
                  <p:nvPr/>
                </p:nvSpPr>
                <p:spPr>
                  <a:xfrm>
                    <a:off x="5738328" y="4616347"/>
                    <a:ext cx="914400" cy="279889"/>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E27794A-7E41-4A75-B6C3-DA169F1EA386}"/>
                      </a:ext>
                    </a:extLst>
                  </p:cNvPr>
                  <p:cNvSpPr/>
                  <p:nvPr/>
                </p:nvSpPr>
                <p:spPr>
                  <a:xfrm rot="5400000">
                    <a:off x="6754184" y="4596477"/>
                    <a:ext cx="300938" cy="298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44035A6-8DFE-4F89-8415-B7FC288E1828}"/>
                      </a:ext>
                    </a:extLst>
                  </p:cNvPr>
                  <p:cNvSpPr/>
                  <p:nvPr/>
                </p:nvSpPr>
                <p:spPr>
                  <a:xfrm rot="5400000">
                    <a:off x="7121600" y="4596477"/>
                    <a:ext cx="300938" cy="298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622D117-0273-44D4-AB04-556352105741}"/>
                      </a:ext>
                    </a:extLst>
                  </p:cNvPr>
                  <p:cNvSpPr/>
                  <p:nvPr/>
                </p:nvSpPr>
                <p:spPr>
                  <a:xfrm rot="5400000">
                    <a:off x="7489850" y="4381009"/>
                    <a:ext cx="727793" cy="3026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7C70DB7-30E5-4379-A47D-B17B67978848}"/>
                      </a:ext>
                    </a:extLst>
                  </p:cNvPr>
                  <p:cNvSpPr/>
                  <p:nvPr/>
                </p:nvSpPr>
                <p:spPr>
                  <a:xfrm rot="5400000">
                    <a:off x="7002615" y="2757192"/>
                    <a:ext cx="718470" cy="279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Shape 61">
                    <a:extLst>
                      <a:ext uri="{FF2B5EF4-FFF2-40B4-BE49-F238E27FC236}">
                        <a16:creationId xmlns:a16="http://schemas.microsoft.com/office/drawing/2014/main" id="{2E138E38-17D3-4FF4-BE01-8A70D2684BA8}"/>
                      </a:ext>
                    </a:extLst>
                  </p:cNvPr>
                  <p:cNvSpPr/>
                  <p:nvPr/>
                </p:nvSpPr>
                <p:spPr>
                  <a:xfrm rot="10800000">
                    <a:off x="6790343" y="1520882"/>
                    <a:ext cx="702134" cy="709133"/>
                  </a:xfrm>
                  <a:prstGeom prst="corner">
                    <a:avLst>
                      <a:gd name="adj1" fmla="val 37179"/>
                      <a:gd name="adj2" fmla="val 636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D674763-F7ED-488B-B2A8-68D3BBCA0699}"/>
                    </a:ext>
                  </a:extLst>
                </p:cNvPr>
                <p:cNvGrpSpPr/>
                <p:nvPr/>
              </p:nvGrpSpPr>
              <p:grpSpPr>
                <a:xfrm>
                  <a:off x="7832736" y="2392952"/>
                  <a:ext cx="500764" cy="501102"/>
                  <a:chOff x="1187581" y="1620190"/>
                  <a:chExt cx="3216076" cy="3301143"/>
                </a:xfrm>
              </p:grpSpPr>
              <p:sp>
                <p:nvSpPr>
                  <p:cNvPr id="4" name="Teardrop 3">
                    <a:extLst>
                      <a:ext uri="{FF2B5EF4-FFF2-40B4-BE49-F238E27FC236}">
                        <a16:creationId xmlns:a16="http://schemas.microsoft.com/office/drawing/2014/main" id="{8671288D-CABD-455F-82CF-7E929B4CE6E6}"/>
                      </a:ext>
                    </a:extLst>
                  </p:cNvPr>
                  <p:cNvSpPr/>
                  <p:nvPr/>
                </p:nvSpPr>
                <p:spPr>
                  <a:xfrm rot="8006047">
                    <a:off x="1145047" y="1662724"/>
                    <a:ext cx="3301143" cy="3216076"/>
                  </a:xfrm>
                  <a:prstGeom prst="teardrop">
                    <a:avLst>
                      <a:gd name="adj" fmla="val 997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67F85AD-A14E-4645-95C5-9ED5AB4F24AF}"/>
                      </a:ext>
                    </a:extLst>
                  </p:cNvPr>
                  <p:cNvGrpSpPr/>
                  <p:nvPr/>
                </p:nvGrpSpPr>
                <p:grpSpPr>
                  <a:xfrm>
                    <a:off x="1764585" y="2547255"/>
                    <a:ext cx="2062066" cy="1884772"/>
                    <a:chOff x="1764584" y="2463275"/>
                    <a:chExt cx="2062066" cy="1884772"/>
                  </a:xfrm>
                </p:grpSpPr>
                <p:sp>
                  <p:nvSpPr>
                    <p:cNvPr id="5" name="Flowchart: Off-page Connector 4">
                      <a:extLst>
                        <a:ext uri="{FF2B5EF4-FFF2-40B4-BE49-F238E27FC236}">
                          <a16:creationId xmlns:a16="http://schemas.microsoft.com/office/drawing/2014/main" id="{72856077-6BDA-451A-9DFA-F945A816E070}"/>
                        </a:ext>
                      </a:extLst>
                    </p:cNvPr>
                    <p:cNvSpPr/>
                    <p:nvPr/>
                  </p:nvSpPr>
                  <p:spPr>
                    <a:xfrm>
                      <a:off x="1764585" y="2463276"/>
                      <a:ext cx="2062065" cy="1884771"/>
                    </a:xfrm>
                    <a:prstGeom prst="flowChartOffpage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4556BB-B504-4E98-B6A9-920D13084308}"/>
                        </a:ext>
                      </a:extLst>
                    </p:cNvPr>
                    <p:cNvSpPr/>
                    <p:nvPr/>
                  </p:nvSpPr>
                  <p:spPr>
                    <a:xfrm>
                      <a:off x="1764584" y="2463275"/>
                      <a:ext cx="2062065" cy="4572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3D05A8-9729-44B6-8704-97B3142CBD2D}"/>
                        </a:ext>
                      </a:extLst>
                    </p:cNvPr>
                    <p:cNvSpPr/>
                    <p:nvPr/>
                  </p:nvSpPr>
                  <p:spPr>
                    <a:xfrm>
                      <a:off x="1764584" y="3261037"/>
                      <a:ext cx="2062065" cy="4572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03F4F3-23AF-47E3-A8DE-5BBBAE3DF47A}"/>
                        </a:ext>
                      </a:extLst>
                    </p:cNvPr>
                    <p:cNvSpPr/>
                    <p:nvPr/>
                  </p:nvSpPr>
                  <p:spPr>
                    <a:xfrm rot="5400000">
                      <a:off x="2182657" y="2862156"/>
                      <a:ext cx="1254969" cy="4572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4" name="Group 73">
                  <a:extLst>
                    <a:ext uri="{FF2B5EF4-FFF2-40B4-BE49-F238E27FC236}">
                      <a16:creationId xmlns:a16="http://schemas.microsoft.com/office/drawing/2014/main" id="{912E17A1-AC0B-490E-9BF8-646CB07A504F}"/>
                    </a:ext>
                  </a:extLst>
                </p:cNvPr>
                <p:cNvGrpSpPr/>
                <p:nvPr/>
              </p:nvGrpSpPr>
              <p:grpSpPr>
                <a:xfrm>
                  <a:off x="8952875" y="4642057"/>
                  <a:ext cx="607256" cy="601358"/>
                  <a:chOff x="2490219" y="2325849"/>
                  <a:chExt cx="2621363" cy="2630059"/>
                </a:xfrm>
              </p:grpSpPr>
              <p:sp>
                <p:nvSpPr>
                  <p:cNvPr id="75" name="Teardrop 74">
                    <a:extLst>
                      <a:ext uri="{FF2B5EF4-FFF2-40B4-BE49-F238E27FC236}">
                        <a16:creationId xmlns:a16="http://schemas.microsoft.com/office/drawing/2014/main" id="{FCEEA001-E68F-418C-914D-223E806FB58B}"/>
                      </a:ext>
                    </a:extLst>
                  </p:cNvPr>
                  <p:cNvSpPr/>
                  <p:nvPr/>
                </p:nvSpPr>
                <p:spPr>
                  <a:xfrm rot="8006047">
                    <a:off x="2485871" y="2330197"/>
                    <a:ext cx="2630059" cy="2621363"/>
                  </a:xfrm>
                  <a:prstGeom prst="teardrop">
                    <a:avLst>
                      <a:gd name="adj" fmla="val 997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Punched Tape 75">
                    <a:extLst>
                      <a:ext uri="{FF2B5EF4-FFF2-40B4-BE49-F238E27FC236}">
                        <a16:creationId xmlns:a16="http://schemas.microsoft.com/office/drawing/2014/main" id="{4479F87B-4F00-4304-B4B1-25EAAF691860}"/>
                      </a:ext>
                    </a:extLst>
                  </p:cNvPr>
                  <p:cNvSpPr/>
                  <p:nvPr/>
                </p:nvSpPr>
                <p:spPr>
                  <a:xfrm>
                    <a:off x="2792698" y="3051198"/>
                    <a:ext cx="1959429" cy="1329545"/>
                  </a:xfrm>
                  <a:prstGeom prst="flowChartPunchedTa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ultiplication Sign 76">
                    <a:extLst>
                      <a:ext uri="{FF2B5EF4-FFF2-40B4-BE49-F238E27FC236}">
                        <a16:creationId xmlns:a16="http://schemas.microsoft.com/office/drawing/2014/main" id="{43EC6475-31CD-472A-9F34-71BDB0F2C8F8}"/>
                      </a:ext>
                    </a:extLst>
                  </p:cNvPr>
                  <p:cNvSpPr/>
                  <p:nvPr/>
                </p:nvSpPr>
                <p:spPr>
                  <a:xfrm>
                    <a:off x="3343700" y="3292256"/>
                    <a:ext cx="914400" cy="9144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289B6789-F298-417A-B62D-C0AF0755A22A}"/>
                    </a:ext>
                  </a:extLst>
                </p:cNvPr>
                <p:cNvGrpSpPr/>
                <p:nvPr/>
              </p:nvGrpSpPr>
              <p:grpSpPr>
                <a:xfrm>
                  <a:off x="10535798" y="4947332"/>
                  <a:ext cx="844209" cy="828548"/>
                  <a:chOff x="4755415" y="590780"/>
                  <a:chExt cx="2630059" cy="2621363"/>
                </a:xfrm>
              </p:grpSpPr>
              <p:sp>
                <p:nvSpPr>
                  <p:cNvPr id="80" name="Teardrop 79">
                    <a:extLst>
                      <a:ext uri="{FF2B5EF4-FFF2-40B4-BE49-F238E27FC236}">
                        <a16:creationId xmlns:a16="http://schemas.microsoft.com/office/drawing/2014/main" id="{35185F82-D0D0-4196-8978-8D72D25EEEB2}"/>
                      </a:ext>
                    </a:extLst>
                  </p:cNvPr>
                  <p:cNvSpPr/>
                  <p:nvPr/>
                </p:nvSpPr>
                <p:spPr>
                  <a:xfrm rot="8112006">
                    <a:off x="4755415" y="590780"/>
                    <a:ext cx="2630059" cy="2621363"/>
                  </a:xfrm>
                  <a:prstGeom prst="teardrop">
                    <a:avLst>
                      <a:gd name="adj" fmla="val 997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Off-page Connector 80">
                    <a:extLst>
                      <a:ext uri="{FF2B5EF4-FFF2-40B4-BE49-F238E27FC236}">
                        <a16:creationId xmlns:a16="http://schemas.microsoft.com/office/drawing/2014/main" id="{D8CF258E-D0AE-4344-B126-CF910447B11D}"/>
                      </a:ext>
                    </a:extLst>
                  </p:cNvPr>
                  <p:cNvSpPr/>
                  <p:nvPr/>
                </p:nvSpPr>
                <p:spPr>
                  <a:xfrm>
                    <a:off x="5275875" y="1311781"/>
                    <a:ext cx="1589137" cy="1522896"/>
                  </a:xfrm>
                  <a:prstGeom prst="flowChartOffpageConnector">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Chevron 81">
                    <a:extLst>
                      <a:ext uri="{FF2B5EF4-FFF2-40B4-BE49-F238E27FC236}">
                        <a16:creationId xmlns:a16="http://schemas.microsoft.com/office/drawing/2014/main" id="{4194C8FC-5FCA-43C2-AF5E-1D89096C4A9C}"/>
                      </a:ext>
                    </a:extLst>
                  </p:cNvPr>
                  <p:cNvSpPr/>
                  <p:nvPr/>
                </p:nvSpPr>
                <p:spPr>
                  <a:xfrm rot="5400000">
                    <a:off x="5597729" y="1491281"/>
                    <a:ext cx="944691" cy="1031798"/>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9" name="Group 88">
                  <a:extLst>
                    <a:ext uri="{FF2B5EF4-FFF2-40B4-BE49-F238E27FC236}">
                      <a16:creationId xmlns:a16="http://schemas.microsoft.com/office/drawing/2014/main" id="{E1BA90D0-4825-4510-B852-CB7344C91895}"/>
                    </a:ext>
                  </a:extLst>
                </p:cNvPr>
                <p:cNvGrpSpPr/>
                <p:nvPr/>
              </p:nvGrpSpPr>
              <p:grpSpPr>
                <a:xfrm>
                  <a:off x="10190608" y="2909972"/>
                  <a:ext cx="641494" cy="642366"/>
                  <a:chOff x="2638271" y="2482597"/>
                  <a:chExt cx="2630059" cy="2621363"/>
                </a:xfrm>
              </p:grpSpPr>
              <p:sp>
                <p:nvSpPr>
                  <p:cNvPr id="86" name="Teardrop 85">
                    <a:extLst>
                      <a:ext uri="{FF2B5EF4-FFF2-40B4-BE49-F238E27FC236}">
                        <a16:creationId xmlns:a16="http://schemas.microsoft.com/office/drawing/2014/main" id="{FF2FD9CF-625C-47FC-AC50-5CEEA0448C69}"/>
                      </a:ext>
                    </a:extLst>
                  </p:cNvPr>
                  <p:cNvSpPr/>
                  <p:nvPr/>
                </p:nvSpPr>
                <p:spPr>
                  <a:xfrm rot="8112006">
                    <a:off x="2638271" y="2482597"/>
                    <a:ext cx="2630059" cy="2621363"/>
                  </a:xfrm>
                  <a:prstGeom prst="teardrop">
                    <a:avLst>
                      <a:gd name="adj" fmla="val 997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uble Wave 86">
                    <a:extLst>
                      <a:ext uri="{FF2B5EF4-FFF2-40B4-BE49-F238E27FC236}">
                        <a16:creationId xmlns:a16="http://schemas.microsoft.com/office/drawing/2014/main" id="{53AB940A-0602-4396-9A9E-2E8FC0716531}"/>
                      </a:ext>
                    </a:extLst>
                  </p:cNvPr>
                  <p:cNvSpPr/>
                  <p:nvPr/>
                </p:nvSpPr>
                <p:spPr>
                  <a:xfrm>
                    <a:off x="3038899" y="3170215"/>
                    <a:ext cx="1816129" cy="1386233"/>
                  </a:xfrm>
                  <a:prstGeom prst="doubleWav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tar: 6 Points 87">
                    <a:extLst>
                      <a:ext uri="{FF2B5EF4-FFF2-40B4-BE49-F238E27FC236}">
                        <a16:creationId xmlns:a16="http://schemas.microsoft.com/office/drawing/2014/main" id="{46CED1AF-64E1-4C56-B4B4-8495D946591B}"/>
                      </a:ext>
                    </a:extLst>
                  </p:cNvPr>
                  <p:cNvSpPr/>
                  <p:nvPr/>
                </p:nvSpPr>
                <p:spPr>
                  <a:xfrm>
                    <a:off x="3489763" y="3406131"/>
                    <a:ext cx="914400" cy="914400"/>
                  </a:xfrm>
                  <a:prstGeom prst="star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ACC757A4-57E9-4CF6-B9FC-D579B9802940}"/>
                    </a:ext>
                  </a:extLst>
                </p:cNvPr>
                <p:cNvGrpSpPr/>
                <p:nvPr/>
              </p:nvGrpSpPr>
              <p:grpSpPr>
                <a:xfrm>
                  <a:off x="8073622" y="5425967"/>
                  <a:ext cx="564714" cy="587953"/>
                  <a:chOff x="2638271" y="2482597"/>
                  <a:chExt cx="2630059" cy="2621363"/>
                </a:xfrm>
              </p:grpSpPr>
              <p:sp>
                <p:nvSpPr>
                  <p:cNvPr id="95" name="Teardrop 94">
                    <a:extLst>
                      <a:ext uri="{FF2B5EF4-FFF2-40B4-BE49-F238E27FC236}">
                        <a16:creationId xmlns:a16="http://schemas.microsoft.com/office/drawing/2014/main" id="{C5D3A9F1-8809-4855-9D24-3E71634EAC6B}"/>
                      </a:ext>
                    </a:extLst>
                  </p:cNvPr>
                  <p:cNvSpPr/>
                  <p:nvPr/>
                </p:nvSpPr>
                <p:spPr>
                  <a:xfrm rot="8112006">
                    <a:off x="2638271" y="2482597"/>
                    <a:ext cx="2630059" cy="2621363"/>
                  </a:xfrm>
                  <a:prstGeom prst="teardrop">
                    <a:avLst>
                      <a:gd name="adj" fmla="val 997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Pentagon 95">
                    <a:extLst>
                      <a:ext uri="{FF2B5EF4-FFF2-40B4-BE49-F238E27FC236}">
                        <a16:creationId xmlns:a16="http://schemas.microsoft.com/office/drawing/2014/main" id="{1947F4DE-FFEF-4118-906E-D224C7FE65E9}"/>
                      </a:ext>
                    </a:extLst>
                  </p:cNvPr>
                  <p:cNvSpPr/>
                  <p:nvPr/>
                </p:nvSpPr>
                <p:spPr>
                  <a:xfrm rot="5400000">
                    <a:off x="2848331" y="3354299"/>
                    <a:ext cx="2209937" cy="121297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ight Triangle 96">
                    <a:extLst>
                      <a:ext uri="{FF2B5EF4-FFF2-40B4-BE49-F238E27FC236}">
                        <a16:creationId xmlns:a16="http://schemas.microsoft.com/office/drawing/2014/main" id="{B0EBA9DE-73D0-4A0B-98E3-E3A6BD1A667F}"/>
                      </a:ext>
                    </a:extLst>
                  </p:cNvPr>
                  <p:cNvSpPr/>
                  <p:nvPr/>
                </p:nvSpPr>
                <p:spPr>
                  <a:xfrm rot="5400000">
                    <a:off x="3344241" y="2865781"/>
                    <a:ext cx="914400" cy="91440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2756BA1C-0C08-4722-96CD-720D1569CC7B}"/>
                      </a:ext>
                    </a:extLst>
                  </p:cNvPr>
                  <p:cNvSpPr/>
                  <p:nvPr/>
                </p:nvSpPr>
                <p:spPr>
                  <a:xfrm rot="18954148">
                    <a:off x="3522053" y="4022734"/>
                    <a:ext cx="859924" cy="859325"/>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oon 98">
                    <a:extLst>
                      <a:ext uri="{FF2B5EF4-FFF2-40B4-BE49-F238E27FC236}">
                        <a16:creationId xmlns:a16="http://schemas.microsoft.com/office/drawing/2014/main" id="{FD94C892-5F12-4087-B508-29D13FE2A956}"/>
                      </a:ext>
                    </a:extLst>
                  </p:cNvPr>
                  <p:cNvSpPr/>
                  <p:nvPr/>
                </p:nvSpPr>
                <p:spPr>
                  <a:xfrm>
                    <a:off x="3723416" y="3350811"/>
                    <a:ext cx="457200" cy="914400"/>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47" name="Rectangle 146">
              <a:extLst>
                <a:ext uri="{FF2B5EF4-FFF2-40B4-BE49-F238E27FC236}">
                  <a16:creationId xmlns:a16="http://schemas.microsoft.com/office/drawing/2014/main" id="{5ECBA837-79EF-4B3A-9CA4-A7D0B1D8AE9D}"/>
                </a:ext>
              </a:extLst>
            </p:cNvPr>
            <p:cNvSpPr/>
            <p:nvPr/>
          </p:nvSpPr>
          <p:spPr>
            <a:xfrm rot="18571463">
              <a:off x="9428925" y="1292878"/>
              <a:ext cx="380305" cy="192304"/>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867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AA73C8-1A15-4F24-8069-3BEA772C4E89}"/>
              </a:ext>
            </a:extLst>
          </p:cNvPr>
          <p:cNvSpPr/>
          <p:nvPr/>
        </p:nvSpPr>
        <p:spPr>
          <a:xfrm>
            <a:off x="3852855" y="2397065"/>
            <a:ext cx="4486293"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13667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BE58FA-30EB-4EEA-A545-57012353AB12}"/>
              </a:ext>
            </a:extLst>
          </p:cNvPr>
          <p:cNvSpPr txBox="1"/>
          <p:nvPr/>
        </p:nvSpPr>
        <p:spPr>
          <a:xfrm>
            <a:off x="933061" y="167951"/>
            <a:ext cx="10832841" cy="923330"/>
          </a:xfrm>
          <a:prstGeom prst="rect">
            <a:avLst/>
          </a:prstGeom>
          <a:noFill/>
        </p:spPr>
        <p:txBody>
          <a:bodyPr wrap="square" rtlCol="0">
            <a:spAutoFit/>
          </a:bodyPr>
          <a:lstStyle/>
          <a:p>
            <a:r>
              <a:rPr lang="en-US" sz="5400" dirty="0">
                <a:latin typeface="AR ESSENCE" panose="02000000000000000000" pitchFamily="2" charset="0"/>
              </a:rPr>
              <a:t>What is the background story of WOC?</a:t>
            </a:r>
          </a:p>
        </p:txBody>
      </p:sp>
      <p:sp>
        <p:nvSpPr>
          <p:cNvPr id="5" name="TextBox 4">
            <a:extLst>
              <a:ext uri="{FF2B5EF4-FFF2-40B4-BE49-F238E27FC236}">
                <a16:creationId xmlns:a16="http://schemas.microsoft.com/office/drawing/2014/main" id="{D8CBD8F0-4D10-41BA-9A00-9A236A243DB5}"/>
              </a:ext>
            </a:extLst>
          </p:cNvPr>
          <p:cNvSpPr txBox="1"/>
          <p:nvPr/>
        </p:nvSpPr>
        <p:spPr>
          <a:xfrm>
            <a:off x="494518" y="5877098"/>
            <a:ext cx="11402010" cy="769441"/>
          </a:xfrm>
          <a:prstGeom prst="rect">
            <a:avLst/>
          </a:prstGeom>
          <a:noFill/>
        </p:spPr>
        <p:txBody>
          <a:bodyPr wrap="square" rtlCol="0">
            <a:spAutoFit/>
          </a:bodyPr>
          <a:lstStyle/>
          <a:p>
            <a:r>
              <a:rPr lang="en-US" dirty="0"/>
              <a:t>	</a:t>
            </a:r>
            <a:r>
              <a:rPr lang="en-US" sz="2200" dirty="0">
                <a:latin typeface="Arial" panose="020B0604020202020204" pitchFamily="34" charset="0"/>
                <a:cs typeface="Arial" panose="020B0604020202020204" pitchFamily="34" charset="0"/>
              </a:rPr>
              <a:t>Once upon the time, humans live on the Caitl'vik continent, they believe Caitl'vik continent is the only land on the world for centuries</a:t>
            </a:r>
          </a:p>
        </p:txBody>
      </p:sp>
      <p:grpSp>
        <p:nvGrpSpPr>
          <p:cNvPr id="99" name="Group 98">
            <a:extLst>
              <a:ext uri="{FF2B5EF4-FFF2-40B4-BE49-F238E27FC236}">
                <a16:creationId xmlns:a16="http://schemas.microsoft.com/office/drawing/2014/main" id="{0FB99CFD-5B16-469C-A8CE-DB39945B4F64}"/>
              </a:ext>
            </a:extLst>
          </p:cNvPr>
          <p:cNvGrpSpPr/>
          <p:nvPr/>
        </p:nvGrpSpPr>
        <p:grpSpPr>
          <a:xfrm>
            <a:off x="494518" y="1202224"/>
            <a:ext cx="11402011" cy="4167718"/>
            <a:chOff x="438535" y="1240863"/>
            <a:chExt cx="11402011" cy="4167718"/>
          </a:xfrm>
        </p:grpSpPr>
        <p:sp>
          <p:nvSpPr>
            <p:cNvPr id="2" name="Rectangle 1">
              <a:extLst>
                <a:ext uri="{FF2B5EF4-FFF2-40B4-BE49-F238E27FC236}">
                  <a16:creationId xmlns:a16="http://schemas.microsoft.com/office/drawing/2014/main" id="{C9B0FA14-7C4E-483C-8517-E0F44375491F}"/>
                </a:ext>
              </a:extLst>
            </p:cNvPr>
            <p:cNvSpPr/>
            <p:nvPr/>
          </p:nvSpPr>
          <p:spPr>
            <a:xfrm>
              <a:off x="438537" y="1250303"/>
              <a:ext cx="11402009" cy="414279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92FC8B2-8FB8-4223-9A18-890799D02FD4}"/>
                </a:ext>
              </a:extLst>
            </p:cNvPr>
            <p:cNvCxnSpPr>
              <a:stCxn id="15" idx="1"/>
              <a:endCxn id="16" idx="1"/>
            </p:cNvCxnSpPr>
            <p:nvPr/>
          </p:nvCxnSpPr>
          <p:spPr>
            <a:xfrm>
              <a:off x="6139541" y="1240863"/>
              <a:ext cx="1" cy="4167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93EBFF-8B00-4C6C-98C6-3B58B6150A25}"/>
                </a:ext>
              </a:extLst>
            </p:cNvPr>
            <p:cNvCxnSpPr>
              <a:stCxn id="15" idx="1"/>
            </p:cNvCxnSpPr>
            <p:nvPr/>
          </p:nvCxnSpPr>
          <p:spPr>
            <a:xfrm flipH="1">
              <a:off x="4322407" y="1240863"/>
              <a:ext cx="1817134" cy="4130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7C7CA1-430D-43DB-BEC3-6B4BCC153152}"/>
                </a:ext>
              </a:extLst>
            </p:cNvPr>
            <p:cNvCxnSpPr>
              <a:cxnSpLocks/>
              <a:stCxn id="15" idx="1"/>
            </p:cNvCxnSpPr>
            <p:nvPr/>
          </p:nvCxnSpPr>
          <p:spPr>
            <a:xfrm>
              <a:off x="6139541" y="1240863"/>
              <a:ext cx="1940769" cy="4130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6B64E0-53ED-4ECE-96D4-D3DD2A89373A}"/>
                </a:ext>
              </a:extLst>
            </p:cNvPr>
            <p:cNvCxnSpPr>
              <a:cxnSpLocks/>
              <a:stCxn id="15" idx="1"/>
            </p:cNvCxnSpPr>
            <p:nvPr/>
          </p:nvCxnSpPr>
          <p:spPr>
            <a:xfrm flipH="1">
              <a:off x="2465615" y="1240863"/>
              <a:ext cx="3673926" cy="4130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94906B-D2B5-492B-A02B-19341E5D1954}"/>
                </a:ext>
              </a:extLst>
            </p:cNvPr>
            <p:cNvCxnSpPr>
              <a:cxnSpLocks/>
              <a:stCxn id="15" idx="1"/>
              <a:endCxn id="16" idx="0"/>
            </p:cNvCxnSpPr>
            <p:nvPr/>
          </p:nvCxnSpPr>
          <p:spPr>
            <a:xfrm flipH="1">
              <a:off x="438538" y="1240863"/>
              <a:ext cx="5701003" cy="3861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76054E-F750-48A3-9CE6-006DDB55429B}"/>
                </a:ext>
              </a:extLst>
            </p:cNvPr>
            <p:cNvCxnSpPr>
              <a:cxnSpLocks/>
              <a:stCxn id="15" idx="1"/>
              <a:endCxn id="16" idx="2"/>
            </p:cNvCxnSpPr>
            <p:nvPr/>
          </p:nvCxnSpPr>
          <p:spPr>
            <a:xfrm>
              <a:off x="6139541" y="1240863"/>
              <a:ext cx="5701005" cy="3861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764A7A-3FA0-41D0-9A94-5904DBEE8A38}"/>
                </a:ext>
              </a:extLst>
            </p:cNvPr>
            <p:cNvCxnSpPr>
              <a:cxnSpLocks/>
              <a:stCxn id="15" idx="1"/>
            </p:cNvCxnSpPr>
            <p:nvPr/>
          </p:nvCxnSpPr>
          <p:spPr>
            <a:xfrm>
              <a:off x="6139541" y="1240863"/>
              <a:ext cx="4058818" cy="4130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lowchart: Delay 15">
              <a:extLst>
                <a:ext uri="{FF2B5EF4-FFF2-40B4-BE49-F238E27FC236}">
                  <a16:creationId xmlns:a16="http://schemas.microsoft.com/office/drawing/2014/main" id="{2C313F01-ACE0-41B5-8F1E-265091ADE355}"/>
                </a:ext>
              </a:extLst>
            </p:cNvPr>
            <p:cNvSpPr/>
            <p:nvPr/>
          </p:nvSpPr>
          <p:spPr>
            <a:xfrm rot="16200000">
              <a:off x="5833218" y="-598747"/>
              <a:ext cx="612648" cy="11402008"/>
            </a:xfrm>
            <a:prstGeom prst="flowChartDelay">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215B71E4-6411-4D5D-8246-0547E930F372}"/>
                </a:ext>
              </a:extLst>
            </p:cNvPr>
            <p:cNvCxnSpPr>
              <a:stCxn id="15" idx="1"/>
              <a:endCxn id="2" idx="1"/>
            </p:cNvCxnSpPr>
            <p:nvPr/>
          </p:nvCxnSpPr>
          <p:spPr>
            <a:xfrm flipH="1">
              <a:off x="438537" y="1240863"/>
              <a:ext cx="5701004" cy="2080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E59665-ABD3-45D9-A0E6-779F6FB964DD}"/>
                </a:ext>
              </a:extLst>
            </p:cNvPr>
            <p:cNvCxnSpPr>
              <a:stCxn id="15" idx="1"/>
              <a:endCxn id="2" idx="3"/>
            </p:cNvCxnSpPr>
            <p:nvPr/>
          </p:nvCxnSpPr>
          <p:spPr>
            <a:xfrm>
              <a:off x="6139541" y="1240863"/>
              <a:ext cx="5701005" cy="2080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6A1474-3B34-46AA-BECD-D8D19D811F20}"/>
                </a:ext>
              </a:extLst>
            </p:cNvPr>
            <p:cNvCxnSpPr>
              <a:stCxn id="15" idx="1"/>
            </p:cNvCxnSpPr>
            <p:nvPr/>
          </p:nvCxnSpPr>
          <p:spPr>
            <a:xfrm flipH="1">
              <a:off x="438535" y="1240863"/>
              <a:ext cx="5701006" cy="7427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25480A-AE98-4DA0-88CD-167E114B9F57}"/>
                </a:ext>
              </a:extLst>
            </p:cNvPr>
            <p:cNvCxnSpPr>
              <a:stCxn id="15" idx="1"/>
            </p:cNvCxnSpPr>
            <p:nvPr/>
          </p:nvCxnSpPr>
          <p:spPr>
            <a:xfrm>
              <a:off x="6139541" y="1240863"/>
              <a:ext cx="5701004" cy="8881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Delay 14">
              <a:extLst>
                <a:ext uri="{FF2B5EF4-FFF2-40B4-BE49-F238E27FC236}">
                  <a16:creationId xmlns:a16="http://schemas.microsoft.com/office/drawing/2014/main" id="{F7148BC4-815E-4D0D-88B2-C599E30E910E}"/>
                </a:ext>
              </a:extLst>
            </p:cNvPr>
            <p:cNvSpPr/>
            <p:nvPr/>
          </p:nvSpPr>
          <p:spPr>
            <a:xfrm rot="5400000">
              <a:off x="5833217" y="-4153817"/>
              <a:ext cx="612648" cy="11402009"/>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D3163AB5-6A5D-4566-BE8A-5370AD191AD1}"/>
                </a:ext>
              </a:extLst>
            </p:cNvPr>
            <p:cNvGrpSpPr/>
            <p:nvPr/>
          </p:nvGrpSpPr>
          <p:grpSpPr>
            <a:xfrm>
              <a:off x="9496010" y="2309513"/>
              <a:ext cx="1829103" cy="1739972"/>
              <a:chOff x="9567213" y="1947209"/>
              <a:chExt cx="2461519" cy="2301602"/>
            </a:xfrm>
          </p:grpSpPr>
          <p:grpSp>
            <p:nvGrpSpPr>
              <p:cNvPr id="74" name="Group 73">
                <a:extLst>
                  <a:ext uri="{FF2B5EF4-FFF2-40B4-BE49-F238E27FC236}">
                    <a16:creationId xmlns:a16="http://schemas.microsoft.com/office/drawing/2014/main" id="{F813A605-BA22-4A78-8334-4A92BF3864B0}"/>
                  </a:ext>
                </a:extLst>
              </p:cNvPr>
              <p:cNvGrpSpPr/>
              <p:nvPr/>
            </p:nvGrpSpPr>
            <p:grpSpPr>
              <a:xfrm>
                <a:off x="10047778" y="2327949"/>
                <a:ext cx="1669485" cy="1629039"/>
                <a:chOff x="10047778" y="2327949"/>
                <a:chExt cx="1669485" cy="1629039"/>
              </a:xfrm>
            </p:grpSpPr>
            <p:sp>
              <p:nvSpPr>
                <p:cNvPr id="72" name="Oval 71">
                  <a:extLst>
                    <a:ext uri="{FF2B5EF4-FFF2-40B4-BE49-F238E27FC236}">
                      <a16:creationId xmlns:a16="http://schemas.microsoft.com/office/drawing/2014/main" id="{720EDBA1-37D4-499B-8492-AA06A2321125}"/>
                    </a:ext>
                  </a:extLst>
                </p:cNvPr>
                <p:cNvSpPr/>
                <p:nvPr/>
              </p:nvSpPr>
              <p:spPr>
                <a:xfrm>
                  <a:off x="10225206" y="2508768"/>
                  <a:ext cx="1308619" cy="1315831"/>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72ACEF0-6645-48B8-9F5B-AF2C38D4D773}"/>
                    </a:ext>
                  </a:extLst>
                </p:cNvPr>
                <p:cNvGrpSpPr/>
                <p:nvPr/>
              </p:nvGrpSpPr>
              <p:grpSpPr>
                <a:xfrm>
                  <a:off x="10047778" y="2327949"/>
                  <a:ext cx="1669485" cy="1629039"/>
                  <a:chOff x="10045097" y="1872175"/>
                  <a:chExt cx="1669485" cy="1629039"/>
                </a:xfrm>
              </p:grpSpPr>
              <p:grpSp>
                <p:nvGrpSpPr>
                  <p:cNvPr id="50" name="Group 49">
                    <a:extLst>
                      <a:ext uri="{FF2B5EF4-FFF2-40B4-BE49-F238E27FC236}">
                        <a16:creationId xmlns:a16="http://schemas.microsoft.com/office/drawing/2014/main" id="{DE773E6A-3808-40AC-8EB6-CD710EDCCEF8}"/>
                      </a:ext>
                    </a:extLst>
                  </p:cNvPr>
                  <p:cNvGrpSpPr/>
                  <p:nvPr/>
                </p:nvGrpSpPr>
                <p:grpSpPr>
                  <a:xfrm>
                    <a:off x="10706878" y="1872175"/>
                    <a:ext cx="342901" cy="815043"/>
                    <a:chOff x="10706878" y="1872175"/>
                    <a:chExt cx="342901" cy="815043"/>
                  </a:xfrm>
                </p:grpSpPr>
                <p:sp>
                  <p:nvSpPr>
                    <p:cNvPr id="48" name="Isosceles Triangle 47">
                      <a:extLst>
                        <a:ext uri="{FF2B5EF4-FFF2-40B4-BE49-F238E27FC236}">
                          <a16:creationId xmlns:a16="http://schemas.microsoft.com/office/drawing/2014/main" id="{6586A389-CF42-41B1-87C6-647F70BE082D}"/>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87B2693-6C16-43AE-9609-68655562AE20}"/>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F22D3193-6908-44EB-8545-D17A929EB815}"/>
                      </a:ext>
                    </a:extLst>
                  </p:cNvPr>
                  <p:cNvGrpSpPr/>
                  <p:nvPr/>
                </p:nvGrpSpPr>
                <p:grpSpPr>
                  <a:xfrm rot="5400000">
                    <a:off x="11135610" y="2279694"/>
                    <a:ext cx="342901" cy="815043"/>
                    <a:chOff x="10706878" y="1872175"/>
                    <a:chExt cx="342901" cy="815043"/>
                  </a:xfrm>
                </p:grpSpPr>
                <p:sp>
                  <p:nvSpPr>
                    <p:cNvPr id="52" name="Isosceles Triangle 51">
                      <a:extLst>
                        <a:ext uri="{FF2B5EF4-FFF2-40B4-BE49-F238E27FC236}">
                          <a16:creationId xmlns:a16="http://schemas.microsoft.com/office/drawing/2014/main" id="{46EAA97E-862C-432E-B481-ADB2DACE10CC}"/>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ED8EE324-5866-4397-B061-080588BAF4D3}"/>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10D9B507-929D-4C1F-A7BD-B338882D7563}"/>
                      </a:ext>
                    </a:extLst>
                  </p:cNvPr>
                  <p:cNvGrpSpPr/>
                  <p:nvPr/>
                </p:nvGrpSpPr>
                <p:grpSpPr>
                  <a:xfrm rot="10800000">
                    <a:off x="10708045" y="2686171"/>
                    <a:ext cx="342901" cy="815043"/>
                    <a:chOff x="10706878" y="1872175"/>
                    <a:chExt cx="342901" cy="815043"/>
                  </a:xfrm>
                </p:grpSpPr>
                <p:sp>
                  <p:nvSpPr>
                    <p:cNvPr id="55" name="Isosceles Triangle 54">
                      <a:extLst>
                        <a:ext uri="{FF2B5EF4-FFF2-40B4-BE49-F238E27FC236}">
                          <a16:creationId xmlns:a16="http://schemas.microsoft.com/office/drawing/2014/main" id="{4D90EB5F-B17D-4D8C-B22A-A432001A6281}"/>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AA061BFA-E03B-4543-855D-61CE696350BB}"/>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44E71D3C-C3A1-4CF6-ABB3-53B69A32CE30}"/>
                      </a:ext>
                    </a:extLst>
                  </p:cNvPr>
                  <p:cNvGrpSpPr/>
                  <p:nvPr/>
                </p:nvGrpSpPr>
                <p:grpSpPr>
                  <a:xfrm rot="16200000">
                    <a:off x="10281168" y="2279694"/>
                    <a:ext cx="342901" cy="815043"/>
                    <a:chOff x="10706878" y="1872175"/>
                    <a:chExt cx="342901" cy="815043"/>
                  </a:xfrm>
                </p:grpSpPr>
                <p:sp>
                  <p:nvSpPr>
                    <p:cNvPr id="58" name="Isosceles Triangle 57">
                      <a:extLst>
                        <a:ext uri="{FF2B5EF4-FFF2-40B4-BE49-F238E27FC236}">
                          <a16:creationId xmlns:a16="http://schemas.microsoft.com/office/drawing/2014/main" id="{6732F145-96EE-4DF8-A0E6-7733ECFEED94}"/>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0A28230B-CBA9-42AC-BA3F-44E068116D44}"/>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FBBE4778-AE57-44F4-8BEE-E6908728AFEC}"/>
                      </a:ext>
                    </a:extLst>
                  </p:cNvPr>
                  <p:cNvGrpSpPr/>
                  <p:nvPr/>
                </p:nvGrpSpPr>
                <p:grpSpPr>
                  <a:xfrm rot="2629123">
                    <a:off x="10957901" y="2313786"/>
                    <a:ext cx="164888" cy="461085"/>
                    <a:chOff x="10706878" y="1872492"/>
                    <a:chExt cx="343030" cy="815044"/>
                  </a:xfrm>
                </p:grpSpPr>
                <p:sp>
                  <p:nvSpPr>
                    <p:cNvPr id="61" name="Isosceles Triangle 60">
                      <a:extLst>
                        <a:ext uri="{FF2B5EF4-FFF2-40B4-BE49-F238E27FC236}">
                          <a16:creationId xmlns:a16="http://schemas.microsoft.com/office/drawing/2014/main" id="{C3928E89-D1FB-41E5-B4D4-5B51572B157B}"/>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835CB9FA-C6DE-4A3C-AB85-343485029519}"/>
                        </a:ext>
                      </a:extLst>
                    </p:cNvPr>
                    <p:cNvSpPr/>
                    <p:nvPr/>
                  </p:nvSpPr>
                  <p:spPr>
                    <a:xfrm rot="5400000">
                      <a:off x="10557245" y="2194873"/>
                      <a:ext cx="815044" cy="17028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F1C9C642-8E7C-4502-A130-2E37184F543C}"/>
                      </a:ext>
                    </a:extLst>
                  </p:cNvPr>
                  <p:cNvGrpSpPr/>
                  <p:nvPr/>
                </p:nvGrpSpPr>
                <p:grpSpPr>
                  <a:xfrm rot="8012081">
                    <a:off x="10961545" y="2616583"/>
                    <a:ext cx="164826" cy="461084"/>
                    <a:chOff x="10706878" y="1872175"/>
                    <a:chExt cx="342901" cy="815043"/>
                  </a:xfrm>
                </p:grpSpPr>
                <p:sp>
                  <p:nvSpPr>
                    <p:cNvPr id="64" name="Isosceles Triangle 63">
                      <a:extLst>
                        <a:ext uri="{FF2B5EF4-FFF2-40B4-BE49-F238E27FC236}">
                          <a16:creationId xmlns:a16="http://schemas.microsoft.com/office/drawing/2014/main" id="{A3E6071F-284B-49FE-8B31-33BA675F1D7B}"/>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62371AA1-738D-49BD-AD2E-4A9C1AAAD2BC}"/>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D99BB54C-D355-44E1-87E7-D4C3AF63446D}"/>
                      </a:ext>
                    </a:extLst>
                  </p:cNvPr>
                  <p:cNvGrpSpPr/>
                  <p:nvPr/>
                </p:nvGrpSpPr>
                <p:grpSpPr>
                  <a:xfrm rot="13542413">
                    <a:off x="10652382" y="2604901"/>
                    <a:ext cx="164826" cy="461084"/>
                    <a:chOff x="10706878" y="1872175"/>
                    <a:chExt cx="342901" cy="815043"/>
                  </a:xfrm>
                </p:grpSpPr>
                <p:sp>
                  <p:nvSpPr>
                    <p:cNvPr id="67" name="Isosceles Triangle 66">
                      <a:extLst>
                        <a:ext uri="{FF2B5EF4-FFF2-40B4-BE49-F238E27FC236}">
                          <a16:creationId xmlns:a16="http://schemas.microsoft.com/office/drawing/2014/main" id="{C3900823-E8FF-494E-8A85-EB463C227B9D}"/>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DD8AF646-6D67-4426-8EE1-57854D2C4C77}"/>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77384312-86A5-4A89-A824-BC7ED89C41A2}"/>
                      </a:ext>
                    </a:extLst>
                  </p:cNvPr>
                  <p:cNvGrpSpPr/>
                  <p:nvPr/>
                </p:nvGrpSpPr>
                <p:grpSpPr>
                  <a:xfrm rot="18729105">
                    <a:off x="10646934" y="2315784"/>
                    <a:ext cx="164826" cy="461084"/>
                    <a:chOff x="10706878" y="1872175"/>
                    <a:chExt cx="342901" cy="815043"/>
                  </a:xfrm>
                </p:grpSpPr>
                <p:sp>
                  <p:nvSpPr>
                    <p:cNvPr id="70" name="Isosceles Triangle 69">
                      <a:extLst>
                        <a:ext uri="{FF2B5EF4-FFF2-40B4-BE49-F238E27FC236}">
                          <a16:creationId xmlns:a16="http://schemas.microsoft.com/office/drawing/2014/main" id="{3A71BD53-1DB7-4D3C-9B5C-9F51D8FE1D20}"/>
                        </a:ext>
                      </a:extLst>
                    </p:cNvPr>
                    <p:cNvSpPr/>
                    <p:nvPr/>
                  </p:nvSpPr>
                  <p:spPr>
                    <a:xfrm rot="16200000">
                      <a:off x="10390613" y="2198332"/>
                      <a:ext cx="805149" cy="172619"/>
                    </a:xfrm>
                    <a:prstGeom prst="triangl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5E93B0C8-9CD0-433D-BD17-6D5CE40689C1}"/>
                        </a:ext>
                      </a:extLst>
                    </p:cNvPr>
                    <p:cNvSpPr/>
                    <p:nvPr/>
                  </p:nvSpPr>
                  <p:spPr>
                    <a:xfrm rot="5400000">
                      <a:off x="10557116" y="2194555"/>
                      <a:ext cx="815043" cy="17028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75" name="TextBox 74">
                <a:extLst>
                  <a:ext uri="{FF2B5EF4-FFF2-40B4-BE49-F238E27FC236}">
                    <a16:creationId xmlns:a16="http://schemas.microsoft.com/office/drawing/2014/main" id="{9930C785-48DF-4277-A57B-B964AB7FD460}"/>
                  </a:ext>
                </a:extLst>
              </p:cNvPr>
              <p:cNvSpPr txBox="1"/>
              <p:nvPr/>
            </p:nvSpPr>
            <p:spPr>
              <a:xfrm>
                <a:off x="10662650" y="1947209"/>
                <a:ext cx="317241" cy="369332"/>
              </a:xfrm>
              <a:prstGeom prst="rect">
                <a:avLst/>
              </a:prstGeom>
              <a:noFill/>
            </p:spPr>
            <p:txBody>
              <a:bodyPr wrap="square" rtlCol="0">
                <a:spAutoFit/>
              </a:bodyPr>
              <a:lstStyle/>
              <a:p>
                <a:r>
                  <a:rPr lang="en-US" dirty="0">
                    <a:latin typeface="AR JULIAN" panose="02000000000000000000" pitchFamily="2" charset="0"/>
                  </a:rPr>
                  <a:t>N</a:t>
                </a:r>
              </a:p>
            </p:txBody>
          </p:sp>
          <p:sp>
            <p:nvSpPr>
              <p:cNvPr id="76" name="TextBox 75">
                <a:extLst>
                  <a:ext uri="{FF2B5EF4-FFF2-40B4-BE49-F238E27FC236}">
                    <a16:creationId xmlns:a16="http://schemas.microsoft.com/office/drawing/2014/main" id="{60A875E2-8E1C-4D31-ACFD-5EF213BB57F5}"/>
                  </a:ext>
                </a:extLst>
              </p:cNvPr>
              <p:cNvSpPr txBox="1"/>
              <p:nvPr/>
            </p:nvSpPr>
            <p:spPr>
              <a:xfrm>
                <a:off x="9567213" y="2947902"/>
                <a:ext cx="317241" cy="369332"/>
              </a:xfrm>
              <a:prstGeom prst="rect">
                <a:avLst/>
              </a:prstGeom>
              <a:noFill/>
            </p:spPr>
            <p:txBody>
              <a:bodyPr wrap="square" rtlCol="0">
                <a:spAutoFit/>
              </a:bodyPr>
              <a:lstStyle/>
              <a:p>
                <a:r>
                  <a:rPr lang="en-US" dirty="0">
                    <a:latin typeface="AR JULIAN" panose="02000000000000000000" pitchFamily="2" charset="0"/>
                  </a:rPr>
                  <a:t>W</a:t>
                </a:r>
              </a:p>
            </p:txBody>
          </p:sp>
          <p:sp>
            <p:nvSpPr>
              <p:cNvPr id="77" name="TextBox 76">
                <a:extLst>
                  <a:ext uri="{FF2B5EF4-FFF2-40B4-BE49-F238E27FC236}">
                    <a16:creationId xmlns:a16="http://schemas.microsoft.com/office/drawing/2014/main" id="{3A8F7F2C-02A5-4525-B836-5379E5120D63}"/>
                  </a:ext>
                </a:extLst>
              </p:cNvPr>
              <p:cNvSpPr txBox="1"/>
              <p:nvPr/>
            </p:nvSpPr>
            <p:spPr>
              <a:xfrm>
                <a:off x="11711491" y="2901428"/>
                <a:ext cx="317241" cy="369332"/>
              </a:xfrm>
              <a:prstGeom prst="rect">
                <a:avLst/>
              </a:prstGeom>
              <a:noFill/>
            </p:spPr>
            <p:txBody>
              <a:bodyPr wrap="square" rtlCol="0">
                <a:spAutoFit/>
              </a:bodyPr>
              <a:lstStyle/>
              <a:p>
                <a:r>
                  <a:rPr lang="en-US" dirty="0">
                    <a:latin typeface="AR JULIAN" panose="02000000000000000000" pitchFamily="2" charset="0"/>
                  </a:rPr>
                  <a:t>E</a:t>
                </a:r>
              </a:p>
            </p:txBody>
          </p:sp>
          <p:sp>
            <p:nvSpPr>
              <p:cNvPr id="78" name="TextBox 77">
                <a:extLst>
                  <a:ext uri="{FF2B5EF4-FFF2-40B4-BE49-F238E27FC236}">
                    <a16:creationId xmlns:a16="http://schemas.microsoft.com/office/drawing/2014/main" id="{83764083-3549-40F7-A929-B7CEB030F374}"/>
                  </a:ext>
                </a:extLst>
              </p:cNvPr>
              <p:cNvSpPr txBox="1"/>
              <p:nvPr/>
            </p:nvSpPr>
            <p:spPr>
              <a:xfrm>
                <a:off x="10708544" y="3879479"/>
                <a:ext cx="317241" cy="369332"/>
              </a:xfrm>
              <a:prstGeom prst="rect">
                <a:avLst/>
              </a:prstGeom>
              <a:noFill/>
            </p:spPr>
            <p:txBody>
              <a:bodyPr wrap="square" rtlCol="0">
                <a:spAutoFit/>
              </a:bodyPr>
              <a:lstStyle/>
              <a:p>
                <a:r>
                  <a:rPr lang="en-US" dirty="0">
                    <a:latin typeface="AR JULIAN" panose="02000000000000000000" pitchFamily="2" charset="0"/>
                  </a:rPr>
                  <a:t>S</a:t>
                </a:r>
              </a:p>
            </p:txBody>
          </p:sp>
        </p:grpSp>
        <p:sp>
          <p:nvSpPr>
            <p:cNvPr id="88" name="Arc 87">
              <a:extLst>
                <a:ext uri="{FF2B5EF4-FFF2-40B4-BE49-F238E27FC236}">
                  <a16:creationId xmlns:a16="http://schemas.microsoft.com/office/drawing/2014/main" id="{CF5F34F5-2E12-476D-AE7D-00D8D3211A01}"/>
                </a:ext>
              </a:extLst>
            </p:cNvPr>
            <p:cNvSpPr/>
            <p:nvPr/>
          </p:nvSpPr>
          <p:spPr>
            <a:xfrm>
              <a:off x="438536" y="1948946"/>
              <a:ext cx="11402010" cy="1278680"/>
            </a:xfrm>
            <a:prstGeom prst="arc">
              <a:avLst>
                <a:gd name="adj1" fmla="val 10791779"/>
                <a:gd name="adj2" fmla="val 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8" name="Group 97">
              <a:extLst>
                <a:ext uri="{FF2B5EF4-FFF2-40B4-BE49-F238E27FC236}">
                  <a16:creationId xmlns:a16="http://schemas.microsoft.com/office/drawing/2014/main" id="{BF3E04B8-8DD3-40DC-BBC7-C7731614E873}"/>
                </a:ext>
              </a:extLst>
            </p:cNvPr>
            <p:cNvGrpSpPr/>
            <p:nvPr/>
          </p:nvGrpSpPr>
          <p:grpSpPr>
            <a:xfrm>
              <a:off x="2487440" y="2105166"/>
              <a:ext cx="6984916" cy="2202379"/>
              <a:chOff x="2366181" y="2215664"/>
              <a:chExt cx="6984916" cy="2202379"/>
            </a:xfrm>
          </p:grpSpPr>
          <p:grpSp>
            <p:nvGrpSpPr>
              <p:cNvPr id="96" name="Group 95">
                <a:extLst>
                  <a:ext uri="{FF2B5EF4-FFF2-40B4-BE49-F238E27FC236}">
                    <a16:creationId xmlns:a16="http://schemas.microsoft.com/office/drawing/2014/main" id="{779F8826-7E41-4918-A16D-8985ED2B9E0D}"/>
                  </a:ext>
                </a:extLst>
              </p:cNvPr>
              <p:cNvGrpSpPr/>
              <p:nvPr/>
            </p:nvGrpSpPr>
            <p:grpSpPr>
              <a:xfrm>
                <a:off x="2366181" y="2215664"/>
                <a:ext cx="6984916" cy="2202379"/>
                <a:chOff x="2301915" y="2157706"/>
                <a:chExt cx="6984916" cy="2202379"/>
              </a:xfrm>
              <a:solidFill>
                <a:schemeClr val="accent6"/>
              </a:solidFill>
            </p:grpSpPr>
            <p:sp>
              <p:nvSpPr>
                <p:cNvPr id="11" name="Freeform: Shape 10">
                  <a:extLst>
                    <a:ext uri="{FF2B5EF4-FFF2-40B4-BE49-F238E27FC236}">
                      <a16:creationId xmlns:a16="http://schemas.microsoft.com/office/drawing/2014/main" id="{D30E52C1-1682-4A3E-80E5-562F833C04BA}"/>
                    </a:ext>
                  </a:extLst>
                </p:cNvPr>
                <p:cNvSpPr/>
                <p:nvPr/>
              </p:nvSpPr>
              <p:spPr>
                <a:xfrm>
                  <a:off x="2785001" y="2157706"/>
                  <a:ext cx="3461658" cy="1371600"/>
                </a:xfrm>
                <a:custGeom>
                  <a:avLst/>
                  <a:gdLst>
                    <a:gd name="connsiteX0" fmla="*/ 46654 w 3135086"/>
                    <a:gd name="connsiteY0" fmla="*/ 83975 h 1296955"/>
                    <a:gd name="connsiteX1" fmla="*/ 0 w 3135086"/>
                    <a:gd name="connsiteY1" fmla="*/ 354563 h 1296955"/>
                    <a:gd name="connsiteX2" fmla="*/ 242596 w 3135086"/>
                    <a:gd name="connsiteY2" fmla="*/ 354563 h 1296955"/>
                    <a:gd name="connsiteX3" fmla="*/ 74645 w 3135086"/>
                    <a:gd name="connsiteY3" fmla="*/ 475861 h 1296955"/>
                    <a:gd name="connsiteX4" fmla="*/ 130629 w 3135086"/>
                    <a:gd name="connsiteY4" fmla="*/ 597159 h 1296955"/>
                    <a:gd name="connsiteX5" fmla="*/ 578498 w 3135086"/>
                    <a:gd name="connsiteY5" fmla="*/ 718457 h 1296955"/>
                    <a:gd name="connsiteX6" fmla="*/ 307911 w 3135086"/>
                    <a:gd name="connsiteY6" fmla="*/ 886408 h 1296955"/>
                    <a:gd name="connsiteX7" fmla="*/ 681135 w 3135086"/>
                    <a:gd name="connsiteY7" fmla="*/ 1175657 h 1296955"/>
                    <a:gd name="connsiteX8" fmla="*/ 1408923 w 3135086"/>
                    <a:gd name="connsiteY8" fmla="*/ 1296955 h 1296955"/>
                    <a:gd name="connsiteX9" fmla="*/ 1343609 w 3135086"/>
                    <a:gd name="connsiteY9" fmla="*/ 1035697 h 1296955"/>
                    <a:gd name="connsiteX10" fmla="*/ 1838131 w 3135086"/>
                    <a:gd name="connsiteY10" fmla="*/ 1007706 h 1296955"/>
                    <a:gd name="connsiteX11" fmla="*/ 2052735 w 3135086"/>
                    <a:gd name="connsiteY11" fmla="*/ 1296955 h 1296955"/>
                    <a:gd name="connsiteX12" fmla="*/ 2649894 w 3135086"/>
                    <a:gd name="connsiteY12" fmla="*/ 905069 h 1296955"/>
                    <a:gd name="connsiteX13" fmla="*/ 2724539 w 3135086"/>
                    <a:gd name="connsiteY13" fmla="*/ 587828 h 1296955"/>
                    <a:gd name="connsiteX14" fmla="*/ 3135086 w 3135086"/>
                    <a:gd name="connsiteY14" fmla="*/ 223934 h 1296955"/>
                    <a:gd name="connsiteX15" fmla="*/ 2733870 w 3135086"/>
                    <a:gd name="connsiteY15" fmla="*/ 149289 h 1296955"/>
                    <a:gd name="connsiteX16" fmla="*/ 1576874 w 3135086"/>
                    <a:gd name="connsiteY16" fmla="*/ 0 h 1296955"/>
                    <a:gd name="connsiteX17" fmla="*/ 46654 w 3135086"/>
                    <a:gd name="connsiteY17" fmla="*/ 83975 h 1296955"/>
                    <a:gd name="connsiteX0" fmla="*/ 46654 w 3135086"/>
                    <a:gd name="connsiteY0" fmla="*/ 83975 h 1296955"/>
                    <a:gd name="connsiteX1" fmla="*/ 0 w 3135086"/>
                    <a:gd name="connsiteY1" fmla="*/ 354563 h 1296955"/>
                    <a:gd name="connsiteX2" fmla="*/ 242596 w 3135086"/>
                    <a:gd name="connsiteY2" fmla="*/ 354563 h 1296955"/>
                    <a:gd name="connsiteX3" fmla="*/ 74645 w 3135086"/>
                    <a:gd name="connsiteY3" fmla="*/ 475861 h 1296955"/>
                    <a:gd name="connsiteX4" fmla="*/ 130629 w 3135086"/>
                    <a:gd name="connsiteY4" fmla="*/ 597159 h 1296955"/>
                    <a:gd name="connsiteX5" fmla="*/ 578498 w 3135086"/>
                    <a:gd name="connsiteY5" fmla="*/ 718457 h 1296955"/>
                    <a:gd name="connsiteX6" fmla="*/ 307911 w 3135086"/>
                    <a:gd name="connsiteY6" fmla="*/ 886408 h 1296955"/>
                    <a:gd name="connsiteX7" fmla="*/ 681135 w 3135086"/>
                    <a:gd name="connsiteY7" fmla="*/ 1175657 h 1296955"/>
                    <a:gd name="connsiteX8" fmla="*/ 1408923 w 3135086"/>
                    <a:gd name="connsiteY8" fmla="*/ 1296955 h 1296955"/>
                    <a:gd name="connsiteX9" fmla="*/ 1343609 w 3135086"/>
                    <a:gd name="connsiteY9" fmla="*/ 1035697 h 1296955"/>
                    <a:gd name="connsiteX10" fmla="*/ 1838131 w 3135086"/>
                    <a:gd name="connsiteY10" fmla="*/ 1007706 h 1296955"/>
                    <a:gd name="connsiteX11" fmla="*/ 2052735 w 3135086"/>
                    <a:gd name="connsiteY11" fmla="*/ 1296955 h 1296955"/>
                    <a:gd name="connsiteX12" fmla="*/ 2649894 w 3135086"/>
                    <a:gd name="connsiteY12" fmla="*/ 905069 h 1296955"/>
                    <a:gd name="connsiteX13" fmla="*/ 2724539 w 3135086"/>
                    <a:gd name="connsiteY13" fmla="*/ 587828 h 1296955"/>
                    <a:gd name="connsiteX14" fmla="*/ 3135086 w 3135086"/>
                    <a:gd name="connsiteY14" fmla="*/ 223934 h 1296955"/>
                    <a:gd name="connsiteX15" fmla="*/ 2733870 w 3135086"/>
                    <a:gd name="connsiteY15" fmla="*/ 149289 h 1296955"/>
                    <a:gd name="connsiteX16" fmla="*/ 1576874 w 3135086"/>
                    <a:gd name="connsiteY16" fmla="*/ 0 h 1296955"/>
                    <a:gd name="connsiteX17" fmla="*/ 46654 w 3135086"/>
                    <a:gd name="connsiteY17" fmla="*/ 83975 h 1296955"/>
                    <a:gd name="connsiteX0" fmla="*/ 46654 w 3135086"/>
                    <a:gd name="connsiteY0" fmla="*/ 83975 h 1296955"/>
                    <a:gd name="connsiteX1" fmla="*/ 0 w 3135086"/>
                    <a:gd name="connsiteY1" fmla="*/ 354563 h 1296955"/>
                    <a:gd name="connsiteX2" fmla="*/ 242596 w 3135086"/>
                    <a:gd name="connsiteY2" fmla="*/ 354563 h 1296955"/>
                    <a:gd name="connsiteX3" fmla="*/ 74645 w 3135086"/>
                    <a:gd name="connsiteY3" fmla="*/ 475861 h 1296955"/>
                    <a:gd name="connsiteX4" fmla="*/ 130629 w 3135086"/>
                    <a:gd name="connsiteY4" fmla="*/ 597159 h 1296955"/>
                    <a:gd name="connsiteX5" fmla="*/ 578498 w 3135086"/>
                    <a:gd name="connsiteY5" fmla="*/ 718457 h 1296955"/>
                    <a:gd name="connsiteX6" fmla="*/ 307911 w 3135086"/>
                    <a:gd name="connsiteY6" fmla="*/ 886408 h 1296955"/>
                    <a:gd name="connsiteX7" fmla="*/ 681135 w 3135086"/>
                    <a:gd name="connsiteY7" fmla="*/ 1175657 h 1296955"/>
                    <a:gd name="connsiteX8" fmla="*/ 1408923 w 3135086"/>
                    <a:gd name="connsiteY8" fmla="*/ 1296955 h 1296955"/>
                    <a:gd name="connsiteX9" fmla="*/ 1343609 w 3135086"/>
                    <a:gd name="connsiteY9" fmla="*/ 1035697 h 1296955"/>
                    <a:gd name="connsiteX10" fmla="*/ 1838131 w 3135086"/>
                    <a:gd name="connsiteY10" fmla="*/ 1007706 h 1296955"/>
                    <a:gd name="connsiteX11" fmla="*/ 2052735 w 3135086"/>
                    <a:gd name="connsiteY11" fmla="*/ 1296955 h 1296955"/>
                    <a:gd name="connsiteX12" fmla="*/ 2649894 w 3135086"/>
                    <a:gd name="connsiteY12" fmla="*/ 905069 h 1296955"/>
                    <a:gd name="connsiteX13" fmla="*/ 2724539 w 3135086"/>
                    <a:gd name="connsiteY13" fmla="*/ 587828 h 1296955"/>
                    <a:gd name="connsiteX14" fmla="*/ 3135086 w 3135086"/>
                    <a:gd name="connsiteY14" fmla="*/ 223934 h 1296955"/>
                    <a:gd name="connsiteX15" fmla="*/ 2733870 w 3135086"/>
                    <a:gd name="connsiteY15" fmla="*/ 149289 h 1296955"/>
                    <a:gd name="connsiteX16" fmla="*/ 1576874 w 3135086"/>
                    <a:gd name="connsiteY16" fmla="*/ 0 h 1296955"/>
                    <a:gd name="connsiteX17" fmla="*/ 46654 w 3135086"/>
                    <a:gd name="connsiteY17" fmla="*/ 83975 h 1296955"/>
                    <a:gd name="connsiteX0" fmla="*/ 149291 w 3135086"/>
                    <a:gd name="connsiteY0" fmla="*/ 50872 h 1319836"/>
                    <a:gd name="connsiteX1" fmla="*/ 0 w 3135086"/>
                    <a:gd name="connsiteY1" fmla="*/ 377444 h 1319836"/>
                    <a:gd name="connsiteX2" fmla="*/ 242596 w 3135086"/>
                    <a:gd name="connsiteY2" fmla="*/ 377444 h 1319836"/>
                    <a:gd name="connsiteX3" fmla="*/ 74645 w 3135086"/>
                    <a:gd name="connsiteY3" fmla="*/ 498742 h 1319836"/>
                    <a:gd name="connsiteX4" fmla="*/ 130629 w 3135086"/>
                    <a:gd name="connsiteY4" fmla="*/ 620040 h 1319836"/>
                    <a:gd name="connsiteX5" fmla="*/ 578498 w 3135086"/>
                    <a:gd name="connsiteY5" fmla="*/ 741338 h 1319836"/>
                    <a:gd name="connsiteX6" fmla="*/ 307911 w 3135086"/>
                    <a:gd name="connsiteY6" fmla="*/ 909289 h 1319836"/>
                    <a:gd name="connsiteX7" fmla="*/ 681135 w 3135086"/>
                    <a:gd name="connsiteY7" fmla="*/ 1198538 h 1319836"/>
                    <a:gd name="connsiteX8" fmla="*/ 1408923 w 3135086"/>
                    <a:gd name="connsiteY8" fmla="*/ 1319836 h 1319836"/>
                    <a:gd name="connsiteX9" fmla="*/ 1343609 w 3135086"/>
                    <a:gd name="connsiteY9" fmla="*/ 1058578 h 1319836"/>
                    <a:gd name="connsiteX10" fmla="*/ 1838131 w 3135086"/>
                    <a:gd name="connsiteY10" fmla="*/ 1030587 h 1319836"/>
                    <a:gd name="connsiteX11" fmla="*/ 2052735 w 3135086"/>
                    <a:gd name="connsiteY11" fmla="*/ 1319836 h 1319836"/>
                    <a:gd name="connsiteX12" fmla="*/ 2649894 w 3135086"/>
                    <a:gd name="connsiteY12" fmla="*/ 927950 h 1319836"/>
                    <a:gd name="connsiteX13" fmla="*/ 2724539 w 3135086"/>
                    <a:gd name="connsiteY13" fmla="*/ 610709 h 1319836"/>
                    <a:gd name="connsiteX14" fmla="*/ 3135086 w 3135086"/>
                    <a:gd name="connsiteY14" fmla="*/ 246815 h 1319836"/>
                    <a:gd name="connsiteX15" fmla="*/ 2733870 w 3135086"/>
                    <a:gd name="connsiteY15" fmla="*/ 172170 h 1319836"/>
                    <a:gd name="connsiteX16" fmla="*/ 1576874 w 3135086"/>
                    <a:gd name="connsiteY16" fmla="*/ 22881 h 1319836"/>
                    <a:gd name="connsiteX17" fmla="*/ 149291 w 3135086"/>
                    <a:gd name="connsiteY17" fmla="*/ 50872 h 1319836"/>
                    <a:gd name="connsiteX0" fmla="*/ 130630 w 3135086"/>
                    <a:gd name="connsiteY0" fmla="*/ 50872 h 1319836"/>
                    <a:gd name="connsiteX1" fmla="*/ 0 w 3135086"/>
                    <a:gd name="connsiteY1" fmla="*/ 377444 h 1319836"/>
                    <a:gd name="connsiteX2" fmla="*/ 242596 w 3135086"/>
                    <a:gd name="connsiteY2" fmla="*/ 377444 h 1319836"/>
                    <a:gd name="connsiteX3" fmla="*/ 74645 w 3135086"/>
                    <a:gd name="connsiteY3" fmla="*/ 498742 h 1319836"/>
                    <a:gd name="connsiteX4" fmla="*/ 130629 w 3135086"/>
                    <a:gd name="connsiteY4" fmla="*/ 620040 h 1319836"/>
                    <a:gd name="connsiteX5" fmla="*/ 578498 w 3135086"/>
                    <a:gd name="connsiteY5" fmla="*/ 741338 h 1319836"/>
                    <a:gd name="connsiteX6" fmla="*/ 307911 w 3135086"/>
                    <a:gd name="connsiteY6" fmla="*/ 909289 h 1319836"/>
                    <a:gd name="connsiteX7" fmla="*/ 681135 w 3135086"/>
                    <a:gd name="connsiteY7" fmla="*/ 1198538 h 1319836"/>
                    <a:gd name="connsiteX8" fmla="*/ 1408923 w 3135086"/>
                    <a:gd name="connsiteY8" fmla="*/ 1319836 h 1319836"/>
                    <a:gd name="connsiteX9" fmla="*/ 1343609 w 3135086"/>
                    <a:gd name="connsiteY9" fmla="*/ 1058578 h 1319836"/>
                    <a:gd name="connsiteX10" fmla="*/ 1838131 w 3135086"/>
                    <a:gd name="connsiteY10" fmla="*/ 1030587 h 1319836"/>
                    <a:gd name="connsiteX11" fmla="*/ 2052735 w 3135086"/>
                    <a:gd name="connsiteY11" fmla="*/ 1319836 h 1319836"/>
                    <a:gd name="connsiteX12" fmla="*/ 2649894 w 3135086"/>
                    <a:gd name="connsiteY12" fmla="*/ 927950 h 1319836"/>
                    <a:gd name="connsiteX13" fmla="*/ 2724539 w 3135086"/>
                    <a:gd name="connsiteY13" fmla="*/ 610709 h 1319836"/>
                    <a:gd name="connsiteX14" fmla="*/ 3135086 w 3135086"/>
                    <a:gd name="connsiteY14" fmla="*/ 246815 h 1319836"/>
                    <a:gd name="connsiteX15" fmla="*/ 2733870 w 3135086"/>
                    <a:gd name="connsiteY15" fmla="*/ 172170 h 1319836"/>
                    <a:gd name="connsiteX16" fmla="*/ 1576874 w 3135086"/>
                    <a:gd name="connsiteY16" fmla="*/ 22881 h 1319836"/>
                    <a:gd name="connsiteX17" fmla="*/ 130630 w 3135086"/>
                    <a:gd name="connsiteY17" fmla="*/ 50872 h 1319836"/>
                    <a:gd name="connsiteX0" fmla="*/ 130630 w 3135086"/>
                    <a:gd name="connsiteY0" fmla="*/ 84150 h 1353114"/>
                    <a:gd name="connsiteX1" fmla="*/ 0 w 3135086"/>
                    <a:gd name="connsiteY1" fmla="*/ 410722 h 1353114"/>
                    <a:gd name="connsiteX2" fmla="*/ 242596 w 3135086"/>
                    <a:gd name="connsiteY2" fmla="*/ 410722 h 1353114"/>
                    <a:gd name="connsiteX3" fmla="*/ 74645 w 3135086"/>
                    <a:gd name="connsiteY3" fmla="*/ 532020 h 1353114"/>
                    <a:gd name="connsiteX4" fmla="*/ 130629 w 3135086"/>
                    <a:gd name="connsiteY4" fmla="*/ 653318 h 1353114"/>
                    <a:gd name="connsiteX5" fmla="*/ 578498 w 3135086"/>
                    <a:gd name="connsiteY5" fmla="*/ 774616 h 1353114"/>
                    <a:gd name="connsiteX6" fmla="*/ 307911 w 3135086"/>
                    <a:gd name="connsiteY6" fmla="*/ 942567 h 1353114"/>
                    <a:gd name="connsiteX7" fmla="*/ 681135 w 3135086"/>
                    <a:gd name="connsiteY7" fmla="*/ 1231816 h 1353114"/>
                    <a:gd name="connsiteX8" fmla="*/ 1408923 w 3135086"/>
                    <a:gd name="connsiteY8" fmla="*/ 1353114 h 1353114"/>
                    <a:gd name="connsiteX9" fmla="*/ 1343609 w 3135086"/>
                    <a:gd name="connsiteY9" fmla="*/ 1091856 h 1353114"/>
                    <a:gd name="connsiteX10" fmla="*/ 1838131 w 3135086"/>
                    <a:gd name="connsiteY10" fmla="*/ 1063865 h 1353114"/>
                    <a:gd name="connsiteX11" fmla="*/ 2052735 w 3135086"/>
                    <a:gd name="connsiteY11" fmla="*/ 1353114 h 1353114"/>
                    <a:gd name="connsiteX12" fmla="*/ 2649894 w 3135086"/>
                    <a:gd name="connsiteY12" fmla="*/ 961228 h 1353114"/>
                    <a:gd name="connsiteX13" fmla="*/ 2724539 w 3135086"/>
                    <a:gd name="connsiteY13" fmla="*/ 643987 h 1353114"/>
                    <a:gd name="connsiteX14" fmla="*/ 3135086 w 3135086"/>
                    <a:gd name="connsiteY14" fmla="*/ 280093 h 1353114"/>
                    <a:gd name="connsiteX15" fmla="*/ 2733870 w 3135086"/>
                    <a:gd name="connsiteY15" fmla="*/ 205448 h 1353114"/>
                    <a:gd name="connsiteX16" fmla="*/ 1576874 w 3135086"/>
                    <a:gd name="connsiteY16" fmla="*/ 56159 h 1353114"/>
                    <a:gd name="connsiteX17" fmla="*/ 130630 w 3135086"/>
                    <a:gd name="connsiteY17" fmla="*/ 84150 h 1353114"/>
                    <a:gd name="connsiteX0" fmla="*/ 130630 w 3135086"/>
                    <a:gd name="connsiteY0" fmla="*/ 84150 h 1353114"/>
                    <a:gd name="connsiteX1" fmla="*/ 0 w 3135086"/>
                    <a:gd name="connsiteY1" fmla="*/ 410722 h 1353114"/>
                    <a:gd name="connsiteX2" fmla="*/ 242596 w 3135086"/>
                    <a:gd name="connsiteY2" fmla="*/ 410722 h 1353114"/>
                    <a:gd name="connsiteX3" fmla="*/ 74645 w 3135086"/>
                    <a:gd name="connsiteY3" fmla="*/ 532020 h 1353114"/>
                    <a:gd name="connsiteX4" fmla="*/ 130629 w 3135086"/>
                    <a:gd name="connsiteY4" fmla="*/ 653318 h 1353114"/>
                    <a:gd name="connsiteX5" fmla="*/ 578498 w 3135086"/>
                    <a:gd name="connsiteY5" fmla="*/ 774616 h 1353114"/>
                    <a:gd name="connsiteX6" fmla="*/ 307911 w 3135086"/>
                    <a:gd name="connsiteY6" fmla="*/ 942567 h 1353114"/>
                    <a:gd name="connsiteX7" fmla="*/ 681135 w 3135086"/>
                    <a:gd name="connsiteY7" fmla="*/ 1231816 h 1353114"/>
                    <a:gd name="connsiteX8" fmla="*/ 1408923 w 3135086"/>
                    <a:gd name="connsiteY8" fmla="*/ 1353114 h 1353114"/>
                    <a:gd name="connsiteX9" fmla="*/ 1343609 w 3135086"/>
                    <a:gd name="connsiteY9" fmla="*/ 1091856 h 1353114"/>
                    <a:gd name="connsiteX10" fmla="*/ 1838131 w 3135086"/>
                    <a:gd name="connsiteY10" fmla="*/ 1063865 h 1353114"/>
                    <a:gd name="connsiteX11" fmla="*/ 2052735 w 3135086"/>
                    <a:gd name="connsiteY11" fmla="*/ 1353114 h 1353114"/>
                    <a:gd name="connsiteX12" fmla="*/ 2649894 w 3135086"/>
                    <a:gd name="connsiteY12" fmla="*/ 961228 h 1353114"/>
                    <a:gd name="connsiteX13" fmla="*/ 2724539 w 3135086"/>
                    <a:gd name="connsiteY13" fmla="*/ 643987 h 1353114"/>
                    <a:gd name="connsiteX14" fmla="*/ 3135086 w 3135086"/>
                    <a:gd name="connsiteY14" fmla="*/ 280093 h 1353114"/>
                    <a:gd name="connsiteX15" fmla="*/ 2733870 w 3135086"/>
                    <a:gd name="connsiteY15" fmla="*/ 205448 h 1353114"/>
                    <a:gd name="connsiteX16" fmla="*/ 1576874 w 3135086"/>
                    <a:gd name="connsiteY16" fmla="*/ 56159 h 1353114"/>
                    <a:gd name="connsiteX17" fmla="*/ 130630 w 3135086"/>
                    <a:gd name="connsiteY17" fmla="*/ 84150 h 1353114"/>
                    <a:gd name="connsiteX0" fmla="*/ 130630 w 3135086"/>
                    <a:gd name="connsiteY0" fmla="*/ 120260 h 1389224"/>
                    <a:gd name="connsiteX1" fmla="*/ 0 w 3135086"/>
                    <a:gd name="connsiteY1" fmla="*/ 446832 h 1389224"/>
                    <a:gd name="connsiteX2" fmla="*/ 242596 w 3135086"/>
                    <a:gd name="connsiteY2" fmla="*/ 446832 h 1389224"/>
                    <a:gd name="connsiteX3" fmla="*/ 74645 w 3135086"/>
                    <a:gd name="connsiteY3" fmla="*/ 568130 h 1389224"/>
                    <a:gd name="connsiteX4" fmla="*/ 130629 w 3135086"/>
                    <a:gd name="connsiteY4" fmla="*/ 689428 h 1389224"/>
                    <a:gd name="connsiteX5" fmla="*/ 578498 w 3135086"/>
                    <a:gd name="connsiteY5" fmla="*/ 810726 h 1389224"/>
                    <a:gd name="connsiteX6" fmla="*/ 307911 w 3135086"/>
                    <a:gd name="connsiteY6" fmla="*/ 978677 h 1389224"/>
                    <a:gd name="connsiteX7" fmla="*/ 681135 w 3135086"/>
                    <a:gd name="connsiteY7" fmla="*/ 1267926 h 1389224"/>
                    <a:gd name="connsiteX8" fmla="*/ 1408923 w 3135086"/>
                    <a:gd name="connsiteY8" fmla="*/ 1389224 h 1389224"/>
                    <a:gd name="connsiteX9" fmla="*/ 1343609 w 3135086"/>
                    <a:gd name="connsiteY9" fmla="*/ 1127966 h 1389224"/>
                    <a:gd name="connsiteX10" fmla="*/ 1838131 w 3135086"/>
                    <a:gd name="connsiteY10" fmla="*/ 1099975 h 1389224"/>
                    <a:gd name="connsiteX11" fmla="*/ 2052735 w 3135086"/>
                    <a:gd name="connsiteY11" fmla="*/ 1389224 h 1389224"/>
                    <a:gd name="connsiteX12" fmla="*/ 2649894 w 3135086"/>
                    <a:gd name="connsiteY12" fmla="*/ 997338 h 1389224"/>
                    <a:gd name="connsiteX13" fmla="*/ 2724539 w 3135086"/>
                    <a:gd name="connsiteY13" fmla="*/ 680097 h 1389224"/>
                    <a:gd name="connsiteX14" fmla="*/ 3135086 w 3135086"/>
                    <a:gd name="connsiteY14" fmla="*/ 316203 h 1389224"/>
                    <a:gd name="connsiteX15" fmla="*/ 2733870 w 3135086"/>
                    <a:gd name="connsiteY15" fmla="*/ 241558 h 1389224"/>
                    <a:gd name="connsiteX16" fmla="*/ 1623527 w 3135086"/>
                    <a:gd name="connsiteY16" fmla="*/ 36285 h 1389224"/>
                    <a:gd name="connsiteX17" fmla="*/ 130630 w 3135086"/>
                    <a:gd name="connsiteY17" fmla="*/ 120260 h 1389224"/>
                    <a:gd name="connsiteX0" fmla="*/ 130630 w 3135086"/>
                    <a:gd name="connsiteY0" fmla="*/ 84971 h 1353935"/>
                    <a:gd name="connsiteX1" fmla="*/ 0 w 3135086"/>
                    <a:gd name="connsiteY1" fmla="*/ 411543 h 1353935"/>
                    <a:gd name="connsiteX2" fmla="*/ 242596 w 3135086"/>
                    <a:gd name="connsiteY2" fmla="*/ 411543 h 1353935"/>
                    <a:gd name="connsiteX3" fmla="*/ 74645 w 3135086"/>
                    <a:gd name="connsiteY3" fmla="*/ 532841 h 1353935"/>
                    <a:gd name="connsiteX4" fmla="*/ 130629 w 3135086"/>
                    <a:gd name="connsiteY4" fmla="*/ 654139 h 1353935"/>
                    <a:gd name="connsiteX5" fmla="*/ 578498 w 3135086"/>
                    <a:gd name="connsiteY5" fmla="*/ 775437 h 1353935"/>
                    <a:gd name="connsiteX6" fmla="*/ 307911 w 3135086"/>
                    <a:gd name="connsiteY6" fmla="*/ 943388 h 1353935"/>
                    <a:gd name="connsiteX7" fmla="*/ 681135 w 3135086"/>
                    <a:gd name="connsiteY7" fmla="*/ 1232637 h 1353935"/>
                    <a:gd name="connsiteX8" fmla="*/ 1408923 w 3135086"/>
                    <a:gd name="connsiteY8" fmla="*/ 1353935 h 1353935"/>
                    <a:gd name="connsiteX9" fmla="*/ 1343609 w 3135086"/>
                    <a:gd name="connsiteY9" fmla="*/ 1092677 h 1353935"/>
                    <a:gd name="connsiteX10" fmla="*/ 1838131 w 3135086"/>
                    <a:gd name="connsiteY10" fmla="*/ 1064686 h 1353935"/>
                    <a:gd name="connsiteX11" fmla="*/ 2052735 w 3135086"/>
                    <a:gd name="connsiteY11" fmla="*/ 1353935 h 1353935"/>
                    <a:gd name="connsiteX12" fmla="*/ 2649894 w 3135086"/>
                    <a:gd name="connsiteY12" fmla="*/ 962049 h 1353935"/>
                    <a:gd name="connsiteX13" fmla="*/ 2724539 w 3135086"/>
                    <a:gd name="connsiteY13" fmla="*/ 644808 h 1353935"/>
                    <a:gd name="connsiteX14" fmla="*/ 3135086 w 3135086"/>
                    <a:gd name="connsiteY14" fmla="*/ 280914 h 1353935"/>
                    <a:gd name="connsiteX15" fmla="*/ 2733870 w 3135086"/>
                    <a:gd name="connsiteY15" fmla="*/ 206269 h 1353935"/>
                    <a:gd name="connsiteX16" fmla="*/ 1623527 w 3135086"/>
                    <a:gd name="connsiteY16" fmla="*/ 996 h 1353935"/>
                    <a:gd name="connsiteX17" fmla="*/ 130630 w 3135086"/>
                    <a:gd name="connsiteY17" fmla="*/ 84971 h 1353935"/>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30629 w 3135086"/>
                    <a:gd name="connsiteY4" fmla="*/ 653143 h 1352939"/>
                    <a:gd name="connsiteX5" fmla="*/ 578498 w 3135086"/>
                    <a:gd name="connsiteY5" fmla="*/ 774441 h 1352939"/>
                    <a:gd name="connsiteX6" fmla="*/ 307911 w 3135086"/>
                    <a:gd name="connsiteY6" fmla="*/ 942392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30629 w 3135086"/>
                    <a:gd name="connsiteY4" fmla="*/ 662473 h 1352939"/>
                    <a:gd name="connsiteX5" fmla="*/ 578498 w 3135086"/>
                    <a:gd name="connsiteY5" fmla="*/ 774441 h 1352939"/>
                    <a:gd name="connsiteX6" fmla="*/ 307911 w 3135086"/>
                    <a:gd name="connsiteY6" fmla="*/ 942392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30629 w 3135086"/>
                    <a:gd name="connsiteY4" fmla="*/ 662473 h 1352939"/>
                    <a:gd name="connsiteX5" fmla="*/ 578498 w 3135086"/>
                    <a:gd name="connsiteY5" fmla="*/ 774441 h 1352939"/>
                    <a:gd name="connsiteX6" fmla="*/ 307911 w 3135086"/>
                    <a:gd name="connsiteY6" fmla="*/ 942392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07911 w 3135086"/>
                    <a:gd name="connsiteY6" fmla="*/ 942392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07911 w 3135086"/>
                    <a:gd name="connsiteY6" fmla="*/ 942392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17241 w 3135086"/>
                    <a:gd name="connsiteY6" fmla="*/ 886409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214605 w 3135086"/>
                    <a:gd name="connsiteY6" fmla="*/ 914401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214605 w 3135086"/>
                    <a:gd name="connsiteY6" fmla="*/ 914401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158621 w 3135086"/>
                    <a:gd name="connsiteY6" fmla="*/ 858417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26572 w 3135086"/>
                    <a:gd name="connsiteY6" fmla="*/ 886409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26572 w 3135086"/>
                    <a:gd name="connsiteY6" fmla="*/ 886409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52939"/>
                    <a:gd name="connsiteX1" fmla="*/ 0 w 3135086"/>
                    <a:gd name="connsiteY1" fmla="*/ 410547 h 1352939"/>
                    <a:gd name="connsiteX2" fmla="*/ 242596 w 3135086"/>
                    <a:gd name="connsiteY2" fmla="*/ 410547 h 1352939"/>
                    <a:gd name="connsiteX3" fmla="*/ 74645 w 3135086"/>
                    <a:gd name="connsiteY3" fmla="*/ 531845 h 1352939"/>
                    <a:gd name="connsiteX4" fmla="*/ 167951 w 3135086"/>
                    <a:gd name="connsiteY4" fmla="*/ 690465 h 1352939"/>
                    <a:gd name="connsiteX5" fmla="*/ 578498 w 3135086"/>
                    <a:gd name="connsiteY5" fmla="*/ 774441 h 1352939"/>
                    <a:gd name="connsiteX6" fmla="*/ 326572 w 3135086"/>
                    <a:gd name="connsiteY6" fmla="*/ 886409 h 1352939"/>
                    <a:gd name="connsiteX7" fmla="*/ 681135 w 3135086"/>
                    <a:gd name="connsiteY7" fmla="*/ 1231641 h 1352939"/>
                    <a:gd name="connsiteX8" fmla="*/ 1408923 w 3135086"/>
                    <a:gd name="connsiteY8" fmla="*/ 1352939 h 1352939"/>
                    <a:gd name="connsiteX9" fmla="*/ 1343609 w 3135086"/>
                    <a:gd name="connsiteY9" fmla="*/ 1091681 h 1352939"/>
                    <a:gd name="connsiteX10" fmla="*/ 1838131 w 3135086"/>
                    <a:gd name="connsiteY10" fmla="*/ 1063690 h 1352939"/>
                    <a:gd name="connsiteX11" fmla="*/ 2052735 w 3135086"/>
                    <a:gd name="connsiteY11" fmla="*/ 1352939 h 1352939"/>
                    <a:gd name="connsiteX12" fmla="*/ 2649894 w 3135086"/>
                    <a:gd name="connsiteY12" fmla="*/ 961053 h 1352939"/>
                    <a:gd name="connsiteX13" fmla="*/ 2724539 w 3135086"/>
                    <a:gd name="connsiteY13" fmla="*/ 643812 h 1352939"/>
                    <a:gd name="connsiteX14" fmla="*/ 3135086 w 3135086"/>
                    <a:gd name="connsiteY14" fmla="*/ 279918 h 1352939"/>
                    <a:gd name="connsiteX15" fmla="*/ 2733870 w 3135086"/>
                    <a:gd name="connsiteY15" fmla="*/ 205273 h 1352939"/>
                    <a:gd name="connsiteX16" fmla="*/ 1623527 w 3135086"/>
                    <a:gd name="connsiteY16" fmla="*/ 0 h 1352939"/>
                    <a:gd name="connsiteX17" fmla="*/ 130630 w 3135086"/>
                    <a:gd name="connsiteY17" fmla="*/ 83975 h 1352939"/>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343609 w 3135086"/>
                    <a:gd name="connsiteY9" fmla="*/ 1091681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343609 w 3135086"/>
                    <a:gd name="connsiteY9" fmla="*/ 1091681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343609 w 3135086"/>
                    <a:gd name="connsiteY9" fmla="*/ 1091681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343609 w 3135086"/>
                    <a:gd name="connsiteY9" fmla="*/ 1091681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464906 w 3135086"/>
                    <a:gd name="connsiteY9" fmla="*/ 1082351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52735 w 3135086"/>
                    <a:gd name="connsiteY11" fmla="*/ 1352939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130630 w 3135086"/>
                    <a:gd name="connsiteY0" fmla="*/ 83975 h 1371600"/>
                    <a:gd name="connsiteX1" fmla="*/ 0 w 3135086"/>
                    <a:gd name="connsiteY1" fmla="*/ 410547 h 1371600"/>
                    <a:gd name="connsiteX2" fmla="*/ 242596 w 3135086"/>
                    <a:gd name="connsiteY2" fmla="*/ 410547 h 1371600"/>
                    <a:gd name="connsiteX3" fmla="*/ 74645 w 3135086"/>
                    <a:gd name="connsiteY3" fmla="*/ 531845 h 1371600"/>
                    <a:gd name="connsiteX4" fmla="*/ 167951 w 3135086"/>
                    <a:gd name="connsiteY4" fmla="*/ 690465 h 1371600"/>
                    <a:gd name="connsiteX5" fmla="*/ 578498 w 3135086"/>
                    <a:gd name="connsiteY5" fmla="*/ 774441 h 1371600"/>
                    <a:gd name="connsiteX6" fmla="*/ 326572 w 3135086"/>
                    <a:gd name="connsiteY6" fmla="*/ 886409 h 1371600"/>
                    <a:gd name="connsiteX7" fmla="*/ 681135 w 3135086"/>
                    <a:gd name="connsiteY7" fmla="*/ 1231641 h 1371600"/>
                    <a:gd name="connsiteX8" fmla="*/ 1212980 w 3135086"/>
                    <a:gd name="connsiteY8" fmla="*/ 1371600 h 1371600"/>
                    <a:gd name="connsiteX9" fmla="*/ 1530221 w 3135086"/>
                    <a:gd name="connsiteY9" fmla="*/ 1231640 h 1371600"/>
                    <a:gd name="connsiteX10" fmla="*/ 1838131 w 3135086"/>
                    <a:gd name="connsiteY10" fmla="*/ 1063690 h 1371600"/>
                    <a:gd name="connsiteX11" fmla="*/ 2099388 w 3135086"/>
                    <a:gd name="connsiteY11" fmla="*/ 1240971 h 1371600"/>
                    <a:gd name="connsiteX12" fmla="*/ 2649894 w 3135086"/>
                    <a:gd name="connsiteY12" fmla="*/ 961053 h 1371600"/>
                    <a:gd name="connsiteX13" fmla="*/ 2724539 w 3135086"/>
                    <a:gd name="connsiteY13" fmla="*/ 643812 h 1371600"/>
                    <a:gd name="connsiteX14" fmla="*/ 3135086 w 3135086"/>
                    <a:gd name="connsiteY14" fmla="*/ 279918 h 1371600"/>
                    <a:gd name="connsiteX15" fmla="*/ 2733870 w 3135086"/>
                    <a:gd name="connsiteY15" fmla="*/ 205273 h 1371600"/>
                    <a:gd name="connsiteX16" fmla="*/ 1623527 w 3135086"/>
                    <a:gd name="connsiteY16" fmla="*/ 0 h 1371600"/>
                    <a:gd name="connsiteX17" fmla="*/ 130630 w 3135086"/>
                    <a:gd name="connsiteY17" fmla="*/ 83975 h 1371600"/>
                    <a:gd name="connsiteX0" fmla="*/ 57196 w 3061652"/>
                    <a:gd name="connsiteY0" fmla="*/ 83975 h 1371600"/>
                    <a:gd name="connsiteX1" fmla="*/ 393096 w 3061652"/>
                    <a:gd name="connsiteY1" fmla="*/ 289249 h 1371600"/>
                    <a:gd name="connsiteX2" fmla="*/ 169162 w 3061652"/>
                    <a:gd name="connsiteY2" fmla="*/ 410547 h 1371600"/>
                    <a:gd name="connsiteX3" fmla="*/ 1211 w 3061652"/>
                    <a:gd name="connsiteY3" fmla="*/ 531845 h 1371600"/>
                    <a:gd name="connsiteX4" fmla="*/ 94517 w 3061652"/>
                    <a:gd name="connsiteY4" fmla="*/ 690465 h 1371600"/>
                    <a:gd name="connsiteX5" fmla="*/ 505064 w 3061652"/>
                    <a:gd name="connsiteY5" fmla="*/ 774441 h 1371600"/>
                    <a:gd name="connsiteX6" fmla="*/ 253138 w 3061652"/>
                    <a:gd name="connsiteY6" fmla="*/ 886409 h 1371600"/>
                    <a:gd name="connsiteX7" fmla="*/ 607701 w 3061652"/>
                    <a:gd name="connsiteY7" fmla="*/ 1231641 h 1371600"/>
                    <a:gd name="connsiteX8" fmla="*/ 1139546 w 3061652"/>
                    <a:gd name="connsiteY8" fmla="*/ 1371600 h 1371600"/>
                    <a:gd name="connsiteX9" fmla="*/ 1456787 w 3061652"/>
                    <a:gd name="connsiteY9" fmla="*/ 1231640 h 1371600"/>
                    <a:gd name="connsiteX10" fmla="*/ 1764697 w 3061652"/>
                    <a:gd name="connsiteY10" fmla="*/ 1063690 h 1371600"/>
                    <a:gd name="connsiteX11" fmla="*/ 2025954 w 3061652"/>
                    <a:gd name="connsiteY11" fmla="*/ 1240971 h 1371600"/>
                    <a:gd name="connsiteX12" fmla="*/ 2576460 w 3061652"/>
                    <a:gd name="connsiteY12" fmla="*/ 961053 h 1371600"/>
                    <a:gd name="connsiteX13" fmla="*/ 2651105 w 3061652"/>
                    <a:gd name="connsiteY13" fmla="*/ 643812 h 1371600"/>
                    <a:gd name="connsiteX14" fmla="*/ 3061652 w 3061652"/>
                    <a:gd name="connsiteY14" fmla="*/ 279918 h 1371600"/>
                    <a:gd name="connsiteX15" fmla="*/ 2660436 w 3061652"/>
                    <a:gd name="connsiteY15" fmla="*/ 205273 h 1371600"/>
                    <a:gd name="connsiteX16" fmla="*/ 1550093 w 3061652"/>
                    <a:gd name="connsiteY16" fmla="*/ 0 h 1371600"/>
                    <a:gd name="connsiteX17" fmla="*/ 57196 w 3061652"/>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856793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856793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856793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856793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968760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653144 w 3461658"/>
                    <a:gd name="connsiteY6" fmla="*/ 886409 h 1371600"/>
                    <a:gd name="connsiteX7" fmla="*/ 1007707 w 3461658"/>
                    <a:gd name="connsiteY7" fmla="*/ 1231641 h 1371600"/>
                    <a:gd name="connsiteX8" fmla="*/ 1539552 w 3461658"/>
                    <a:gd name="connsiteY8" fmla="*/ 1371600 h 1371600"/>
                    <a:gd name="connsiteX9" fmla="*/ 1968760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774442 w 3461658"/>
                    <a:gd name="connsiteY6" fmla="*/ 970384 h 1371600"/>
                    <a:gd name="connsiteX7" fmla="*/ 1007707 w 3461658"/>
                    <a:gd name="connsiteY7" fmla="*/ 1231641 h 1371600"/>
                    <a:gd name="connsiteX8" fmla="*/ 1539552 w 3461658"/>
                    <a:gd name="connsiteY8" fmla="*/ 1371600 h 1371600"/>
                    <a:gd name="connsiteX9" fmla="*/ 1968760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774442 w 3461658"/>
                    <a:gd name="connsiteY6" fmla="*/ 970384 h 1371600"/>
                    <a:gd name="connsiteX7" fmla="*/ 1007707 w 3461658"/>
                    <a:gd name="connsiteY7" fmla="*/ 1231641 h 1371600"/>
                    <a:gd name="connsiteX8" fmla="*/ 1539552 w 3461658"/>
                    <a:gd name="connsiteY8" fmla="*/ 1371600 h 1371600"/>
                    <a:gd name="connsiteX9" fmla="*/ 1968760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 name="connsiteX0" fmla="*/ 457202 w 3461658"/>
                    <a:gd name="connsiteY0" fmla="*/ 83975 h 1371600"/>
                    <a:gd name="connsiteX1" fmla="*/ 0 w 3461658"/>
                    <a:gd name="connsiteY1" fmla="*/ 251926 h 1371600"/>
                    <a:gd name="connsiteX2" fmla="*/ 569168 w 3461658"/>
                    <a:gd name="connsiteY2" fmla="*/ 410547 h 1371600"/>
                    <a:gd name="connsiteX3" fmla="*/ 401217 w 3461658"/>
                    <a:gd name="connsiteY3" fmla="*/ 531845 h 1371600"/>
                    <a:gd name="connsiteX4" fmla="*/ 494523 w 3461658"/>
                    <a:gd name="connsiteY4" fmla="*/ 690465 h 1371600"/>
                    <a:gd name="connsiteX5" fmla="*/ 905070 w 3461658"/>
                    <a:gd name="connsiteY5" fmla="*/ 774441 h 1371600"/>
                    <a:gd name="connsiteX6" fmla="*/ 774442 w 3461658"/>
                    <a:gd name="connsiteY6" fmla="*/ 970384 h 1371600"/>
                    <a:gd name="connsiteX7" fmla="*/ 1007707 w 3461658"/>
                    <a:gd name="connsiteY7" fmla="*/ 1231641 h 1371600"/>
                    <a:gd name="connsiteX8" fmla="*/ 1539552 w 3461658"/>
                    <a:gd name="connsiteY8" fmla="*/ 1371600 h 1371600"/>
                    <a:gd name="connsiteX9" fmla="*/ 1968760 w 3461658"/>
                    <a:gd name="connsiteY9" fmla="*/ 1231640 h 1371600"/>
                    <a:gd name="connsiteX10" fmla="*/ 2164703 w 3461658"/>
                    <a:gd name="connsiteY10" fmla="*/ 1063690 h 1371600"/>
                    <a:gd name="connsiteX11" fmla="*/ 2425960 w 3461658"/>
                    <a:gd name="connsiteY11" fmla="*/ 1240971 h 1371600"/>
                    <a:gd name="connsiteX12" fmla="*/ 2976466 w 3461658"/>
                    <a:gd name="connsiteY12" fmla="*/ 961053 h 1371600"/>
                    <a:gd name="connsiteX13" fmla="*/ 3051111 w 3461658"/>
                    <a:gd name="connsiteY13" fmla="*/ 643812 h 1371600"/>
                    <a:gd name="connsiteX14" fmla="*/ 3461658 w 3461658"/>
                    <a:gd name="connsiteY14" fmla="*/ 279918 h 1371600"/>
                    <a:gd name="connsiteX15" fmla="*/ 3060442 w 3461658"/>
                    <a:gd name="connsiteY15" fmla="*/ 205273 h 1371600"/>
                    <a:gd name="connsiteX16" fmla="*/ 1950099 w 3461658"/>
                    <a:gd name="connsiteY16" fmla="*/ 0 h 1371600"/>
                    <a:gd name="connsiteX17" fmla="*/ 457202 w 3461658"/>
                    <a:gd name="connsiteY17" fmla="*/ 8397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1658" h="1371600">
                      <a:moveTo>
                        <a:pt x="457202" y="83975"/>
                      </a:moveTo>
                      <a:cubicBezTo>
                        <a:pt x="236378" y="118188"/>
                        <a:pt x="248817" y="68423"/>
                        <a:pt x="0" y="251926"/>
                      </a:cubicBezTo>
                      <a:lnTo>
                        <a:pt x="569168" y="410547"/>
                      </a:lnTo>
                      <a:cubicBezTo>
                        <a:pt x="513184" y="450980"/>
                        <a:pt x="413658" y="485192"/>
                        <a:pt x="401217" y="531845"/>
                      </a:cubicBezTo>
                      <a:cubicBezTo>
                        <a:pt x="388776" y="578498"/>
                        <a:pt x="475862" y="646922"/>
                        <a:pt x="494523" y="690465"/>
                      </a:cubicBezTo>
                      <a:cubicBezTo>
                        <a:pt x="690466" y="793102"/>
                        <a:pt x="755780" y="737118"/>
                        <a:pt x="905070" y="774441"/>
                      </a:cubicBezTo>
                      <a:cubicBezTo>
                        <a:pt x="861527" y="839755"/>
                        <a:pt x="696687" y="867748"/>
                        <a:pt x="774442" y="970384"/>
                      </a:cubicBezTo>
                      <a:cubicBezTo>
                        <a:pt x="824205" y="1122784"/>
                        <a:pt x="715348" y="1116564"/>
                        <a:pt x="1007707" y="1231641"/>
                      </a:cubicBezTo>
                      <a:cubicBezTo>
                        <a:pt x="1184989" y="1278294"/>
                        <a:pt x="1287625" y="1343608"/>
                        <a:pt x="1539552" y="1371600"/>
                      </a:cubicBezTo>
                      <a:cubicBezTo>
                        <a:pt x="1723054" y="1265853"/>
                        <a:pt x="1747935" y="1337388"/>
                        <a:pt x="1968760" y="1231640"/>
                      </a:cubicBezTo>
                      <a:cubicBezTo>
                        <a:pt x="2264229" y="1306286"/>
                        <a:pt x="1999862" y="1073020"/>
                        <a:pt x="2164703" y="1063690"/>
                      </a:cubicBezTo>
                      <a:cubicBezTo>
                        <a:pt x="2251789" y="1122784"/>
                        <a:pt x="2226906" y="1191208"/>
                        <a:pt x="2425960" y="1240971"/>
                      </a:cubicBezTo>
                      <a:cubicBezTo>
                        <a:pt x="2730760" y="1194319"/>
                        <a:pt x="2820956" y="1073021"/>
                        <a:pt x="2976466" y="961053"/>
                      </a:cubicBezTo>
                      <a:cubicBezTo>
                        <a:pt x="3048001" y="817983"/>
                        <a:pt x="3026229" y="749559"/>
                        <a:pt x="3051111" y="643812"/>
                      </a:cubicBezTo>
                      <a:lnTo>
                        <a:pt x="3461658" y="279918"/>
                      </a:lnTo>
                      <a:cubicBezTo>
                        <a:pt x="3327919" y="255036"/>
                        <a:pt x="3324809" y="220824"/>
                        <a:pt x="3060442" y="205273"/>
                      </a:cubicBezTo>
                      <a:cubicBezTo>
                        <a:pt x="2674777" y="155510"/>
                        <a:pt x="2690327" y="21771"/>
                        <a:pt x="1950099" y="0"/>
                      </a:cubicBezTo>
                      <a:cubicBezTo>
                        <a:pt x="1272074" y="27992"/>
                        <a:pt x="752671" y="-27993"/>
                        <a:pt x="457202" y="8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8D46189-DFE2-47E1-AB7E-192EAE2A5392}"/>
                    </a:ext>
                  </a:extLst>
                </p:cNvPr>
                <p:cNvSpPr/>
                <p:nvPr/>
              </p:nvSpPr>
              <p:spPr>
                <a:xfrm>
                  <a:off x="5901426" y="2350548"/>
                  <a:ext cx="3385405" cy="2009537"/>
                </a:xfrm>
                <a:custGeom>
                  <a:avLst/>
                  <a:gdLst>
                    <a:gd name="connsiteX0" fmla="*/ 0 w 2341984"/>
                    <a:gd name="connsiteY0" fmla="*/ 354564 h 1278294"/>
                    <a:gd name="connsiteX1" fmla="*/ 363894 w 2341984"/>
                    <a:gd name="connsiteY1" fmla="*/ 18662 h 1278294"/>
                    <a:gd name="connsiteX2" fmla="*/ 1231641 w 2341984"/>
                    <a:gd name="connsiteY2" fmla="*/ 0 h 1278294"/>
                    <a:gd name="connsiteX3" fmla="*/ 2341984 w 2341984"/>
                    <a:gd name="connsiteY3" fmla="*/ 531845 h 1278294"/>
                    <a:gd name="connsiteX4" fmla="*/ 1651519 w 2341984"/>
                    <a:gd name="connsiteY4" fmla="*/ 783772 h 1278294"/>
                    <a:gd name="connsiteX5" fmla="*/ 681135 w 2341984"/>
                    <a:gd name="connsiteY5" fmla="*/ 1278294 h 1278294"/>
                    <a:gd name="connsiteX6" fmla="*/ 37323 w 2341984"/>
                    <a:gd name="connsiteY6" fmla="*/ 671804 h 1278294"/>
                    <a:gd name="connsiteX7" fmla="*/ 0 w 2341984"/>
                    <a:gd name="connsiteY7" fmla="*/ 354564 h 1278294"/>
                    <a:gd name="connsiteX0" fmla="*/ 0 w 2341984"/>
                    <a:gd name="connsiteY0" fmla="*/ 354564 h 1278294"/>
                    <a:gd name="connsiteX1" fmla="*/ 363894 w 2341984"/>
                    <a:gd name="connsiteY1" fmla="*/ 18662 h 1278294"/>
                    <a:gd name="connsiteX2" fmla="*/ 1231641 w 2341984"/>
                    <a:gd name="connsiteY2" fmla="*/ 0 h 1278294"/>
                    <a:gd name="connsiteX3" fmla="*/ 2341984 w 2341984"/>
                    <a:gd name="connsiteY3" fmla="*/ 531845 h 1278294"/>
                    <a:gd name="connsiteX4" fmla="*/ 1651519 w 2341984"/>
                    <a:gd name="connsiteY4" fmla="*/ 783772 h 1278294"/>
                    <a:gd name="connsiteX5" fmla="*/ 1184988 w 2341984"/>
                    <a:gd name="connsiteY5" fmla="*/ 1026369 h 1278294"/>
                    <a:gd name="connsiteX6" fmla="*/ 681135 w 2341984"/>
                    <a:gd name="connsiteY6" fmla="*/ 1278294 h 1278294"/>
                    <a:gd name="connsiteX7" fmla="*/ 37323 w 2341984"/>
                    <a:gd name="connsiteY7" fmla="*/ 671804 h 1278294"/>
                    <a:gd name="connsiteX8" fmla="*/ 0 w 2341984"/>
                    <a:gd name="connsiteY8" fmla="*/ 354564 h 1278294"/>
                    <a:gd name="connsiteX0" fmla="*/ 0 w 2407298"/>
                    <a:gd name="connsiteY0" fmla="*/ 354564 h 1884786"/>
                    <a:gd name="connsiteX1" fmla="*/ 363894 w 2407298"/>
                    <a:gd name="connsiteY1" fmla="*/ 18662 h 1884786"/>
                    <a:gd name="connsiteX2" fmla="*/ 1231641 w 2407298"/>
                    <a:gd name="connsiteY2" fmla="*/ 0 h 1884786"/>
                    <a:gd name="connsiteX3" fmla="*/ 2341984 w 2407298"/>
                    <a:gd name="connsiteY3" fmla="*/ 531845 h 1884786"/>
                    <a:gd name="connsiteX4" fmla="*/ 1651519 w 2407298"/>
                    <a:gd name="connsiteY4" fmla="*/ 783772 h 1884786"/>
                    <a:gd name="connsiteX5" fmla="*/ 2407298 w 2407298"/>
                    <a:gd name="connsiteY5" fmla="*/ 1884786 h 1884786"/>
                    <a:gd name="connsiteX6" fmla="*/ 681135 w 2407298"/>
                    <a:gd name="connsiteY6" fmla="*/ 1278294 h 1884786"/>
                    <a:gd name="connsiteX7" fmla="*/ 37323 w 2407298"/>
                    <a:gd name="connsiteY7" fmla="*/ 671804 h 1884786"/>
                    <a:gd name="connsiteX8" fmla="*/ 0 w 2407298"/>
                    <a:gd name="connsiteY8" fmla="*/ 354564 h 1884786"/>
                    <a:gd name="connsiteX0" fmla="*/ 0 w 3321699"/>
                    <a:gd name="connsiteY0" fmla="*/ 354564 h 1884786"/>
                    <a:gd name="connsiteX1" fmla="*/ 363894 w 3321699"/>
                    <a:gd name="connsiteY1" fmla="*/ 18662 h 1884786"/>
                    <a:gd name="connsiteX2" fmla="*/ 1231641 w 3321699"/>
                    <a:gd name="connsiteY2" fmla="*/ 0 h 1884786"/>
                    <a:gd name="connsiteX3" fmla="*/ 2341984 w 3321699"/>
                    <a:gd name="connsiteY3" fmla="*/ 531845 h 1884786"/>
                    <a:gd name="connsiteX4" fmla="*/ 3321699 w 3321699"/>
                    <a:gd name="connsiteY4" fmla="*/ 569168 h 1884786"/>
                    <a:gd name="connsiteX5" fmla="*/ 2407298 w 3321699"/>
                    <a:gd name="connsiteY5" fmla="*/ 1884786 h 1884786"/>
                    <a:gd name="connsiteX6" fmla="*/ 681135 w 3321699"/>
                    <a:gd name="connsiteY6" fmla="*/ 1278294 h 1884786"/>
                    <a:gd name="connsiteX7" fmla="*/ 37323 w 3321699"/>
                    <a:gd name="connsiteY7" fmla="*/ 671804 h 1884786"/>
                    <a:gd name="connsiteX8" fmla="*/ 0 w 3321699"/>
                    <a:gd name="connsiteY8" fmla="*/ 354564 h 1884786"/>
                    <a:gd name="connsiteX0" fmla="*/ 0 w 3321699"/>
                    <a:gd name="connsiteY0" fmla="*/ 382556 h 1912778"/>
                    <a:gd name="connsiteX1" fmla="*/ 363894 w 3321699"/>
                    <a:gd name="connsiteY1" fmla="*/ 46654 h 1912778"/>
                    <a:gd name="connsiteX2" fmla="*/ 1231641 w 3321699"/>
                    <a:gd name="connsiteY2" fmla="*/ 27992 h 1912778"/>
                    <a:gd name="connsiteX3" fmla="*/ 2500604 w 3321699"/>
                    <a:gd name="connsiteY3" fmla="*/ 0 h 1912778"/>
                    <a:gd name="connsiteX4" fmla="*/ 3321699 w 3321699"/>
                    <a:gd name="connsiteY4" fmla="*/ 597160 h 1912778"/>
                    <a:gd name="connsiteX5" fmla="*/ 2407298 w 3321699"/>
                    <a:gd name="connsiteY5" fmla="*/ 1912778 h 1912778"/>
                    <a:gd name="connsiteX6" fmla="*/ 681135 w 3321699"/>
                    <a:gd name="connsiteY6" fmla="*/ 1306286 h 1912778"/>
                    <a:gd name="connsiteX7" fmla="*/ 37323 w 3321699"/>
                    <a:gd name="connsiteY7" fmla="*/ 699796 h 1912778"/>
                    <a:gd name="connsiteX8" fmla="*/ 0 w 3321699"/>
                    <a:gd name="connsiteY8" fmla="*/ 382556 h 1912778"/>
                    <a:gd name="connsiteX0" fmla="*/ 0 w 2911152"/>
                    <a:gd name="connsiteY0" fmla="*/ 382556 h 1912778"/>
                    <a:gd name="connsiteX1" fmla="*/ 363894 w 2911152"/>
                    <a:gd name="connsiteY1" fmla="*/ 46654 h 1912778"/>
                    <a:gd name="connsiteX2" fmla="*/ 1231641 w 2911152"/>
                    <a:gd name="connsiteY2" fmla="*/ 27992 h 1912778"/>
                    <a:gd name="connsiteX3" fmla="*/ 2500604 w 2911152"/>
                    <a:gd name="connsiteY3" fmla="*/ 0 h 1912778"/>
                    <a:gd name="connsiteX4" fmla="*/ 2911152 w 2911152"/>
                    <a:gd name="connsiteY4" fmla="*/ 709127 h 1912778"/>
                    <a:gd name="connsiteX5" fmla="*/ 2407298 w 2911152"/>
                    <a:gd name="connsiteY5" fmla="*/ 1912778 h 1912778"/>
                    <a:gd name="connsiteX6" fmla="*/ 681135 w 2911152"/>
                    <a:gd name="connsiteY6" fmla="*/ 1306286 h 1912778"/>
                    <a:gd name="connsiteX7" fmla="*/ 37323 w 2911152"/>
                    <a:gd name="connsiteY7" fmla="*/ 699796 h 1912778"/>
                    <a:gd name="connsiteX8" fmla="*/ 0 w 2911152"/>
                    <a:gd name="connsiteY8" fmla="*/ 382556 h 1912778"/>
                    <a:gd name="connsiteX0" fmla="*/ 0 w 2911152"/>
                    <a:gd name="connsiteY0" fmla="*/ 382556 h 1912778"/>
                    <a:gd name="connsiteX1" fmla="*/ 363894 w 2911152"/>
                    <a:gd name="connsiteY1" fmla="*/ 46654 h 1912778"/>
                    <a:gd name="connsiteX2" fmla="*/ 1231641 w 2911152"/>
                    <a:gd name="connsiteY2" fmla="*/ 27992 h 1912778"/>
                    <a:gd name="connsiteX3" fmla="*/ 2500604 w 2911152"/>
                    <a:gd name="connsiteY3" fmla="*/ 0 h 1912778"/>
                    <a:gd name="connsiteX4" fmla="*/ 2911152 w 2911152"/>
                    <a:gd name="connsiteY4" fmla="*/ 709127 h 1912778"/>
                    <a:gd name="connsiteX5" fmla="*/ 2407298 w 2911152"/>
                    <a:gd name="connsiteY5" fmla="*/ 1912778 h 1912778"/>
                    <a:gd name="connsiteX6" fmla="*/ 970384 w 2911152"/>
                    <a:gd name="connsiteY6" fmla="*/ 1184988 h 1912778"/>
                    <a:gd name="connsiteX7" fmla="*/ 37323 w 2911152"/>
                    <a:gd name="connsiteY7" fmla="*/ 699796 h 1912778"/>
                    <a:gd name="connsiteX8" fmla="*/ 0 w 2911152"/>
                    <a:gd name="connsiteY8" fmla="*/ 382556 h 1912778"/>
                    <a:gd name="connsiteX0" fmla="*/ 0 w 2911152"/>
                    <a:gd name="connsiteY0" fmla="*/ 382556 h 1912778"/>
                    <a:gd name="connsiteX1" fmla="*/ 363894 w 2911152"/>
                    <a:gd name="connsiteY1" fmla="*/ 46654 h 1912778"/>
                    <a:gd name="connsiteX2" fmla="*/ 1231641 w 2911152"/>
                    <a:gd name="connsiteY2" fmla="*/ 27992 h 1912778"/>
                    <a:gd name="connsiteX3" fmla="*/ 2500604 w 2911152"/>
                    <a:gd name="connsiteY3" fmla="*/ 0 h 1912778"/>
                    <a:gd name="connsiteX4" fmla="*/ 2911152 w 2911152"/>
                    <a:gd name="connsiteY4" fmla="*/ 709127 h 1912778"/>
                    <a:gd name="connsiteX5" fmla="*/ 2407298 w 2911152"/>
                    <a:gd name="connsiteY5" fmla="*/ 1912778 h 1912778"/>
                    <a:gd name="connsiteX6" fmla="*/ 802433 w 2911152"/>
                    <a:gd name="connsiteY6" fmla="*/ 1296956 h 1912778"/>
                    <a:gd name="connsiteX7" fmla="*/ 37323 w 2911152"/>
                    <a:gd name="connsiteY7" fmla="*/ 699796 h 1912778"/>
                    <a:gd name="connsiteX8" fmla="*/ 0 w 2911152"/>
                    <a:gd name="connsiteY8" fmla="*/ 382556 h 1912778"/>
                    <a:gd name="connsiteX0" fmla="*/ 0 w 2911152"/>
                    <a:gd name="connsiteY0" fmla="*/ 382556 h 1912778"/>
                    <a:gd name="connsiteX1" fmla="*/ 363894 w 2911152"/>
                    <a:gd name="connsiteY1" fmla="*/ 46654 h 1912778"/>
                    <a:gd name="connsiteX2" fmla="*/ 1231641 w 2911152"/>
                    <a:gd name="connsiteY2" fmla="*/ 27992 h 1912778"/>
                    <a:gd name="connsiteX3" fmla="*/ 2500604 w 2911152"/>
                    <a:gd name="connsiteY3" fmla="*/ 0 h 1912778"/>
                    <a:gd name="connsiteX4" fmla="*/ 2911152 w 2911152"/>
                    <a:gd name="connsiteY4" fmla="*/ 709127 h 1912778"/>
                    <a:gd name="connsiteX5" fmla="*/ 2407298 w 2911152"/>
                    <a:gd name="connsiteY5" fmla="*/ 1912778 h 1912778"/>
                    <a:gd name="connsiteX6" fmla="*/ 1184988 w 2911152"/>
                    <a:gd name="connsiteY6" fmla="*/ 1082352 h 1912778"/>
                    <a:gd name="connsiteX7" fmla="*/ 37323 w 2911152"/>
                    <a:gd name="connsiteY7" fmla="*/ 699796 h 1912778"/>
                    <a:gd name="connsiteX8" fmla="*/ 0 w 2911152"/>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1184988 w 4058818"/>
                    <a:gd name="connsiteY6" fmla="*/ 1082352 h 1912778"/>
                    <a:gd name="connsiteX7" fmla="*/ 37323 w 4058818"/>
                    <a:gd name="connsiteY7" fmla="*/ 699796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867748 w 4058818"/>
                    <a:gd name="connsiteY6" fmla="*/ 1082352 h 1912778"/>
                    <a:gd name="connsiteX7" fmla="*/ 37323 w 4058818"/>
                    <a:gd name="connsiteY7" fmla="*/ 699796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37323 w 4058818"/>
                    <a:gd name="connsiteY7" fmla="*/ 699796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51927 w 4058818"/>
                    <a:gd name="connsiteY7" fmla="*/ 671805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51927 w 4058818"/>
                    <a:gd name="connsiteY7" fmla="*/ 671805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51927 w 4058818"/>
                    <a:gd name="connsiteY7" fmla="*/ 671805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51927 w 4058818"/>
                    <a:gd name="connsiteY7" fmla="*/ 671805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33265 w 4058818"/>
                    <a:gd name="connsiteY7" fmla="*/ 718458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33265 w 4058818"/>
                    <a:gd name="connsiteY7" fmla="*/ 718458 h 1912778"/>
                    <a:gd name="connsiteX8" fmla="*/ 0 w 4058818"/>
                    <a:gd name="connsiteY8" fmla="*/ 382556 h 1912778"/>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33265 w 4058818"/>
                    <a:gd name="connsiteY7" fmla="*/ 718458 h 1912778"/>
                    <a:gd name="connsiteX8" fmla="*/ 0 w 4058818"/>
                    <a:gd name="connsiteY8" fmla="*/ 382556 h 1912778"/>
                    <a:gd name="connsiteX0" fmla="*/ 0 w 4058818"/>
                    <a:gd name="connsiteY0" fmla="*/ 410179 h 1940401"/>
                    <a:gd name="connsiteX1" fmla="*/ 363894 w 4058818"/>
                    <a:gd name="connsiteY1" fmla="*/ 74277 h 1940401"/>
                    <a:gd name="connsiteX2" fmla="*/ 1231641 w 4058818"/>
                    <a:gd name="connsiteY2" fmla="*/ 55615 h 1940401"/>
                    <a:gd name="connsiteX3" fmla="*/ 2500604 w 4058818"/>
                    <a:gd name="connsiteY3" fmla="*/ 27623 h 1940401"/>
                    <a:gd name="connsiteX4" fmla="*/ 4058818 w 4058818"/>
                    <a:gd name="connsiteY4" fmla="*/ 662105 h 1940401"/>
                    <a:gd name="connsiteX5" fmla="*/ 2407298 w 4058818"/>
                    <a:gd name="connsiteY5" fmla="*/ 1940401 h 1940401"/>
                    <a:gd name="connsiteX6" fmla="*/ 951724 w 4058818"/>
                    <a:gd name="connsiteY6" fmla="*/ 1053991 h 1940401"/>
                    <a:gd name="connsiteX7" fmla="*/ 233265 w 4058818"/>
                    <a:gd name="connsiteY7" fmla="*/ 746081 h 1940401"/>
                    <a:gd name="connsiteX8" fmla="*/ 0 w 4058818"/>
                    <a:gd name="connsiteY8" fmla="*/ 410179 h 1940401"/>
                    <a:gd name="connsiteX0" fmla="*/ 0 w 4058818"/>
                    <a:gd name="connsiteY0" fmla="*/ 382556 h 1912778"/>
                    <a:gd name="connsiteX1" fmla="*/ 363894 w 4058818"/>
                    <a:gd name="connsiteY1" fmla="*/ 46654 h 1912778"/>
                    <a:gd name="connsiteX2" fmla="*/ 1231641 w 4058818"/>
                    <a:gd name="connsiteY2" fmla="*/ 27992 h 1912778"/>
                    <a:gd name="connsiteX3" fmla="*/ 2500604 w 4058818"/>
                    <a:gd name="connsiteY3" fmla="*/ 0 h 1912778"/>
                    <a:gd name="connsiteX4" fmla="*/ 4058818 w 4058818"/>
                    <a:gd name="connsiteY4" fmla="*/ 634482 h 1912778"/>
                    <a:gd name="connsiteX5" fmla="*/ 2407298 w 4058818"/>
                    <a:gd name="connsiteY5" fmla="*/ 1912778 h 1912778"/>
                    <a:gd name="connsiteX6" fmla="*/ 951724 w 4058818"/>
                    <a:gd name="connsiteY6" fmla="*/ 1026368 h 1912778"/>
                    <a:gd name="connsiteX7" fmla="*/ 233265 w 4058818"/>
                    <a:gd name="connsiteY7" fmla="*/ 718458 h 1912778"/>
                    <a:gd name="connsiteX8" fmla="*/ 0 w 4058818"/>
                    <a:gd name="connsiteY8" fmla="*/ 382556 h 1912778"/>
                    <a:gd name="connsiteX0" fmla="*/ 0 w 4058818"/>
                    <a:gd name="connsiteY0" fmla="*/ 429209 h 1959431"/>
                    <a:gd name="connsiteX1" fmla="*/ 363894 w 4058818"/>
                    <a:gd name="connsiteY1" fmla="*/ 93307 h 1959431"/>
                    <a:gd name="connsiteX2" fmla="*/ 1268964 w 4058818"/>
                    <a:gd name="connsiteY2" fmla="*/ 0 h 1959431"/>
                    <a:gd name="connsiteX3" fmla="*/ 2500604 w 4058818"/>
                    <a:gd name="connsiteY3" fmla="*/ 46653 h 1959431"/>
                    <a:gd name="connsiteX4" fmla="*/ 4058818 w 4058818"/>
                    <a:gd name="connsiteY4" fmla="*/ 681135 h 1959431"/>
                    <a:gd name="connsiteX5" fmla="*/ 2407298 w 4058818"/>
                    <a:gd name="connsiteY5" fmla="*/ 1959431 h 1959431"/>
                    <a:gd name="connsiteX6" fmla="*/ 951724 w 4058818"/>
                    <a:gd name="connsiteY6" fmla="*/ 1073021 h 1959431"/>
                    <a:gd name="connsiteX7" fmla="*/ 233265 w 4058818"/>
                    <a:gd name="connsiteY7" fmla="*/ 765111 h 1959431"/>
                    <a:gd name="connsiteX8" fmla="*/ 0 w 4058818"/>
                    <a:gd name="connsiteY8" fmla="*/ 429209 h 1959431"/>
                    <a:gd name="connsiteX0" fmla="*/ 0 w 4058818"/>
                    <a:gd name="connsiteY0" fmla="*/ 429209 h 1959431"/>
                    <a:gd name="connsiteX1" fmla="*/ 363894 w 4058818"/>
                    <a:gd name="connsiteY1" fmla="*/ 93307 h 1959431"/>
                    <a:gd name="connsiteX2" fmla="*/ 1268964 w 4058818"/>
                    <a:gd name="connsiteY2" fmla="*/ 0 h 1959431"/>
                    <a:gd name="connsiteX3" fmla="*/ 2500604 w 4058818"/>
                    <a:gd name="connsiteY3" fmla="*/ 46653 h 1959431"/>
                    <a:gd name="connsiteX4" fmla="*/ 4058818 w 4058818"/>
                    <a:gd name="connsiteY4" fmla="*/ 681135 h 1959431"/>
                    <a:gd name="connsiteX5" fmla="*/ 2407298 w 4058818"/>
                    <a:gd name="connsiteY5" fmla="*/ 1959431 h 1959431"/>
                    <a:gd name="connsiteX6" fmla="*/ 951724 w 4058818"/>
                    <a:gd name="connsiteY6" fmla="*/ 1073021 h 1959431"/>
                    <a:gd name="connsiteX7" fmla="*/ 233265 w 4058818"/>
                    <a:gd name="connsiteY7" fmla="*/ 765111 h 1959431"/>
                    <a:gd name="connsiteX8" fmla="*/ 0 w 4058818"/>
                    <a:gd name="connsiteY8" fmla="*/ 429209 h 1959431"/>
                    <a:gd name="connsiteX0" fmla="*/ 0 w 4058818"/>
                    <a:gd name="connsiteY0" fmla="*/ 438065 h 1968287"/>
                    <a:gd name="connsiteX1" fmla="*/ 363894 w 4058818"/>
                    <a:gd name="connsiteY1" fmla="*/ 102163 h 1968287"/>
                    <a:gd name="connsiteX2" fmla="*/ 1268964 w 4058818"/>
                    <a:gd name="connsiteY2" fmla="*/ 8856 h 1968287"/>
                    <a:gd name="connsiteX3" fmla="*/ 2500604 w 4058818"/>
                    <a:gd name="connsiteY3" fmla="*/ 55509 h 1968287"/>
                    <a:gd name="connsiteX4" fmla="*/ 4058818 w 4058818"/>
                    <a:gd name="connsiteY4" fmla="*/ 689991 h 1968287"/>
                    <a:gd name="connsiteX5" fmla="*/ 2407298 w 4058818"/>
                    <a:gd name="connsiteY5" fmla="*/ 1968287 h 1968287"/>
                    <a:gd name="connsiteX6" fmla="*/ 951724 w 4058818"/>
                    <a:gd name="connsiteY6" fmla="*/ 1081877 h 1968287"/>
                    <a:gd name="connsiteX7" fmla="*/ 233265 w 4058818"/>
                    <a:gd name="connsiteY7" fmla="*/ 773967 h 1968287"/>
                    <a:gd name="connsiteX8" fmla="*/ 0 w 4058818"/>
                    <a:gd name="connsiteY8" fmla="*/ 438065 h 1968287"/>
                    <a:gd name="connsiteX0" fmla="*/ 0 w 4058818"/>
                    <a:gd name="connsiteY0" fmla="*/ 441637 h 1971859"/>
                    <a:gd name="connsiteX1" fmla="*/ 363894 w 4058818"/>
                    <a:gd name="connsiteY1" fmla="*/ 105735 h 1971859"/>
                    <a:gd name="connsiteX2" fmla="*/ 1268964 w 4058818"/>
                    <a:gd name="connsiteY2" fmla="*/ 12428 h 1971859"/>
                    <a:gd name="connsiteX3" fmla="*/ 2500604 w 4058818"/>
                    <a:gd name="connsiteY3" fmla="*/ 59081 h 1971859"/>
                    <a:gd name="connsiteX4" fmla="*/ 4058818 w 4058818"/>
                    <a:gd name="connsiteY4" fmla="*/ 693563 h 1971859"/>
                    <a:gd name="connsiteX5" fmla="*/ 2407298 w 4058818"/>
                    <a:gd name="connsiteY5" fmla="*/ 1971859 h 1971859"/>
                    <a:gd name="connsiteX6" fmla="*/ 951724 w 4058818"/>
                    <a:gd name="connsiteY6" fmla="*/ 1085449 h 1971859"/>
                    <a:gd name="connsiteX7" fmla="*/ 233265 w 4058818"/>
                    <a:gd name="connsiteY7" fmla="*/ 777539 h 1971859"/>
                    <a:gd name="connsiteX8" fmla="*/ 0 w 4058818"/>
                    <a:gd name="connsiteY8" fmla="*/ 441637 h 1971859"/>
                    <a:gd name="connsiteX0" fmla="*/ 0 w 4058818"/>
                    <a:gd name="connsiteY0" fmla="*/ 441637 h 1971859"/>
                    <a:gd name="connsiteX1" fmla="*/ 363894 w 4058818"/>
                    <a:gd name="connsiteY1" fmla="*/ 105735 h 1971859"/>
                    <a:gd name="connsiteX2" fmla="*/ 1268964 w 4058818"/>
                    <a:gd name="connsiteY2" fmla="*/ 12428 h 1971859"/>
                    <a:gd name="connsiteX3" fmla="*/ 2500604 w 4058818"/>
                    <a:gd name="connsiteY3" fmla="*/ 59081 h 1971859"/>
                    <a:gd name="connsiteX4" fmla="*/ 4058818 w 4058818"/>
                    <a:gd name="connsiteY4" fmla="*/ 693563 h 1971859"/>
                    <a:gd name="connsiteX5" fmla="*/ 2407298 w 4058818"/>
                    <a:gd name="connsiteY5" fmla="*/ 1971859 h 1971859"/>
                    <a:gd name="connsiteX6" fmla="*/ 951724 w 4058818"/>
                    <a:gd name="connsiteY6" fmla="*/ 1085449 h 1971859"/>
                    <a:gd name="connsiteX7" fmla="*/ 233265 w 4058818"/>
                    <a:gd name="connsiteY7" fmla="*/ 777539 h 1971859"/>
                    <a:gd name="connsiteX8" fmla="*/ 0 w 4058818"/>
                    <a:gd name="connsiteY8" fmla="*/ 441637 h 1971859"/>
                    <a:gd name="connsiteX0" fmla="*/ 0 w 4030826"/>
                    <a:gd name="connsiteY0" fmla="*/ 441637 h 1971859"/>
                    <a:gd name="connsiteX1" fmla="*/ 363894 w 4030826"/>
                    <a:gd name="connsiteY1" fmla="*/ 105735 h 1971859"/>
                    <a:gd name="connsiteX2" fmla="*/ 1268964 w 4030826"/>
                    <a:gd name="connsiteY2" fmla="*/ 12428 h 1971859"/>
                    <a:gd name="connsiteX3" fmla="*/ 2500604 w 4030826"/>
                    <a:gd name="connsiteY3" fmla="*/ 59081 h 1971859"/>
                    <a:gd name="connsiteX4" fmla="*/ 4030826 w 4030826"/>
                    <a:gd name="connsiteY4" fmla="*/ 712224 h 1971859"/>
                    <a:gd name="connsiteX5" fmla="*/ 2407298 w 4030826"/>
                    <a:gd name="connsiteY5" fmla="*/ 1971859 h 1971859"/>
                    <a:gd name="connsiteX6" fmla="*/ 951724 w 4030826"/>
                    <a:gd name="connsiteY6" fmla="*/ 1085449 h 1971859"/>
                    <a:gd name="connsiteX7" fmla="*/ 233265 w 4030826"/>
                    <a:gd name="connsiteY7" fmla="*/ 777539 h 1971859"/>
                    <a:gd name="connsiteX8" fmla="*/ 0 w 4030826"/>
                    <a:gd name="connsiteY8" fmla="*/ 441637 h 1971859"/>
                    <a:gd name="connsiteX0" fmla="*/ 0 w 3666932"/>
                    <a:gd name="connsiteY0" fmla="*/ 441637 h 1971859"/>
                    <a:gd name="connsiteX1" fmla="*/ 363894 w 3666932"/>
                    <a:gd name="connsiteY1" fmla="*/ 105735 h 1971859"/>
                    <a:gd name="connsiteX2" fmla="*/ 1268964 w 3666932"/>
                    <a:gd name="connsiteY2" fmla="*/ 12428 h 1971859"/>
                    <a:gd name="connsiteX3" fmla="*/ 2500604 w 3666932"/>
                    <a:gd name="connsiteY3" fmla="*/ 59081 h 1971859"/>
                    <a:gd name="connsiteX4" fmla="*/ 3666932 w 3666932"/>
                    <a:gd name="connsiteY4" fmla="*/ 721555 h 1971859"/>
                    <a:gd name="connsiteX5" fmla="*/ 2407298 w 3666932"/>
                    <a:gd name="connsiteY5" fmla="*/ 1971859 h 1971859"/>
                    <a:gd name="connsiteX6" fmla="*/ 951724 w 3666932"/>
                    <a:gd name="connsiteY6" fmla="*/ 1085449 h 1971859"/>
                    <a:gd name="connsiteX7" fmla="*/ 233265 w 3666932"/>
                    <a:gd name="connsiteY7" fmla="*/ 777539 h 1971859"/>
                    <a:gd name="connsiteX8" fmla="*/ 0 w 3666932"/>
                    <a:gd name="connsiteY8" fmla="*/ 441637 h 1971859"/>
                    <a:gd name="connsiteX0" fmla="*/ 0 w 3666932"/>
                    <a:gd name="connsiteY0" fmla="*/ 441637 h 1971859"/>
                    <a:gd name="connsiteX1" fmla="*/ 363894 w 3666932"/>
                    <a:gd name="connsiteY1" fmla="*/ 105735 h 1971859"/>
                    <a:gd name="connsiteX2" fmla="*/ 1268964 w 3666932"/>
                    <a:gd name="connsiteY2" fmla="*/ 12428 h 1971859"/>
                    <a:gd name="connsiteX3" fmla="*/ 2500604 w 3666932"/>
                    <a:gd name="connsiteY3" fmla="*/ 59081 h 1971859"/>
                    <a:gd name="connsiteX4" fmla="*/ 3666932 w 3666932"/>
                    <a:gd name="connsiteY4" fmla="*/ 721555 h 1971859"/>
                    <a:gd name="connsiteX5" fmla="*/ 2407298 w 3666932"/>
                    <a:gd name="connsiteY5" fmla="*/ 1971859 h 1971859"/>
                    <a:gd name="connsiteX6" fmla="*/ 951724 w 3666932"/>
                    <a:gd name="connsiteY6" fmla="*/ 1085449 h 1971859"/>
                    <a:gd name="connsiteX7" fmla="*/ 233265 w 3666932"/>
                    <a:gd name="connsiteY7" fmla="*/ 777539 h 1971859"/>
                    <a:gd name="connsiteX8" fmla="*/ 0 w 3666932"/>
                    <a:gd name="connsiteY8" fmla="*/ 441637 h 1971859"/>
                    <a:gd name="connsiteX0" fmla="*/ 0 w 3666932"/>
                    <a:gd name="connsiteY0" fmla="*/ 441637 h 1971859"/>
                    <a:gd name="connsiteX1" fmla="*/ 363894 w 3666932"/>
                    <a:gd name="connsiteY1" fmla="*/ 105735 h 1971859"/>
                    <a:gd name="connsiteX2" fmla="*/ 1268964 w 3666932"/>
                    <a:gd name="connsiteY2" fmla="*/ 12428 h 1971859"/>
                    <a:gd name="connsiteX3" fmla="*/ 2500604 w 3666932"/>
                    <a:gd name="connsiteY3" fmla="*/ 59081 h 1971859"/>
                    <a:gd name="connsiteX4" fmla="*/ 3666932 w 3666932"/>
                    <a:gd name="connsiteY4" fmla="*/ 721555 h 1971859"/>
                    <a:gd name="connsiteX5" fmla="*/ 2407298 w 3666932"/>
                    <a:gd name="connsiteY5" fmla="*/ 1971859 h 1971859"/>
                    <a:gd name="connsiteX6" fmla="*/ 951724 w 3666932"/>
                    <a:gd name="connsiteY6" fmla="*/ 1085449 h 1971859"/>
                    <a:gd name="connsiteX7" fmla="*/ 233265 w 3666932"/>
                    <a:gd name="connsiteY7" fmla="*/ 777539 h 1971859"/>
                    <a:gd name="connsiteX8" fmla="*/ 0 w 3666932"/>
                    <a:gd name="connsiteY8" fmla="*/ 441637 h 1971859"/>
                    <a:gd name="connsiteX0" fmla="*/ 0 w 3666932"/>
                    <a:gd name="connsiteY0" fmla="*/ 441637 h 1971859"/>
                    <a:gd name="connsiteX1" fmla="*/ 363894 w 3666932"/>
                    <a:gd name="connsiteY1" fmla="*/ 105735 h 1971859"/>
                    <a:gd name="connsiteX2" fmla="*/ 1268964 w 3666932"/>
                    <a:gd name="connsiteY2" fmla="*/ 12428 h 1971859"/>
                    <a:gd name="connsiteX3" fmla="*/ 2500604 w 3666932"/>
                    <a:gd name="connsiteY3" fmla="*/ 59081 h 1971859"/>
                    <a:gd name="connsiteX4" fmla="*/ 3666932 w 3666932"/>
                    <a:gd name="connsiteY4" fmla="*/ 721555 h 1971859"/>
                    <a:gd name="connsiteX5" fmla="*/ 2407298 w 3666932"/>
                    <a:gd name="connsiteY5" fmla="*/ 1971859 h 1971859"/>
                    <a:gd name="connsiteX6" fmla="*/ 951724 w 3666932"/>
                    <a:gd name="connsiteY6" fmla="*/ 1085449 h 1971859"/>
                    <a:gd name="connsiteX7" fmla="*/ 233265 w 3666932"/>
                    <a:gd name="connsiteY7" fmla="*/ 777539 h 1971859"/>
                    <a:gd name="connsiteX8" fmla="*/ 0 w 3666932"/>
                    <a:gd name="connsiteY8" fmla="*/ 441637 h 1971859"/>
                    <a:gd name="connsiteX0" fmla="*/ 0 w 3666932"/>
                    <a:gd name="connsiteY0" fmla="*/ 441637 h 1971859"/>
                    <a:gd name="connsiteX1" fmla="*/ 363894 w 3666932"/>
                    <a:gd name="connsiteY1" fmla="*/ 105735 h 1971859"/>
                    <a:gd name="connsiteX2" fmla="*/ 1268964 w 3666932"/>
                    <a:gd name="connsiteY2" fmla="*/ 12428 h 1971859"/>
                    <a:gd name="connsiteX3" fmla="*/ 2500604 w 3666932"/>
                    <a:gd name="connsiteY3" fmla="*/ 59081 h 1971859"/>
                    <a:gd name="connsiteX4" fmla="*/ 3666932 w 3666932"/>
                    <a:gd name="connsiteY4" fmla="*/ 721555 h 1971859"/>
                    <a:gd name="connsiteX5" fmla="*/ 2407298 w 3666932"/>
                    <a:gd name="connsiteY5" fmla="*/ 1971859 h 1971859"/>
                    <a:gd name="connsiteX6" fmla="*/ 951724 w 3666932"/>
                    <a:gd name="connsiteY6" fmla="*/ 1085449 h 1971859"/>
                    <a:gd name="connsiteX7" fmla="*/ 233265 w 3666932"/>
                    <a:gd name="connsiteY7" fmla="*/ 777539 h 1971859"/>
                    <a:gd name="connsiteX8" fmla="*/ 0 w 3666932"/>
                    <a:gd name="connsiteY8" fmla="*/ 441637 h 1971859"/>
                    <a:gd name="connsiteX0" fmla="*/ 0 w 3480320"/>
                    <a:gd name="connsiteY0" fmla="*/ 441637 h 1971859"/>
                    <a:gd name="connsiteX1" fmla="*/ 363894 w 3480320"/>
                    <a:gd name="connsiteY1" fmla="*/ 105735 h 1971859"/>
                    <a:gd name="connsiteX2" fmla="*/ 1268964 w 3480320"/>
                    <a:gd name="connsiteY2" fmla="*/ 12428 h 1971859"/>
                    <a:gd name="connsiteX3" fmla="*/ 2500604 w 3480320"/>
                    <a:gd name="connsiteY3" fmla="*/ 59081 h 1971859"/>
                    <a:gd name="connsiteX4" fmla="*/ 3480320 w 3480320"/>
                    <a:gd name="connsiteY4" fmla="*/ 712224 h 1971859"/>
                    <a:gd name="connsiteX5" fmla="*/ 2407298 w 3480320"/>
                    <a:gd name="connsiteY5" fmla="*/ 1971859 h 1971859"/>
                    <a:gd name="connsiteX6" fmla="*/ 951724 w 3480320"/>
                    <a:gd name="connsiteY6" fmla="*/ 1085449 h 1971859"/>
                    <a:gd name="connsiteX7" fmla="*/ 233265 w 3480320"/>
                    <a:gd name="connsiteY7" fmla="*/ 777539 h 1971859"/>
                    <a:gd name="connsiteX8" fmla="*/ 0 w 3480320"/>
                    <a:gd name="connsiteY8" fmla="*/ 441637 h 1971859"/>
                    <a:gd name="connsiteX0" fmla="*/ 0 w 3480320"/>
                    <a:gd name="connsiteY0" fmla="*/ 441637 h 1971859"/>
                    <a:gd name="connsiteX1" fmla="*/ 363894 w 3480320"/>
                    <a:gd name="connsiteY1" fmla="*/ 105735 h 1971859"/>
                    <a:gd name="connsiteX2" fmla="*/ 1268964 w 3480320"/>
                    <a:gd name="connsiteY2" fmla="*/ 12428 h 1971859"/>
                    <a:gd name="connsiteX3" fmla="*/ 2500604 w 3480320"/>
                    <a:gd name="connsiteY3" fmla="*/ 59081 h 1971859"/>
                    <a:gd name="connsiteX4" fmla="*/ 3480320 w 3480320"/>
                    <a:gd name="connsiteY4" fmla="*/ 712224 h 1971859"/>
                    <a:gd name="connsiteX5" fmla="*/ 2407298 w 3480320"/>
                    <a:gd name="connsiteY5" fmla="*/ 1971859 h 1971859"/>
                    <a:gd name="connsiteX6" fmla="*/ 951724 w 3480320"/>
                    <a:gd name="connsiteY6" fmla="*/ 1085449 h 1971859"/>
                    <a:gd name="connsiteX7" fmla="*/ 233265 w 3480320"/>
                    <a:gd name="connsiteY7" fmla="*/ 777539 h 1971859"/>
                    <a:gd name="connsiteX8" fmla="*/ 0 w 3480320"/>
                    <a:gd name="connsiteY8" fmla="*/ 441637 h 1971859"/>
                    <a:gd name="connsiteX0" fmla="*/ 0 w 3480320"/>
                    <a:gd name="connsiteY0" fmla="*/ 441637 h 1971859"/>
                    <a:gd name="connsiteX1" fmla="*/ 363894 w 3480320"/>
                    <a:gd name="connsiteY1" fmla="*/ 105735 h 1971859"/>
                    <a:gd name="connsiteX2" fmla="*/ 1268964 w 3480320"/>
                    <a:gd name="connsiteY2" fmla="*/ 12428 h 1971859"/>
                    <a:gd name="connsiteX3" fmla="*/ 2500604 w 3480320"/>
                    <a:gd name="connsiteY3" fmla="*/ 59081 h 1971859"/>
                    <a:gd name="connsiteX4" fmla="*/ 3480320 w 3480320"/>
                    <a:gd name="connsiteY4" fmla="*/ 712224 h 1971859"/>
                    <a:gd name="connsiteX5" fmla="*/ 2407298 w 3480320"/>
                    <a:gd name="connsiteY5" fmla="*/ 1971859 h 1971859"/>
                    <a:gd name="connsiteX6" fmla="*/ 951724 w 3480320"/>
                    <a:gd name="connsiteY6" fmla="*/ 1085449 h 1971859"/>
                    <a:gd name="connsiteX7" fmla="*/ 233265 w 3480320"/>
                    <a:gd name="connsiteY7" fmla="*/ 777539 h 1971859"/>
                    <a:gd name="connsiteX8" fmla="*/ 0 w 3480320"/>
                    <a:gd name="connsiteY8" fmla="*/ 441637 h 1971859"/>
                    <a:gd name="connsiteX0" fmla="*/ 0 w 3480320"/>
                    <a:gd name="connsiteY0" fmla="*/ 441637 h 1971859"/>
                    <a:gd name="connsiteX1" fmla="*/ 363894 w 3480320"/>
                    <a:gd name="connsiteY1" fmla="*/ 105735 h 1971859"/>
                    <a:gd name="connsiteX2" fmla="*/ 1268964 w 3480320"/>
                    <a:gd name="connsiteY2" fmla="*/ 12428 h 1971859"/>
                    <a:gd name="connsiteX3" fmla="*/ 2500604 w 3480320"/>
                    <a:gd name="connsiteY3" fmla="*/ 59081 h 1971859"/>
                    <a:gd name="connsiteX4" fmla="*/ 3480320 w 3480320"/>
                    <a:gd name="connsiteY4" fmla="*/ 712224 h 1971859"/>
                    <a:gd name="connsiteX5" fmla="*/ 2407298 w 3480320"/>
                    <a:gd name="connsiteY5" fmla="*/ 1971859 h 1971859"/>
                    <a:gd name="connsiteX6" fmla="*/ 951724 w 3480320"/>
                    <a:gd name="connsiteY6" fmla="*/ 1085449 h 1971859"/>
                    <a:gd name="connsiteX7" fmla="*/ 233265 w 3480320"/>
                    <a:gd name="connsiteY7" fmla="*/ 777539 h 1971859"/>
                    <a:gd name="connsiteX8" fmla="*/ 0 w 3480320"/>
                    <a:gd name="connsiteY8" fmla="*/ 441637 h 1971859"/>
                    <a:gd name="connsiteX0" fmla="*/ 0 w 3256386"/>
                    <a:gd name="connsiteY0" fmla="*/ 441637 h 1971859"/>
                    <a:gd name="connsiteX1" fmla="*/ 363894 w 3256386"/>
                    <a:gd name="connsiteY1" fmla="*/ 105735 h 1971859"/>
                    <a:gd name="connsiteX2" fmla="*/ 1268964 w 3256386"/>
                    <a:gd name="connsiteY2" fmla="*/ 12428 h 1971859"/>
                    <a:gd name="connsiteX3" fmla="*/ 2500604 w 3256386"/>
                    <a:gd name="connsiteY3" fmla="*/ 59081 h 1971859"/>
                    <a:gd name="connsiteX4" fmla="*/ 3256386 w 3256386"/>
                    <a:gd name="connsiteY4" fmla="*/ 749547 h 1971859"/>
                    <a:gd name="connsiteX5" fmla="*/ 2407298 w 3256386"/>
                    <a:gd name="connsiteY5" fmla="*/ 1971859 h 1971859"/>
                    <a:gd name="connsiteX6" fmla="*/ 951724 w 3256386"/>
                    <a:gd name="connsiteY6" fmla="*/ 1085449 h 1971859"/>
                    <a:gd name="connsiteX7" fmla="*/ 233265 w 3256386"/>
                    <a:gd name="connsiteY7" fmla="*/ 777539 h 1971859"/>
                    <a:gd name="connsiteX8" fmla="*/ 0 w 3256386"/>
                    <a:gd name="connsiteY8" fmla="*/ 441637 h 1971859"/>
                    <a:gd name="connsiteX0" fmla="*/ 0 w 3256386"/>
                    <a:gd name="connsiteY0" fmla="*/ 441637 h 1981190"/>
                    <a:gd name="connsiteX1" fmla="*/ 363894 w 3256386"/>
                    <a:gd name="connsiteY1" fmla="*/ 105735 h 1981190"/>
                    <a:gd name="connsiteX2" fmla="*/ 1268964 w 3256386"/>
                    <a:gd name="connsiteY2" fmla="*/ 12428 h 1981190"/>
                    <a:gd name="connsiteX3" fmla="*/ 2500604 w 3256386"/>
                    <a:gd name="connsiteY3" fmla="*/ 59081 h 1981190"/>
                    <a:gd name="connsiteX4" fmla="*/ 3256386 w 3256386"/>
                    <a:gd name="connsiteY4" fmla="*/ 749547 h 1981190"/>
                    <a:gd name="connsiteX5" fmla="*/ 2388636 w 3256386"/>
                    <a:gd name="connsiteY5" fmla="*/ 1981190 h 1981190"/>
                    <a:gd name="connsiteX6" fmla="*/ 951724 w 3256386"/>
                    <a:gd name="connsiteY6" fmla="*/ 1085449 h 1981190"/>
                    <a:gd name="connsiteX7" fmla="*/ 233265 w 3256386"/>
                    <a:gd name="connsiteY7" fmla="*/ 777539 h 1981190"/>
                    <a:gd name="connsiteX8" fmla="*/ 0 w 3256386"/>
                    <a:gd name="connsiteY8" fmla="*/ 441637 h 1981190"/>
                    <a:gd name="connsiteX0" fmla="*/ 0 w 3256386"/>
                    <a:gd name="connsiteY0" fmla="*/ 441637 h 2020188"/>
                    <a:gd name="connsiteX1" fmla="*/ 363894 w 3256386"/>
                    <a:gd name="connsiteY1" fmla="*/ 105735 h 2020188"/>
                    <a:gd name="connsiteX2" fmla="*/ 1268964 w 3256386"/>
                    <a:gd name="connsiteY2" fmla="*/ 12428 h 2020188"/>
                    <a:gd name="connsiteX3" fmla="*/ 2500604 w 3256386"/>
                    <a:gd name="connsiteY3" fmla="*/ 59081 h 2020188"/>
                    <a:gd name="connsiteX4" fmla="*/ 3256386 w 3256386"/>
                    <a:gd name="connsiteY4" fmla="*/ 749547 h 2020188"/>
                    <a:gd name="connsiteX5" fmla="*/ 2388636 w 3256386"/>
                    <a:gd name="connsiteY5" fmla="*/ 1981190 h 2020188"/>
                    <a:gd name="connsiteX6" fmla="*/ 951724 w 3256386"/>
                    <a:gd name="connsiteY6" fmla="*/ 1085449 h 2020188"/>
                    <a:gd name="connsiteX7" fmla="*/ 233265 w 3256386"/>
                    <a:gd name="connsiteY7" fmla="*/ 777539 h 2020188"/>
                    <a:gd name="connsiteX8" fmla="*/ 0 w 3256386"/>
                    <a:gd name="connsiteY8" fmla="*/ 441637 h 2020188"/>
                    <a:gd name="connsiteX0" fmla="*/ 0 w 3385405"/>
                    <a:gd name="connsiteY0" fmla="*/ 441637 h 2009537"/>
                    <a:gd name="connsiteX1" fmla="*/ 363894 w 3385405"/>
                    <a:gd name="connsiteY1" fmla="*/ 105735 h 2009537"/>
                    <a:gd name="connsiteX2" fmla="*/ 1268964 w 3385405"/>
                    <a:gd name="connsiteY2" fmla="*/ 12428 h 2009537"/>
                    <a:gd name="connsiteX3" fmla="*/ 2500604 w 3385405"/>
                    <a:gd name="connsiteY3" fmla="*/ 59081 h 2009537"/>
                    <a:gd name="connsiteX4" fmla="*/ 3256386 w 3385405"/>
                    <a:gd name="connsiteY4" fmla="*/ 749547 h 2009537"/>
                    <a:gd name="connsiteX5" fmla="*/ 2388636 w 3385405"/>
                    <a:gd name="connsiteY5" fmla="*/ 1981190 h 2009537"/>
                    <a:gd name="connsiteX6" fmla="*/ 951724 w 3385405"/>
                    <a:gd name="connsiteY6" fmla="*/ 1085449 h 2009537"/>
                    <a:gd name="connsiteX7" fmla="*/ 233265 w 3385405"/>
                    <a:gd name="connsiteY7" fmla="*/ 777539 h 2009537"/>
                    <a:gd name="connsiteX8" fmla="*/ 0 w 3385405"/>
                    <a:gd name="connsiteY8" fmla="*/ 441637 h 2009537"/>
                    <a:gd name="connsiteX0" fmla="*/ 0 w 3385405"/>
                    <a:gd name="connsiteY0" fmla="*/ 441637 h 2009537"/>
                    <a:gd name="connsiteX1" fmla="*/ 363894 w 3385405"/>
                    <a:gd name="connsiteY1" fmla="*/ 105735 h 2009537"/>
                    <a:gd name="connsiteX2" fmla="*/ 1268964 w 3385405"/>
                    <a:gd name="connsiteY2" fmla="*/ 12428 h 2009537"/>
                    <a:gd name="connsiteX3" fmla="*/ 2500604 w 3385405"/>
                    <a:gd name="connsiteY3" fmla="*/ 59081 h 2009537"/>
                    <a:gd name="connsiteX4" fmla="*/ 3256386 w 3385405"/>
                    <a:gd name="connsiteY4" fmla="*/ 749547 h 2009537"/>
                    <a:gd name="connsiteX5" fmla="*/ 2388636 w 3385405"/>
                    <a:gd name="connsiteY5" fmla="*/ 1981190 h 2009537"/>
                    <a:gd name="connsiteX6" fmla="*/ 951724 w 3385405"/>
                    <a:gd name="connsiteY6" fmla="*/ 1085449 h 2009537"/>
                    <a:gd name="connsiteX7" fmla="*/ 233265 w 3385405"/>
                    <a:gd name="connsiteY7" fmla="*/ 777539 h 2009537"/>
                    <a:gd name="connsiteX8" fmla="*/ 0 w 3385405"/>
                    <a:gd name="connsiteY8" fmla="*/ 441637 h 2009537"/>
                    <a:gd name="connsiteX0" fmla="*/ 0 w 3385405"/>
                    <a:gd name="connsiteY0" fmla="*/ 441637 h 2009537"/>
                    <a:gd name="connsiteX1" fmla="*/ 363894 w 3385405"/>
                    <a:gd name="connsiteY1" fmla="*/ 105735 h 2009537"/>
                    <a:gd name="connsiteX2" fmla="*/ 1268964 w 3385405"/>
                    <a:gd name="connsiteY2" fmla="*/ 12428 h 2009537"/>
                    <a:gd name="connsiteX3" fmla="*/ 2500604 w 3385405"/>
                    <a:gd name="connsiteY3" fmla="*/ 59081 h 2009537"/>
                    <a:gd name="connsiteX4" fmla="*/ 3256386 w 3385405"/>
                    <a:gd name="connsiteY4" fmla="*/ 749547 h 2009537"/>
                    <a:gd name="connsiteX5" fmla="*/ 2388636 w 3385405"/>
                    <a:gd name="connsiteY5" fmla="*/ 1981190 h 2009537"/>
                    <a:gd name="connsiteX6" fmla="*/ 951724 w 3385405"/>
                    <a:gd name="connsiteY6" fmla="*/ 1085449 h 2009537"/>
                    <a:gd name="connsiteX7" fmla="*/ 233265 w 3385405"/>
                    <a:gd name="connsiteY7" fmla="*/ 777539 h 2009537"/>
                    <a:gd name="connsiteX8" fmla="*/ 0 w 3385405"/>
                    <a:gd name="connsiteY8" fmla="*/ 441637 h 20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5405" h="2009537">
                      <a:moveTo>
                        <a:pt x="0" y="441637"/>
                      </a:moveTo>
                      <a:lnTo>
                        <a:pt x="363894" y="105735"/>
                      </a:lnTo>
                      <a:cubicBezTo>
                        <a:pt x="665584" y="74633"/>
                        <a:pt x="762001" y="15539"/>
                        <a:pt x="1268964" y="12428"/>
                      </a:cubicBezTo>
                      <a:cubicBezTo>
                        <a:pt x="1887895" y="-24895"/>
                        <a:pt x="2068285" y="31090"/>
                        <a:pt x="2500604" y="59081"/>
                      </a:cubicBezTo>
                      <a:cubicBezTo>
                        <a:pt x="3169299" y="233252"/>
                        <a:pt x="2037184" y="388764"/>
                        <a:pt x="3256386" y="749547"/>
                      </a:cubicBezTo>
                      <a:cubicBezTo>
                        <a:pt x="3778900" y="569155"/>
                        <a:pt x="2556587" y="2245557"/>
                        <a:pt x="2388636" y="1981190"/>
                      </a:cubicBezTo>
                      <a:cubicBezTo>
                        <a:pt x="2071396" y="1247181"/>
                        <a:pt x="1436915" y="1380919"/>
                        <a:pt x="951724" y="1085449"/>
                      </a:cubicBezTo>
                      <a:cubicBezTo>
                        <a:pt x="718458" y="967261"/>
                        <a:pt x="494523" y="933050"/>
                        <a:pt x="233265" y="777539"/>
                      </a:cubicBezTo>
                      <a:cubicBezTo>
                        <a:pt x="9329" y="615809"/>
                        <a:pt x="83976" y="538053"/>
                        <a:pt x="0" y="4416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0BF62AEA-B3BB-4AA4-8644-A37383013ED7}"/>
                    </a:ext>
                  </a:extLst>
                </p:cNvPr>
                <p:cNvSpPr/>
                <p:nvPr/>
              </p:nvSpPr>
              <p:spPr>
                <a:xfrm>
                  <a:off x="7725950" y="3869078"/>
                  <a:ext cx="410183" cy="394843"/>
                </a:xfrm>
                <a:custGeom>
                  <a:avLst/>
                  <a:gdLst>
                    <a:gd name="connsiteX0" fmla="*/ 93306 w 391886"/>
                    <a:gd name="connsiteY0" fmla="*/ 0 h 391886"/>
                    <a:gd name="connsiteX1" fmla="*/ 298579 w 391886"/>
                    <a:gd name="connsiteY1" fmla="*/ 139959 h 391886"/>
                    <a:gd name="connsiteX2" fmla="*/ 391886 w 391886"/>
                    <a:gd name="connsiteY2" fmla="*/ 391886 h 391886"/>
                    <a:gd name="connsiteX3" fmla="*/ 139959 w 391886"/>
                    <a:gd name="connsiteY3" fmla="*/ 307910 h 391886"/>
                    <a:gd name="connsiteX4" fmla="*/ 0 w 391886"/>
                    <a:gd name="connsiteY4" fmla="*/ 167951 h 391886"/>
                    <a:gd name="connsiteX5" fmla="*/ 93306 w 391886"/>
                    <a:gd name="connsiteY5" fmla="*/ 0 h 391886"/>
                    <a:gd name="connsiteX0" fmla="*/ 93306 w 391886"/>
                    <a:gd name="connsiteY0" fmla="*/ 0 h 394843"/>
                    <a:gd name="connsiteX1" fmla="*/ 298579 w 391886"/>
                    <a:gd name="connsiteY1" fmla="*/ 139959 h 394843"/>
                    <a:gd name="connsiteX2" fmla="*/ 391886 w 391886"/>
                    <a:gd name="connsiteY2" fmla="*/ 391886 h 394843"/>
                    <a:gd name="connsiteX3" fmla="*/ 139959 w 391886"/>
                    <a:gd name="connsiteY3" fmla="*/ 307910 h 394843"/>
                    <a:gd name="connsiteX4" fmla="*/ 0 w 391886"/>
                    <a:gd name="connsiteY4" fmla="*/ 167951 h 394843"/>
                    <a:gd name="connsiteX5" fmla="*/ 93306 w 391886"/>
                    <a:gd name="connsiteY5" fmla="*/ 0 h 394843"/>
                    <a:gd name="connsiteX0" fmla="*/ 111603 w 410183"/>
                    <a:gd name="connsiteY0" fmla="*/ 0 h 394843"/>
                    <a:gd name="connsiteX1" fmla="*/ 316876 w 410183"/>
                    <a:gd name="connsiteY1" fmla="*/ 139959 h 394843"/>
                    <a:gd name="connsiteX2" fmla="*/ 410183 w 410183"/>
                    <a:gd name="connsiteY2" fmla="*/ 391886 h 394843"/>
                    <a:gd name="connsiteX3" fmla="*/ 158256 w 410183"/>
                    <a:gd name="connsiteY3" fmla="*/ 307910 h 394843"/>
                    <a:gd name="connsiteX4" fmla="*/ 18297 w 410183"/>
                    <a:gd name="connsiteY4" fmla="*/ 167951 h 394843"/>
                    <a:gd name="connsiteX5" fmla="*/ 111603 w 410183"/>
                    <a:gd name="connsiteY5" fmla="*/ 0 h 39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83" h="394843">
                      <a:moveTo>
                        <a:pt x="111603" y="0"/>
                      </a:moveTo>
                      <a:lnTo>
                        <a:pt x="316876" y="139959"/>
                      </a:lnTo>
                      <a:lnTo>
                        <a:pt x="410183" y="391886"/>
                      </a:lnTo>
                      <a:cubicBezTo>
                        <a:pt x="158256" y="410547"/>
                        <a:pt x="242232" y="335902"/>
                        <a:pt x="158256" y="307910"/>
                      </a:cubicBezTo>
                      <a:cubicBezTo>
                        <a:pt x="-121662" y="205274"/>
                        <a:pt x="64950" y="214604"/>
                        <a:pt x="18297" y="167951"/>
                      </a:cubicBezTo>
                      <a:lnTo>
                        <a:pt x="11160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CFD7FEFA-2F5D-447E-BD16-C7FE77FAE216}"/>
                    </a:ext>
                  </a:extLst>
                </p:cNvPr>
                <p:cNvSpPr/>
                <p:nvPr/>
              </p:nvSpPr>
              <p:spPr>
                <a:xfrm rot="19942745">
                  <a:off x="5747657" y="3032449"/>
                  <a:ext cx="289249" cy="251927"/>
                </a:xfrm>
                <a:custGeom>
                  <a:avLst/>
                  <a:gdLst>
                    <a:gd name="connsiteX0" fmla="*/ 130629 w 289249"/>
                    <a:gd name="connsiteY0" fmla="*/ 37322 h 251927"/>
                    <a:gd name="connsiteX1" fmla="*/ 0 w 289249"/>
                    <a:gd name="connsiteY1" fmla="*/ 130629 h 251927"/>
                    <a:gd name="connsiteX2" fmla="*/ 55984 w 289249"/>
                    <a:gd name="connsiteY2" fmla="*/ 242596 h 251927"/>
                    <a:gd name="connsiteX3" fmla="*/ 261257 w 289249"/>
                    <a:gd name="connsiteY3" fmla="*/ 251927 h 251927"/>
                    <a:gd name="connsiteX4" fmla="*/ 289249 w 289249"/>
                    <a:gd name="connsiteY4" fmla="*/ 130629 h 251927"/>
                    <a:gd name="connsiteX5" fmla="*/ 214604 w 289249"/>
                    <a:gd name="connsiteY5" fmla="*/ 0 h 251927"/>
                    <a:gd name="connsiteX6" fmla="*/ 130629 w 289249"/>
                    <a:gd name="connsiteY6" fmla="*/ 37322 h 25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249" h="251927">
                      <a:moveTo>
                        <a:pt x="130629" y="37322"/>
                      </a:moveTo>
                      <a:lnTo>
                        <a:pt x="0" y="130629"/>
                      </a:lnTo>
                      <a:lnTo>
                        <a:pt x="55984" y="242596"/>
                      </a:lnTo>
                      <a:lnTo>
                        <a:pt x="261257" y="251927"/>
                      </a:lnTo>
                      <a:lnTo>
                        <a:pt x="289249" y="130629"/>
                      </a:lnTo>
                      <a:lnTo>
                        <a:pt x="214604" y="0"/>
                      </a:lnTo>
                      <a:lnTo>
                        <a:pt x="130629" y="373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8B6EA9E9-5391-46A1-97B7-0945BEAD673F}"/>
                    </a:ext>
                  </a:extLst>
                </p:cNvPr>
                <p:cNvSpPr/>
                <p:nvPr/>
              </p:nvSpPr>
              <p:spPr>
                <a:xfrm>
                  <a:off x="2301915" y="2209428"/>
                  <a:ext cx="643813" cy="298579"/>
                </a:xfrm>
                <a:custGeom>
                  <a:avLst/>
                  <a:gdLst>
                    <a:gd name="connsiteX0" fmla="*/ 578498 w 643813"/>
                    <a:gd name="connsiteY0" fmla="*/ 0 h 298579"/>
                    <a:gd name="connsiteX1" fmla="*/ 214604 w 643813"/>
                    <a:gd name="connsiteY1" fmla="*/ 55983 h 298579"/>
                    <a:gd name="connsiteX2" fmla="*/ 55984 w 643813"/>
                    <a:gd name="connsiteY2" fmla="*/ 177281 h 298579"/>
                    <a:gd name="connsiteX3" fmla="*/ 0 w 643813"/>
                    <a:gd name="connsiteY3" fmla="*/ 298579 h 298579"/>
                    <a:gd name="connsiteX4" fmla="*/ 419878 w 643813"/>
                    <a:gd name="connsiteY4" fmla="*/ 177281 h 298579"/>
                    <a:gd name="connsiteX5" fmla="*/ 643813 w 643813"/>
                    <a:gd name="connsiteY5" fmla="*/ 46653 h 298579"/>
                    <a:gd name="connsiteX6" fmla="*/ 578498 w 643813"/>
                    <a:gd name="connsiteY6" fmla="*/ 0 h 29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813" h="298579">
                      <a:moveTo>
                        <a:pt x="578498" y="0"/>
                      </a:moveTo>
                      <a:lnTo>
                        <a:pt x="214604" y="55983"/>
                      </a:lnTo>
                      <a:lnTo>
                        <a:pt x="55984" y="177281"/>
                      </a:lnTo>
                      <a:lnTo>
                        <a:pt x="0" y="298579"/>
                      </a:lnTo>
                      <a:lnTo>
                        <a:pt x="419878" y="177281"/>
                      </a:lnTo>
                      <a:lnTo>
                        <a:pt x="643813" y="46653"/>
                      </a:lnTo>
                      <a:lnTo>
                        <a:pt x="5784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F858A964-C676-4555-9CB5-269C8978F501}"/>
                  </a:ext>
                </a:extLst>
              </p:cNvPr>
              <p:cNvSpPr txBox="1"/>
              <p:nvPr/>
            </p:nvSpPr>
            <p:spPr>
              <a:xfrm>
                <a:off x="5040556" y="2494419"/>
                <a:ext cx="2194164" cy="584775"/>
              </a:xfrm>
              <a:prstGeom prst="rect">
                <a:avLst/>
              </a:prstGeom>
              <a:noFill/>
            </p:spPr>
            <p:txBody>
              <a:bodyPr wrap="square" rtlCol="0">
                <a:spAutoFit/>
              </a:bodyPr>
              <a:lstStyle/>
              <a:p>
                <a:r>
                  <a:rPr lang="en-US" sz="3200" dirty="0">
                    <a:latin typeface="Algerian" panose="04020705040A02060702" pitchFamily="82" charset="0"/>
                    <a:cs typeface="Arial" panose="020B0604020202020204" pitchFamily="34" charset="0"/>
                  </a:rPr>
                  <a:t>Caitl'vik</a:t>
                </a:r>
                <a:endParaRPr lang="en-US" sz="3200" dirty="0">
                  <a:latin typeface="Algerian" panose="04020705040A02060702" pitchFamily="82" charset="0"/>
                </a:endParaRPr>
              </a:p>
            </p:txBody>
          </p:sp>
        </p:grpSp>
      </p:grpSp>
      <p:sp>
        <p:nvSpPr>
          <p:cNvPr id="79" name="Freeform: Shape 78">
            <a:extLst>
              <a:ext uri="{FF2B5EF4-FFF2-40B4-BE49-F238E27FC236}">
                <a16:creationId xmlns:a16="http://schemas.microsoft.com/office/drawing/2014/main" id="{83E42F29-7829-4A9A-B635-3628B5D69306}"/>
              </a:ext>
            </a:extLst>
          </p:cNvPr>
          <p:cNvSpPr/>
          <p:nvPr/>
        </p:nvSpPr>
        <p:spPr>
          <a:xfrm>
            <a:off x="1711652" y="4399958"/>
            <a:ext cx="4717738" cy="462827"/>
          </a:xfrm>
          <a:custGeom>
            <a:avLst/>
            <a:gdLst>
              <a:gd name="connsiteX0" fmla="*/ 242940 w 3811315"/>
              <a:gd name="connsiteY0" fmla="*/ 1002917 h 1002917"/>
              <a:gd name="connsiteX1" fmla="*/ 344 w 3811315"/>
              <a:gd name="connsiteY1" fmla="*/ 639023 h 1002917"/>
              <a:gd name="connsiteX2" fmla="*/ 289593 w 3811315"/>
              <a:gd name="connsiteY2" fmla="*/ 340444 h 1002917"/>
              <a:gd name="connsiteX3" fmla="*/ 905413 w 3811315"/>
              <a:gd name="connsiteY3" fmla="*/ 303121 h 1002917"/>
              <a:gd name="connsiteX4" fmla="*/ 1241315 w 3811315"/>
              <a:gd name="connsiteY4" fmla="*/ 517725 h 1002917"/>
              <a:gd name="connsiteX5" fmla="*/ 1558556 w 3811315"/>
              <a:gd name="connsiteY5" fmla="*/ 219146 h 1002917"/>
              <a:gd name="connsiteX6" fmla="*/ 2043748 w 3811315"/>
              <a:gd name="connsiteY6" fmla="*/ 153832 h 1002917"/>
              <a:gd name="connsiteX7" fmla="*/ 2631576 w 3811315"/>
              <a:gd name="connsiteY7" fmla="*/ 228476 h 1002917"/>
              <a:gd name="connsiteX8" fmla="*/ 2603585 w 3811315"/>
              <a:gd name="connsiteY8" fmla="*/ 4542 h 1002917"/>
              <a:gd name="connsiteX9" fmla="*/ 3340703 w 3811315"/>
              <a:gd name="connsiteY9" fmla="*/ 97848 h 1002917"/>
              <a:gd name="connsiteX10" fmla="*/ 3172752 w 3811315"/>
              <a:gd name="connsiteY10" fmla="*/ 331113 h 1002917"/>
              <a:gd name="connsiteX11" fmla="*/ 3779242 w 3811315"/>
              <a:gd name="connsiteY11" fmla="*/ 461742 h 1002917"/>
              <a:gd name="connsiteX12" fmla="*/ 3732589 w 3811315"/>
              <a:gd name="connsiteY12" fmla="*/ 909611 h 1002917"/>
              <a:gd name="connsiteX13" fmla="*/ 3732589 w 3811315"/>
              <a:gd name="connsiteY13" fmla="*/ 909611 h 1002917"/>
              <a:gd name="connsiteX0" fmla="*/ 242940 w 3811315"/>
              <a:gd name="connsiteY0" fmla="*/ 911915 h 911915"/>
              <a:gd name="connsiteX1" fmla="*/ 344 w 3811315"/>
              <a:gd name="connsiteY1" fmla="*/ 548021 h 911915"/>
              <a:gd name="connsiteX2" fmla="*/ 289593 w 3811315"/>
              <a:gd name="connsiteY2" fmla="*/ 249442 h 911915"/>
              <a:gd name="connsiteX3" fmla="*/ 905413 w 3811315"/>
              <a:gd name="connsiteY3" fmla="*/ 212119 h 911915"/>
              <a:gd name="connsiteX4" fmla="*/ 1241315 w 3811315"/>
              <a:gd name="connsiteY4" fmla="*/ 426723 h 911915"/>
              <a:gd name="connsiteX5" fmla="*/ 1558556 w 3811315"/>
              <a:gd name="connsiteY5" fmla="*/ 128144 h 911915"/>
              <a:gd name="connsiteX6" fmla="*/ 2043748 w 3811315"/>
              <a:gd name="connsiteY6" fmla="*/ 62830 h 911915"/>
              <a:gd name="connsiteX7" fmla="*/ 2631576 w 3811315"/>
              <a:gd name="connsiteY7" fmla="*/ 137474 h 911915"/>
              <a:gd name="connsiteX8" fmla="*/ 2513487 w 3811315"/>
              <a:gd name="connsiteY8" fmla="*/ 529846 h 911915"/>
              <a:gd name="connsiteX9" fmla="*/ 3340703 w 3811315"/>
              <a:gd name="connsiteY9" fmla="*/ 6846 h 911915"/>
              <a:gd name="connsiteX10" fmla="*/ 3172752 w 3811315"/>
              <a:gd name="connsiteY10" fmla="*/ 240111 h 911915"/>
              <a:gd name="connsiteX11" fmla="*/ 3779242 w 3811315"/>
              <a:gd name="connsiteY11" fmla="*/ 370740 h 911915"/>
              <a:gd name="connsiteX12" fmla="*/ 3732589 w 3811315"/>
              <a:gd name="connsiteY12" fmla="*/ 818609 h 911915"/>
              <a:gd name="connsiteX13" fmla="*/ 3732589 w 3811315"/>
              <a:gd name="connsiteY13" fmla="*/ 818609 h 911915"/>
              <a:gd name="connsiteX0" fmla="*/ 242940 w 3811315"/>
              <a:gd name="connsiteY0" fmla="*/ 849286 h 849286"/>
              <a:gd name="connsiteX1" fmla="*/ 344 w 3811315"/>
              <a:gd name="connsiteY1" fmla="*/ 485392 h 849286"/>
              <a:gd name="connsiteX2" fmla="*/ 289593 w 3811315"/>
              <a:gd name="connsiteY2" fmla="*/ 186813 h 849286"/>
              <a:gd name="connsiteX3" fmla="*/ 905413 w 3811315"/>
              <a:gd name="connsiteY3" fmla="*/ 149490 h 849286"/>
              <a:gd name="connsiteX4" fmla="*/ 1241315 w 3811315"/>
              <a:gd name="connsiteY4" fmla="*/ 364094 h 849286"/>
              <a:gd name="connsiteX5" fmla="*/ 1558556 w 3811315"/>
              <a:gd name="connsiteY5" fmla="*/ 65515 h 849286"/>
              <a:gd name="connsiteX6" fmla="*/ 2043748 w 3811315"/>
              <a:gd name="connsiteY6" fmla="*/ 201 h 849286"/>
              <a:gd name="connsiteX7" fmla="*/ 2631576 w 3811315"/>
              <a:gd name="connsiteY7" fmla="*/ 74845 h 849286"/>
              <a:gd name="connsiteX8" fmla="*/ 2513487 w 3811315"/>
              <a:gd name="connsiteY8" fmla="*/ 467217 h 849286"/>
              <a:gd name="connsiteX9" fmla="*/ 2965295 w 3811315"/>
              <a:gd name="connsiteY9" fmla="*/ 51827 h 849286"/>
              <a:gd name="connsiteX10" fmla="*/ 3172752 w 3811315"/>
              <a:gd name="connsiteY10" fmla="*/ 177482 h 849286"/>
              <a:gd name="connsiteX11" fmla="*/ 3779242 w 3811315"/>
              <a:gd name="connsiteY11" fmla="*/ 308111 h 849286"/>
              <a:gd name="connsiteX12" fmla="*/ 3732589 w 3811315"/>
              <a:gd name="connsiteY12" fmla="*/ 755980 h 849286"/>
              <a:gd name="connsiteX13" fmla="*/ 3732589 w 3811315"/>
              <a:gd name="connsiteY13" fmla="*/ 755980 h 849286"/>
              <a:gd name="connsiteX0" fmla="*/ 242940 w 3811315"/>
              <a:gd name="connsiteY0" fmla="*/ 849286 h 849286"/>
              <a:gd name="connsiteX1" fmla="*/ 344 w 3811315"/>
              <a:gd name="connsiteY1" fmla="*/ 485392 h 849286"/>
              <a:gd name="connsiteX2" fmla="*/ 289593 w 3811315"/>
              <a:gd name="connsiteY2" fmla="*/ 186813 h 849286"/>
              <a:gd name="connsiteX3" fmla="*/ 905413 w 3811315"/>
              <a:gd name="connsiteY3" fmla="*/ 149490 h 849286"/>
              <a:gd name="connsiteX4" fmla="*/ 1241315 w 3811315"/>
              <a:gd name="connsiteY4" fmla="*/ 364094 h 849286"/>
              <a:gd name="connsiteX5" fmla="*/ 1558556 w 3811315"/>
              <a:gd name="connsiteY5" fmla="*/ 65515 h 849286"/>
              <a:gd name="connsiteX6" fmla="*/ 2043748 w 3811315"/>
              <a:gd name="connsiteY6" fmla="*/ 201 h 849286"/>
              <a:gd name="connsiteX7" fmla="*/ 2631576 w 3811315"/>
              <a:gd name="connsiteY7" fmla="*/ 74845 h 849286"/>
              <a:gd name="connsiteX8" fmla="*/ 2513487 w 3811315"/>
              <a:gd name="connsiteY8" fmla="*/ 467217 h 849286"/>
              <a:gd name="connsiteX9" fmla="*/ 3355718 w 3811315"/>
              <a:gd name="connsiteY9" fmla="*/ 472480 h 849286"/>
              <a:gd name="connsiteX10" fmla="*/ 3172752 w 3811315"/>
              <a:gd name="connsiteY10" fmla="*/ 177482 h 849286"/>
              <a:gd name="connsiteX11" fmla="*/ 3779242 w 3811315"/>
              <a:gd name="connsiteY11" fmla="*/ 308111 h 849286"/>
              <a:gd name="connsiteX12" fmla="*/ 3732589 w 3811315"/>
              <a:gd name="connsiteY12" fmla="*/ 755980 h 849286"/>
              <a:gd name="connsiteX13" fmla="*/ 3732589 w 3811315"/>
              <a:gd name="connsiteY13" fmla="*/ 755980 h 849286"/>
              <a:gd name="connsiteX0" fmla="*/ 242940 w 3975264"/>
              <a:gd name="connsiteY0" fmla="*/ 849286 h 849286"/>
              <a:gd name="connsiteX1" fmla="*/ 344 w 3975264"/>
              <a:gd name="connsiteY1" fmla="*/ 485392 h 849286"/>
              <a:gd name="connsiteX2" fmla="*/ 289593 w 3975264"/>
              <a:gd name="connsiteY2" fmla="*/ 186813 h 849286"/>
              <a:gd name="connsiteX3" fmla="*/ 905413 w 3975264"/>
              <a:gd name="connsiteY3" fmla="*/ 149490 h 849286"/>
              <a:gd name="connsiteX4" fmla="*/ 1241315 w 3975264"/>
              <a:gd name="connsiteY4" fmla="*/ 364094 h 849286"/>
              <a:gd name="connsiteX5" fmla="*/ 1558556 w 3975264"/>
              <a:gd name="connsiteY5" fmla="*/ 65515 h 849286"/>
              <a:gd name="connsiteX6" fmla="*/ 2043748 w 3975264"/>
              <a:gd name="connsiteY6" fmla="*/ 201 h 849286"/>
              <a:gd name="connsiteX7" fmla="*/ 2631576 w 3975264"/>
              <a:gd name="connsiteY7" fmla="*/ 74845 h 849286"/>
              <a:gd name="connsiteX8" fmla="*/ 2513487 w 3975264"/>
              <a:gd name="connsiteY8" fmla="*/ 467217 h 849286"/>
              <a:gd name="connsiteX9" fmla="*/ 3355718 w 3975264"/>
              <a:gd name="connsiteY9" fmla="*/ 472480 h 849286"/>
              <a:gd name="connsiteX10" fmla="*/ 3961108 w 3975264"/>
              <a:gd name="connsiteY10" fmla="*/ 275309 h 849286"/>
              <a:gd name="connsiteX11" fmla="*/ 3779242 w 3975264"/>
              <a:gd name="connsiteY11" fmla="*/ 308111 h 849286"/>
              <a:gd name="connsiteX12" fmla="*/ 3732589 w 3975264"/>
              <a:gd name="connsiteY12" fmla="*/ 755980 h 849286"/>
              <a:gd name="connsiteX13" fmla="*/ 3732589 w 3975264"/>
              <a:gd name="connsiteY13" fmla="*/ 755980 h 849286"/>
              <a:gd name="connsiteX0" fmla="*/ 242940 w 3793408"/>
              <a:gd name="connsiteY0" fmla="*/ 849286 h 849286"/>
              <a:gd name="connsiteX1" fmla="*/ 344 w 3793408"/>
              <a:gd name="connsiteY1" fmla="*/ 485392 h 849286"/>
              <a:gd name="connsiteX2" fmla="*/ 289593 w 3793408"/>
              <a:gd name="connsiteY2" fmla="*/ 186813 h 849286"/>
              <a:gd name="connsiteX3" fmla="*/ 905413 w 3793408"/>
              <a:gd name="connsiteY3" fmla="*/ 149490 h 849286"/>
              <a:gd name="connsiteX4" fmla="*/ 1241315 w 3793408"/>
              <a:gd name="connsiteY4" fmla="*/ 364094 h 849286"/>
              <a:gd name="connsiteX5" fmla="*/ 1558556 w 3793408"/>
              <a:gd name="connsiteY5" fmla="*/ 65515 h 849286"/>
              <a:gd name="connsiteX6" fmla="*/ 2043748 w 3793408"/>
              <a:gd name="connsiteY6" fmla="*/ 201 h 849286"/>
              <a:gd name="connsiteX7" fmla="*/ 2631576 w 3793408"/>
              <a:gd name="connsiteY7" fmla="*/ 74845 h 849286"/>
              <a:gd name="connsiteX8" fmla="*/ 2513487 w 3793408"/>
              <a:gd name="connsiteY8" fmla="*/ 467217 h 849286"/>
              <a:gd name="connsiteX9" fmla="*/ 3355718 w 3793408"/>
              <a:gd name="connsiteY9" fmla="*/ 472480 h 849286"/>
              <a:gd name="connsiteX10" fmla="*/ 3435537 w 3793408"/>
              <a:gd name="connsiteY10" fmla="*/ 255743 h 849286"/>
              <a:gd name="connsiteX11" fmla="*/ 3779242 w 3793408"/>
              <a:gd name="connsiteY11" fmla="*/ 308111 h 849286"/>
              <a:gd name="connsiteX12" fmla="*/ 3732589 w 3793408"/>
              <a:gd name="connsiteY12" fmla="*/ 755980 h 849286"/>
              <a:gd name="connsiteX13" fmla="*/ 3732589 w 3793408"/>
              <a:gd name="connsiteY13" fmla="*/ 755980 h 849286"/>
              <a:gd name="connsiteX0" fmla="*/ 242940 w 3795369"/>
              <a:gd name="connsiteY0" fmla="*/ 849286 h 849286"/>
              <a:gd name="connsiteX1" fmla="*/ 344 w 3795369"/>
              <a:gd name="connsiteY1" fmla="*/ 485392 h 849286"/>
              <a:gd name="connsiteX2" fmla="*/ 289593 w 3795369"/>
              <a:gd name="connsiteY2" fmla="*/ 186813 h 849286"/>
              <a:gd name="connsiteX3" fmla="*/ 905413 w 3795369"/>
              <a:gd name="connsiteY3" fmla="*/ 149490 h 849286"/>
              <a:gd name="connsiteX4" fmla="*/ 1241315 w 3795369"/>
              <a:gd name="connsiteY4" fmla="*/ 364094 h 849286"/>
              <a:gd name="connsiteX5" fmla="*/ 1558556 w 3795369"/>
              <a:gd name="connsiteY5" fmla="*/ 65515 h 849286"/>
              <a:gd name="connsiteX6" fmla="*/ 2043748 w 3795369"/>
              <a:gd name="connsiteY6" fmla="*/ 201 h 849286"/>
              <a:gd name="connsiteX7" fmla="*/ 2631576 w 3795369"/>
              <a:gd name="connsiteY7" fmla="*/ 74845 h 849286"/>
              <a:gd name="connsiteX8" fmla="*/ 2513487 w 3795369"/>
              <a:gd name="connsiteY8" fmla="*/ 467217 h 849286"/>
              <a:gd name="connsiteX9" fmla="*/ 3355718 w 3795369"/>
              <a:gd name="connsiteY9" fmla="*/ 472480 h 849286"/>
              <a:gd name="connsiteX10" fmla="*/ 3405505 w 3795369"/>
              <a:gd name="connsiteY10" fmla="*/ 255743 h 849286"/>
              <a:gd name="connsiteX11" fmla="*/ 3779242 w 3795369"/>
              <a:gd name="connsiteY11" fmla="*/ 308111 h 849286"/>
              <a:gd name="connsiteX12" fmla="*/ 3732589 w 3795369"/>
              <a:gd name="connsiteY12" fmla="*/ 755980 h 849286"/>
              <a:gd name="connsiteX13" fmla="*/ 3732589 w 3795369"/>
              <a:gd name="connsiteY13" fmla="*/ 755980 h 849286"/>
              <a:gd name="connsiteX0" fmla="*/ 242940 w 3795369"/>
              <a:gd name="connsiteY0" fmla="*/ 783846 h 783846"/>
              <a:gd name="connsiteX1" fmla="*/ 344 w 3795369"/>
              <a:gd name="connsiteY1" fmla="*/ 419952 h 783846"/>
              <a:gd name="connsiteX2" fmla="*/ 289593 w 3795369"/>
              <a:gd name="connsiteY2" fmla="*/ 121373 h 783846"/>
              <a:gd name="connsiteX3" fmla="*/ 905413 w 3795369"/>
              <a:gd name="connsiteY3" fmla="*/ 84050 h 783846"/>
              <a:gd name="connsiteX4" fmla="*/ 1241315 w 3795369"/>
              <a:gd name="connsiteY4" fmla="*/ 298654 h 783846"/>
              <a:gd name="connsiteX5" fmla="*/ 1558556 w 3795369"/>
              <a:gd name="connsiteY5" fmla="*/ 75 h 783846"/>
              <a:gd name="connsiteX6" fmla="*/ 1690866 w 3795369"/>
              <a:gd name="connsiteY6" fmla="*/ 267372 h 783846"/>
              <a:gd name="connsiteX7" fmla="*/ 2631576 w 3795369"/>
              <a:gd name="connsiteY7" fmla="*/ 9405 h 783846"/>
              <a:gd name="connsiteX8" fmla="*/ 2513487 w 3795369"/>
              <a:gd name="connsiteY8" fmla="*/ 401777 h 783846"/>
              <a:gd name="connsiteX9" fmla="*/ 3355718 w 3795369"/>
              <a:gd name="connsiteY9" fmla="*/ 407040 h 783846"/>
              <a:gd name="connsiteX10" fmla="*/ 3405505 w 3795369"/>
              <a:gd name="connsiteY10" fmla="*/ 190303 h 783846"/>
              <a:gd name="connsiteX11" fmla="*/ 3779242 w 3795369"/>
              <a:gd name="connsiteY11" fmla="*/ 242671 h 783846"/>
              <a:gd name="connsiteX12" fmla="*/ 3732589 w 3795369"/>
              <a:gd name="connsiteY12" fmla="*/ 690540 h 783846"/>
              <a:gd name="connsiteX13" fmla="*/ 3732589 w 3795369"/>
              <a:gd name="connsiteY13" fmla="*/ 690540 h 783846"/>
              <a:gd name="connsiteX0" fmla="*/ 242940 w 3795369"/>
              <a:gd name="connsiteY0" fmla="*/ 832748 h 832748"/>
              <a:gd name="connsiteX1" fmla="*/ 344 w 3795369"/>
              <a:gd name="connsiteY1" fmla="*/ 468854 h 832748"/>
              <a:gd name="connsiteX2" fmla="*/ 289593 w 3795369"/>
              <a:gd name="connsiteY2" fmla="*/ 170275 h 832748"/>
              <a:gd name="connsiteX3" fmla="*/ 905413 w 3795369"/>
              <a:gd name="connsiteY3" fmla="*/ 132952 h 832748"/>
              <a:gd name="connsiteX4" fmla="*/ 1241315 w 3795369"/>
              <a:gd name="connsiteY4" fmla="*/ 347556 h 832748"/>
              <a:gd name="connsiteX5" fmla="*/ 1243213 w 3795369"/>
              <a:gd name="connsiteY5" fmla="*/ 64 h 832748"/>
              <a:gd name="connsiteX6" fmla="*/ 1690866 w 3795369"/>
              <a:gd name="connsiteY6" fmla="*/ 316274 h 832748"/>
              <a:gd name="connsiteX7" fmla="*/ 2631576 w 3795369"/>
              <a:gd name="connsiteY7" fmla="*/ 58307 h 832748"/>
              <a:gd name="connsiteX8" fmla="*/ 2513487 w 3795369"/>
              <a:gd name="connsiteY8" fmla="*/ 450679 h 832748"/>
              <a:gd name="connsiteX9" fmla="*/ 3355718 w 3795369"/>
              <a:gd name="connsiteY9" fmla="*/ 455942 h 832748"/>
              <a:gd name="connsiteX10" fmla="*/ 3405505 w 3795369"/>
              <a:gd name="connsiteY10" fmla="*/ 239205 h 832748"/>
              <a:gd name="connsiteX11" fmla="*/ 3779242 w 3795369"/>
              <a:gd name="connsiteY11" fmla="*/ 291573 h 832748"/>
              <a:gd name="connsiteX12" fmla="*/ 3732589 w 3795369"/>
              <a:gd name="connsiteY12" fmla="*/ 739442 h 832748"/>
              <a:gd name="connsiteX13" fmla="*/ 3732589 w 3795369"/>
              <a:gd name="connsiteY13" fmla="*/ 739442 h 832748"/>
              <a:gd name="connsiteX0" fmla="*/ 242940 w 3795369"/>
              <a:gd name="connsiteY0" fmla="*/ 838216 h 838216"/>
              <a:gd name="connsiteX1" fmla="*/ 344 w 3795369"/>
              <a:gd name="connsiteY1" fmla="*/ 474322 h 838216"/>
              <a:gd name="connsiteX2" fmla="*/ 289593 w 3795369"/>
              <a:gd name="connsiteY2" fmla="*/ 175743 h 838216"/>
              <a:gd name="connsiteX3" fmla="*/ 905413 w 3795369"/>
              <a:gd name="connsiteY3" fmla="*/ 138420 h 838216"/>
              <a:gd name="connsiteX4" fmla="*/ 1241315 w 3795369"/>
              <a:gd name="connsiteY4" fmla="*/ 353024 h 838216"/>
              <a:gd name="connsiteX5" fmla="*/ 1243213 w 3795369"/>
              <a:gd name="connsiteY5" fmla="*/ 5532 h 838216"/>
              <a:gd name="connsiteX6" fmla="*/ 1690866 w 3795369"/>
              <a:gd name="connsiteY6" fmla="*/ 321742 h 838216"/>
              <a:gd name="connsiteX7" fmla="*/ 2631576 w 3795369"/>
              <a:gd name="connsiteY7" fmla="*/ 63775 h 838216"/>
              <a:gd name="connsiteX8" fmla="*/ 2513487 w 3795369"/>
              <a:gd name="connsiteY8" fmla="*/ 456147 h 838216"/>
              <a:gd name="connsiteX9" fmla="*/ 3355718 w 3795369"/>
              <a:gd name="connsiteY9" fmla="*/ 461410 h 838216"/>
              <a:gd name="connsiteX10" fmla="*/ 3405505 w 3795369"/>
              <a:gd name="connsiteY10" fmla="*/ 244673 h 838216"/>
              <a:gd name="connsiteX11" fmla="*/ 3779242 w 3795369"/>
              <a:gd name="connsiteY11" fmla="*/ 297041 h 838216"/>
              <a:gd name="connsiteX12" fmla="*/ 3732589 w 3795369"/>
              <a:gd name="connsiteY12" fmla="*/ 744910 h 838216"/>
              <a:gd name="connsiteX13" fmla="*/ 3732589 w 3795369"/>
              <a:gd name="connsiteY13" fmla="*/ 744910 h 838216"/>
              <a:gd name="connsiteX0" fmla="*/ 242940 w 3795369"/>
              <a:gd name="connsiteY0" fmla="*/ 871582 h 871582"/>
              <a:gd name="connsiteX1" fmla="*/ 344 w 3795369"/>
              <a:gd name="connsiteY1" fmla="*/ 507688 h 871582"/>
              <a:gd name="connsiteX2" fmla="*/ 289593 w 3795369"/>
              <a:gd name="connsiteY2" fmla="*/ 209109 h 871582"/>
              <a:gd name="connsiteX3" fmla="*/ 905413 w 3795369"/>
              <a:gd name="connsiteY3" fmla="*/ 171786 h 871582"/>
              <a:gd name="connsiteX4" fmla="*/ 1241315 w 3795369"/>
              <a:gd name="connsiteY4" fmla="*/ 386390 h 871582"/>
              <a:gd name="connsiteX5" fmla="*/ 1243213 w 3795369"/>
              <a:gd name="connsiteY5" fmla="*/ 38898 h 871582"/>
              <a:gd name="connsiteX6" fmla="*/ 1690866 w 3795369"/>
              <a:gd name="connsiteY6" fmla="*/ 355108 h 871582"/>
              <a:gd name="connsiteX7" fmla="*/ 2631576 w 3795369"/>
              <a:gd name="connsiteY7" fmla="*/ 97141 h 871582"/>
              <a:gd name="connsiteX8" fmla="*/ 2513487 w 3795369"/>
              <a:gd name="connsiteY8" fmla="*/ 489513 h 871582"/>
              <a:gd name="connsiteX9" fmla="*/ 3355718 w 3795369"/>
              <a:gd name="connsiteY9" fmla="*/ 494776 h 871582"/>
              <a:gd name="connsiteX10" fmla="*/ 3405505 w 3795369"/>
              <a:gd name="connsiteY10" fmla="*/ 278039 h 871582"/>
              <a:gd name="connsiteX11" fmla="*/ 3779242 w 3795369"/>
              <a:gd name="connsiteY11" fmla="*/ 330407 h 871582"/>
              <a:gd name="connsiteX12" fmla="*/ 3732589 w 3795369"/>
              <a:gd name="connsiteY12" fmla="*/ 778276 h 871582"/>
              <a:gd name="connsiteX13" fmla="*/ 3732589 w 3795369"/>
              <a:gd name="connsiteY13" fmla="*/ 778276 h 871582"/>
              <a:gd name="connsiteX0" fmla="*/ 242940 w 3795369"/>
              <a:gd name="connsiteY0" fmla="*/ 834983 h 834983"/>
              <a:gd name="connsiteX1" fmla="*/ 344 w 3795369"/>
              <a:gd name="connsiteY1" fmla="*/ 471089 h 834983"/>
              <a:gd name="connsiteX2" fmla="*/ 289593 w 3795369"/>
              <a:gd name="connsiteY2" fmla="*/ 172510 h 834983"/>
              <a:gd name="connsiteX3" fmla="*/ 905413 w 3795369"/>
              <a:gd name="connsiteY3" fmla="*/ 135187 h 834983"/>
              <a:gd name="connsiteX4" fmla="*/ 1008562 w 3795369"/>
              <a:gd name="connsiteY4" fmla="*/ 173703 h 834983"/>
              <a:gd name="connsiteX5" fmla="*/ 1243213 w 3795369"/>
              <a:gd name="connsiteY5" fmla="*/ 2299 h 834983"/>
              <a:gd name="connsiteX6" fmla="*/ 1690866 w 3795369"/>
              <a:gd name="connsiteY6" fmla="*/ 318509 h 834983"/>
              <a:gd name="connsiteX7" fmla="*/ 2631576 w 3795369"/>
              <a:gd name="connsiteY7" fmla="*/ 60542 h 834983"/>
              <a:gd name="connsiteX8" fmla="*/ 2513487 w 3795369"/>
              <a:gd name="connsiteY8" fmla="*/ 452914 h 834983"/>
              <a:gd name="connsiteX9" fmla="*/ 3355718 w 3795369"/>
              <a:gd name="connsiteY9" fmla="*/ 458177 h 834983"/>
              <a:gd name="connsiteX10" fmla="*/ 3405505 w 3795369"/>
              <a:gd name="connsiteY10" fmla="*/ 241440 h 834983"/>
              <a:gd name="connsiteX11" fmla="*/ 3779242 w 3795369"/>
              <a:gd name="connsiteY11" fmla="*/ 293808 h 834983"/>
              <a:gd name="connsiteX12" fmla="*/ 3732589 w 3795369"/>
              <a:gd name="connsiteY12" fmla="*/ 741677 h 834983"/>
              <a:gd name="connsiteX13" fmla="*/ 3732589 w 3795369"/>
              <a:gd name="connsiteY13" fmla="*/ 741677 h 834983"/>
              <a:gd name="connsiteX0" fmla="*/ 242940 w 3795369"/>
              <a:gd name="connsiteY0" fmla="*/ 834805 h 834805"/>
              <a:gd name="connsiteX1" fmla="*/ 344 w 3795369"/>
              <a:gd name="connsiteY1" fmla="*/ 470911 h 834805"/>
              <a:gd name="connsiteX2" fmla="*/ 289593 w 3795369"/>
              <a:gd name="connsiteY2" fmla="*/ 172332 h 834805"/>
              <a:gd name="connsiteX3" fmla="*/ 710202 w 3795369"/>
              <a:gd name="connsiteY3" fmla="*/ 37182 h 834805"/>
              <a:gd name="connsiteX4" fmla="*/ 1008562 w 3795369"/>
              <a:gd name="connsiteY4" fmla="*/ 173525 h 834805"/>
              <a:gd name="connsiteX5" fmla="*/ 1243213 w 3795369"/>
              <a:gd name="connsiteY5" fmla="*/ 2121 h 834805"/>
              <a:gd name="connsiteX6" fmla="*/ 1690866 w 3795369"/>
              <a:gd name="connsiteY6" fmla="*/ 318331 h 834805"/>
              <a:gd name="connsiteX7" fmla="*/ 2631576 w 3795369"/>
              <a:gd name="connsiteY7" fmla="*/ 60364 h 834805"/>
              <a:gd name="connsiteX8" fmla="*/ 2513487 w 3795369"/>
              <a:gd name="connsiteY8" fmla="*/ 452736 h 834805"/>
              <a:gd name="connsiteX9" fmla="*/ 3355718 w 3795369"/>
              <a:gd name="connsiteY9" fmla="*/ 457999 h 834805"/>
              <a:gd name="connsiteX10" fmla="*/ 3405505 w 3795369"/>
              <a:gd name="connsiteY10" fmla="*/ 241262 h 834805"/>
              <a:gd name="connsiteX11" fmla="*/ 3779242 w 3795369"/>
              <a:gd name="connsiteY11" fmla="*/ 293630 h 834805"/>
              <a:gd name="connsiteX12" fmla="*/ 3732589 w 3795369"/>
              <a:gd name="connsiteY12" fmla="*/ 741499 h 834805"/>
              <a:gd name="connsiteX13" fmla="*/ 3732589 w 3795369"/>
              <a:gd name="connsiteY13" fmla="*/ 741499 h 834805"/>
              <a:gd name="connsiteX0" fmla="*/ 242940 w 3795369"/>
              <a:gd name="connsiteY0" fmla="*/ 834838 h 834838"/>
              <a:gd name="connsiteX1" fmla="*/ 344 w 3795369"/>
              <a:gd name="connsiteY1" fmla="*/ 470944 h 834838"/>
              <a:gd name="connsiteX2" fmla="*/ 289593 w 3795369"/>
              <a:gd name="connsiteY2" fmla="*/ 172365 h 834838"/>
              <a:gd name="connsiteX3" fmla="*/ 530006 w 3795369"/>
              <a:gd name="connsiteY3" fmla="*/ 56781 h 834838"/>
              <a:gd name="connsiteX4" fmla="*/ 1008562 w 3795369"/>
              <a:gd name="connsiteY4" fmla="*/ 173558 h 834838"/>
              <a:gd name="connsiteX5" fmla="*/ 1243213 w 3795369"/>
              <a:gd name="connsiteY5" fmla="*/ 2154 h 834838"/>
              <a:gd name="connsiteX6" fmla="*/ 1690866 w 3795369"/>
              <a:gd name="connsiteY6" fmla="*/ 318364 h 834838"/>
              <a:gd name="connsiteX7" fmla="*/ 2631576 w 3795369"/>
              <a:gd name="connsiteY7" fmla="*/ 60397 h 834838"/>
              <a:gd name="connsiteX8" fmla="*/ 2513487 w 3795369"/>
              <a:gd name="connsiteY8" fmla="*/ 452769 h 834838"/>
              <a:gd name="connsiteX9" fmla="*/ 3355718 w 3795369"/>
              <a:gd name="connsiteY9" fmla="*/ 458032 h 834838"/>
              <a:gd name="connsiteX10" fmla="*/ 3405505 w 3795369"/>
              <a:gd name="connsiteY10" fmla="*/ 241295 h 834838"/>
              <a:gd name="connsiteX11" fmla="*/ 3779242 w 3795369"/>
              <a:gd name="connsiteY11" fmla="*/ 293663 h 834838"/>
              <a:gd name="connsiteX12" fmla="*/ 3732589 w 3795369"/>
              <a:gd name="connsiteY12" fmla="*/ 741532 h 834838"/>
              <a:gd name="connsiteX13" fmla="*/ 3732589 w 3795369"/>
              <a:gd name="connsiteY13" fmla="*/ 741532 h 834838"/>
              <a:gd name="connsiteX0" fmla="*/ 409019 w 3796269"/>
              <a:gd name="connsiteY0" fmla="*/ 844621 h 844621"/>
              <a:gd name="connsiteX1" fmla="*/ 1244 w 3796269"/>
              <a:gd name="connsiteY1" fmla="*/ 470944 h 844621"/>
              <a:gd name="connsiteX2" fmla="*/ 290493 w 3796269"/>
              <a:gd name="connsiteY2" fmla="*/ 172365 h 844621"/>
              <a:gd name="connsiteX3" fmla="*/ 530906 w 3796269"/>
              <a:gd name="connsiteY3" fmla="*/ 56781 h 844621"/>
              <a:gd name="connsiteX4" fmla="*/ 1009462 w 3796269"/>
              <a:gd name="connsiteY4" fmla="*/ 173558 h 844621"/>
              <a:gd name="connsiteX5" fmla="*/ 1244113 w 3796269"/>
              <a:gd name="connsiteY5" fmla="*/ 2154 h 844621"/>
              <a:gd name="connsiteX6" fmla="*/ 1691766 w 3796269"/>
              <a:gd name="connsiteY6" fmla="*/ 318364 h 844621"/>
              <a:gd name="connsiteX7" fmla="*/ 2632476 w 3796269"/>
              <a:gd name="connsiteY7" fmla="*/ 60397 h 844621"/>
              <a:gd name="connsiteX8" fmla="*/ 2514387 w 3796269"/>
              <a:gd name="connsiteY8" fmla="*/ 452769 h 844621"/>
              <a:gd name="connsiteX9" fmla="*/ 3356618 w 3796269"/>
              <a:gd name="connsiteY9" fmla="*/ 458032 h 844621"/>
              <a:gd name="connsiteX10" fmla="*/ 3406405 w 3796269"/>
              <a:gd name="connsiteY10" fmla="*/ 241295 h 844621"/>
              <a:gd name="connsiteX11" fmla="*/ 3780142 w 3796269"/>
              <a:gd name="connsiteY11" fmla="*/ 293663 h 844621"/>
              <a:gd name="connsiteX12" fmla="*/ 3733489 w 3796269"/>
              <a:gd name="connsiteY12" fmla="*/ 741532 h 844621"/>
              <a:gd name="connsiteX13" fmla="*/ 3733489 w 3796269"/>
              <a:gd name="connsiteY13" fmla="*/ 741532 h 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6269" h="844621">
                <a:moveTo>
                  <a:pt x="409019" y="844621"/>
                </a:moveTo>
                <a:cubicBezTo>
                  <a:pt x="283833" y="717880"/>
                  <a:pt x="20998" y="582987"/>
                  <a:pt x="1244" y="470944"/>
                </a:cubicBezTo>
                <a:cubicBezTo>
                  <a:pt x="-18510" y="358901"/>
                  <a:pt x="202216" y="241392"/>
                  <a:pt x="290493" y="172365"/>
                </a:cubicBezTo>
                <a:cubicBezTo>
                  <a:pt x="378770" y="103338"/>
                  <a:pt x="411078" y="56582"/>
                  <a:pt x="530906" y="56781"/>
                </a:cubicBezTo>
                <a:cubicBezTo>
                  <a:pt x="650734" y="56980"/>
                  <a:pt x="890594" y="182663"/>
                  <a:pt x="1009462" y="173558"/>
                </a:cubicBezTo>
                <a:cubicBezTo>
                  <a:pt x="1128330" y="164454"/>
                  <a:pt x="1130396" y="-21980"/>
                  <a:pt x="1244113" y="2154"/>
                </a:cubicBezTo>
                <a:cubicBezTo>
                  <a:pt x="1357830" y="26288"/>
                  <a:pt x="1460372" y="308657"/>
                  <a:pt x="1691766" y="318364"/>
                </a:cubicBezTo>
                <a:cubicBezTo>
                  <a:pt x="1923160" y="328071"/>
                  <a:pt x="2495373" y="37996"/>
                  <a:pt x="2632476" y="60397"/>
                </a:cubicBezTo>
                <a:cubicBezTo>
                  <a:pt x="2769580" y="82798"/>
                  <a:pt x="2393697" y="386497"/>
                  <a:pt x="2514387" y="452769"/>
                </a:cubicBezTo>
                <a:cubicBezTo>
                  <a:pt x="2635077" y="519041"/>
                  <a:pt x="3207948" y="493278"/>
                  <a:pt x="3356618" y="458032"/>
                </a:cubicBezTo>
                <a:cubicBezTo>
                  <a:pt x="3505288" y="422786"/>
                  <a:pt x="3335818" y="268690"/>
                  <a:pt x="3406405" y="241295"/>
                </a:cubicBezTo>
                <a:cubicBezTo>
                  <a:pt x="3476992" y="213900"/>
                  <a:pt x="3725628" y="210290"/>
                  <a:pt x="3780142" y="293663"/>
                </a:cubicBezTo>
                <a:cubicBezTo>
                  <a:pt x="3834656" y="377036"/>
                  <a:pt x="3733489" y="741532"/>
                  <a:pt x="3733489" y="741532"/>
                </a:cubicBezTo>
                <a:lnTo>
                  <a:pt x="3733489" y="741532"/>
                </a:lnTo>
              </a:path>
            </a:pathLst>
          </a:custGeom>
          <a:noFill/>
          <a:ln w="254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45D35C2C-B9F9-49D9-9550-CD6A9FCC621B}"/>
              </a:ext>
            </a:extLst>
          </p:cNvPr>
          <p:cNvSpPr txBox="1"/>
          <p:nvPr/>
        </p:nvSpPr>
        <p:spPr>
          <a:xfrm>
            <a:off x="494518" y="5879181"/>
            <a:ext cx="1140201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until a great navigator found a new land where located at the south of Caitl'vik continent. </a:t>
            </a:r>
          </a:p>
        </p:txBody>
      </p:sp>
    </p:spTree>
    <p:extLst>
      <p:ext uri="{BB962C8B-B14F-4D97-AF65-F5344CB8AC3E}">
        <p14:creationId xmlns:p14="http://schemas.microsoft.com/office/powerpoint/2010/main" val="388070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2000"/>
                                        <p:tgtEl>
                                          <p:spTgt spid="79"/>
                                        </p:tgtEl>
                                      </p:cBhvr>
                                    </p:animEffect>
                                  </p:childTnLst>
                                </p:cTn>
                              </p:par>
                              <p:par>
                                <p:cTn id="8" presetID="1" presetClass="exit"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9" grpId="0" animBg="1"/>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7B7BD-31F6-4324-BB27-F5018EE42247}"/>
              </a:ext>
            </a:extLst>
          </p:cNvPr>
          <p:cNvSpPr txBox="1"/>
          <p:nvPr/>
        </p:nvSpPr>
        <p:spPr>
          <a:xfrm>
            <a:off x="2193334" y="5993637"/>
            <a:ext cx="8145625"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More importantly, humans found a crystal on the new land, </a:t>
            </a:r>
          </a:p>
        </p:txBody>
      </p:sp>
      <p:grpSp>
        <p:nvGrpSpPr>
          <p:cNvPr id="3" name="Group 2">
            <a:extLst>
              <a:ext uri="{FF2B5EF4-FFF2-40B4-BE49-F238E27FC236}">
                <a16:creationId xmlns:a16="http://schemas.microsoft.com/office/drawing/2014/main" id="{20C10EF9-6EDD-4A50-BEBA-8FB2456ACAA1}"/>
              </a:ext>
            </a:extLst>
          </p:cNvPr>
          <p:cNvGrpSpPr/>
          <p:nvPr/>
        </p:nvGrpSpPr>
        <p:grpSpPr>
          <a:xfrm>
            <a:off x="3822920" y="434714"/>
            <a:ext cx="3759391" cy="4221635"/>
            <a:chOff x="3667495" y="520376"/>
            <a:chExt cx="5228203" cy="5791467"/>
          </a:xfrm>
        </p:grpSpPr>
        <p:grpSp>
          <p:nvGrpSpPr>
            <p:cNvPr id="4" name="Group 3">
              <a:extLst>
                <a:ext uri="{FF2B5EF4-FFF2-40B4-BE49-F238E27FC236}">
                  <a16:creationId xmlns:a16="http://schemas.microsoft.com/office/drawing/2014/main" id="{B85B6CA9-A773-46A6-8292-87284E4BCD67}"/>
                </a:ext>
              </a:extLst>
            </p:cNvPr>
            <p:cNvGrpSpPr/>
            <p:nvPr/>
          </p:nvGrpSpPr>
          <p:grpSpPr>
            <a:xfrm>
              <a:off x="3667495" y="520376"/>
              <a:ext cx="5228203" cy="5791467"/>
              <a:chOff x="3785333" y="1161207"/>
              <a:chExt cx="2257384" cy="2983856"/>
            </a:xfrm>
            <a:solidFill>
              <a:srgbClr val="7030A0"/>
            </a:solidFill>
          </p:grpSpPr>
          <p:sp>
            <p:nvSpPr>
              <p:cNvPr id="10" name="Flowchart: Off-page Connector 9">
                <a:extLst>
                  <a:ext uri="{FF2B5EF4-FFF2-40B4-BE49-F238E27FC236}">
                    <a16:creationId xmlns:a16="http://schemas.microsoft.com/office/drawing/2014/main" id="{5A41AF0A-732B-4368-A590-B1A61BB32A9D}"/>
                  </a:ext>
                </a:extLst>
              </p:cNvPr>
              <p:cNvSpPr/>
              <p:nvPr/>
            </p:nvSpPr>
            <p:spPr>
              <a:xfrm rot="10571217">
                <a:off x="4515175" y="1161207"/>
                <a:ext cx="996047" cy="29838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Off-page Connector 10">
                <a:extLst>
                  <a:ext uri="{FF2B5EF4-FFF2-40B4-BE49-F238E27FC236}">
                    <a16:creationId xmlns:a16="http://schemas.microsoft.com/office/drawing/2014/main" id="{6ED11682-E937-40A2-AD4F-1C5DFD22FE87}"/>
                  </a:ext>
                </a:extLst>
              </p:cNvPr>
              <p:cNvSpPr/>
              <p:nvPr/>
            </p:nvSpPr>
            <p:spPr>
              <a:xfrm rot="8618332">
                <a:off x="4033597" y="1816926"/>
                <a:ext cx="695660" cy="2327528"/>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Off-page Connector 11">
                <a:extLst>
                  <a:ext uri="{FF2B5EF4-FFF2-40B4-BE49-F238E27FC236}">
                    <a16:creationId xmlns:a16="http://schemas.microsoft.com/office/drawing/2014/main" id="{FB3A919C-33F5-40D1-95AF-110B816BE0F3}"/>
                  </a:ext>
                </a:extLst>
              </p:cNvPr>
              <p:cNvSpPr/>
              <p:nvPr/>
            </p:nvSpPr>
            <p:spPr>
              <a:xfrm rot="13060510">
                <a:off x="5194390" y="2522601"/>
                <a:ext cx="848327" cy="1406457"/>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Off-page Connector 12">
                <a:extLst>
                  <a:ext uri="{FF2B5EF4-FFF2-40B4-BE49-F238E27FC236}">
                    <a16:creationId xmlns:a16="http://schemas.microsoft.com/office/drawing/2014/main" id="{32477F5B-6A14-4A7C-BA7F-AEF5329E5D71}"/>
                  </a:ext>
                </a:extLst>
              </p:cNvPr>
              <p:cNvSpPr/>
              <p:nvPr/>
            </p:nvSpPr>
            <p:spPr>
              <a:xfrm rot="7551569">
                <a:off x="4100727" y="3195026"/>
                <a:ext cx="357524" cy="988311"/>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1F6A289-9A35-44F5-9D16-E80E4A79A4D1}"/>
                </a:ext>
              </a:extLst>
            </p:cNvPr>
            <p:cNvGrpSpPr/>
            <p:nvPr/>
          </p:nvGrpSpPr>
          <p:grpSpPr>
            <a:xfrm>
              <a:off x="4518346" y="1972086"/>
              <a:ext cx="3971687" cy="4221722"/>
              <a:chOff x="3796002" y="1161207"/>
              <a:chExt cx="2207360" cy="2983856"/>
            </a:xfrm>
            <a:solidFill>
              <a:schemeClr val="bg1"/>
            </a:solidFill>
          </p:grpSpPr>
          <p:sp>
            <p:nvSpPr>
              <p:cNvPr id="6" name="Flowchart: Off-page Connector 5">
                <a:extLst>
                  <a:ext uri="{FF2B5EF4-FFF2-40B4-BE49-F238E27FC236}">
                    <a16:creationId xmlns:a16="http://schemas.microsoft.com/office/drawing/2014/main" id="{F936F82A-33B2-4FC0-8957-191BAC6A84A0}"/>
                  </a:ext>
                </a:extLst>
              </p:cNvPr>
              <p:cNvSpPr/>
              <p:nvPr/>
            </p:nvSpPr>
            <p:spPr>
              <a:xfrm rot="10571217">
                <a:off x="4515175" y="1161207"/>
                <a:ext cx="996047" cy="2983856"/>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Off-page Connector 6">
                <a:extLst>
                  <a:ext uri="{FF2B5EF4-FFF2-40B4-BE49-F238E27FC236}">
                    <a16:creationId xmlns:a16="http://schemas.microsoft.com/office/drawing/2014/main" id="{6EB65E54-AA78-4535-AAEE-216CEF1DEF77}"/>
                  </a:ext>
                </a:extLst>
              </p:cNvPr>
              <p:cNvSpPr/>
              <p:nvPr/>
            </p:nvSpPr>
            <p:spPr>
              <a:xfrm rot="8618332">
                <a:off x="4033597" y="1816926"/>
                <a:ext cx="695660" cy="2327528"/>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a:extLst>
                  <a:ext uri="{FF2B5EF4-FFF2-40B4-BE49-F238E27FC236}">
                    <a16:creationId xmlns:a16="http://schemas.microsoft.com/office/drawing/2014/main" id="{8FD3C6F5-99E3-451F-A8B6-C02F8B231172}"/>
                  </a:ext>
                </a:extLst>
              </p:cNvPr>
              <p:cNvSpPr/>
              <p:nvPr/>
            </p:nvSpPr>
            <p:spPr>
              <a:xfrm rot="13060510">
                <a:off x="5155035" y="2513150"/>
                <a:ext cx="848327" cy="1406457"/>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Off-page Connector 8">
                <a:extLst>
                  <a:ext uri="{FF2B5EF4-FFF2-40B4-BE49-F238E27FC236}">
                    <a16:creationId xmlns:a16="http://schemas.microsoft.com/office/drawing/2014/main" id="{2F9618BE-2D98-47BC-ABFD-1E53525C0601}"/>
                  </a:ext>
                </a:extLst>
              </p:cNvPr>
              <p:cNvSpPr/>
              <p:nvPr/>
            </p:nvSpPr>
            <p:spPr>
              <a:xfrm rot="7551569">
                <a:off x="4111396" y="3174186"/>
                <a:ext cx="357524" cy="988311"/>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3403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B7EC456-42A7-4171-BC80-E8D118FA9CE6}"/>
              </a:ext>
            </a:extLst>
          </p:cNvPr>
          <p:cNvGrpSpPr/>
          <p:nvPr/>
        </p:nvGrpSpPr>
        <p:grpSpPr>
          <a:xfrm>
            <a:off x="518616" y="512730"/>
            <a:ext cx="4160644" cy="4301002"/>
            <a:chOff x="527946" y="596706"/>
            <a:chExt cx="4160644" cy="4301002"/>
          </a:xfrm>
        </p:grpSpPr>
        <p:grpSp>
          <p:nvGrpSpPr>
            <p:cNvPr id="55" name="Group 54">
              <a:extLst>
                <a:ext uri="{FF2B5EF4-FFF2-40B4-BE49-F238E27FC236}">
                  <a16:creationId xmlns:a16="http://schemas.microsoft.com/office/drawing/2014/main" id="{807EC3B0-B7BB-4F9F-A1A9-9DF9DABE01BB}"/>
                </a:ext>
              </a:extLst>
            </p:cNvPr>
            <p:cNvGrpSpPr/>
            <p:nvPr/>
          </p:nvGrpSpPr>
          <p:grpSpPr>
            <a:xfrm>
              <a:off x="764953" y="596706"/>
              <a:ext cx="3478689" cy="4301002"/>
              <a:chOff x="850914" y="914146"/>
              <a:chExt cx="3478689" cy="4301002"/>
            </a:xfrm>
          </p:grpSpPr>
          <p:sp>
            <p:nvSpPr>
              <p:cNvPr id="11" name="Flowchart: Manual Operation 10">
                <a:extLst>
                  <a:ext uri="{FF2B5EF4-FFF2-40B4-BE49-F238E27FC236}">
                    <a16:creationId xmlns:a16="http://schemas.microsoft.com/office/drawing/2014/main" id="{9137CBD0-12B9-4DA1-A208-DB4A0378F6A8}"/>
                  </a:ext>
                </a:extLst>
              </p:cNvPr>
              <p:cNvSpPr/>
              <p:nvPr/>
            </p:nvSpPr>
            <p:spPr>
              <a:xfrm rot="10800000">
                <a:off x="2144575" y="2929264"/>
                <a:ext cx="1101012" cy="2285884"/>
              </a:xfrm>
              <a:prstGeom prst="flowChartManualOperat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0EE30E-E6BA-4992-B4E2-D85F8903E959}"/>
                  </a:ext>
                </a:extLst>
              </p:cNvPr>
              <p:cNvSpPr/>
              <p:nvPr/>
            </p:nvSpPr>
            <p:spPr>
              <a:xfrm rot="831419">
                <a:off x="2990211" y="3414792"/>
                <a:ext cx="914400" cy="33070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F195B85-D8BC-497E-9C24-3AD45E6BEC5D}"/>
                  </a:ext>
                </a:extLst>
              </p:cNvPr>
              <p:cNvGrpSpPr/>
              <p:nvPr/>
            </p:nvGrpSpPr>
            <p:grpSpPr>
              <a:xfrm>
                <a:off x="3457601" y="3115511"/>
                <a:ext cx="872002" cy="738027"/>
                <a:chOff x="3459938" y="3022943"/>
                <a:chExt cx="812797" cy="634657"/>
              </a:xfrm>
              <a:solidFill>
                <a:schemeClr val="accent2">
                  <a:lumMod val="20000"/>
                  <a:lumOff val="80000"/>
                </a:schemeClr>
              </a:solidFill>
            </p:grpSpPr>
            <p:sp>
              <p:nvSpPr>
                <p:cNvPr id="14" name="Rectangle 13">
                  <a:extLst>
                    <a:ext uri="{FF2B5EF4-FFF2-40B4-BE49-F238E27FC236}">
                      <a16:creationId xmlns:a16="http://schemas.microsoft.com/office/drawing/2014/main" id="{59C0EE1C-4278-4022-A591-283F4091B033}"/>
                    </a:ext>
                  </a:extLst>
                </p:cNvPr>
                <p:cNvSpPr/>
                <p:nvPr/>
              </p:nvSpPr>
              <p:spPr>
                <a:xfrm>
                  <a:off x="3666433" y="3312208"/>
                  <a:ext cx="509250" cy="3453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6EC780-FE7D-4374-AADA-D71122C1E235}"/>
                    </a:ext>
                  </a:extLst>
                </p:cNvPr>
                <p:cNvSpPr/>
                <p:nvPr/>
              </p:nvSpPr>
              <p:spPr>
                <a:xfrm rot="21203223" flipH="1">
                  <a:off x="3663068" y="3150849"/>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F328358-AC82-4B65-8E68-E7074DDB55A0}"/>
                    </a:ext>
                  </a:extLst>
                </p:cNvPr>
                <p:cNvSpPr/>
                <p:nvPr/>
              </p:nvSpPr>
              <p:spPr>
                <a:xfrm rot="21203223" flipH="1">
                  <a:off x="3849459" y="3133803"/>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827DC01-3E75-4C73-AFD0-E8004D4F1D7A}"/>
                    </a:ext>
                  </a:extLst>
                </p:cNvPr>
                <p:cNvSpPr/>
                <p:nvPr/>
              </p:nvSpPr>
              <p:spPr>
                <a:xfrm rot="21203223" flipH="1">
                  <a:off x="4019208" y="3115303"/>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F66B332-2D8C-463A-B8EC-1CD3534ECF68}"/>
                    </a:ext>
                  </a:extLst>
                </p:cNvPr>
                <p:cNvSpPr/>
                <p:nvPr/>
              </p:nvSpPr>
              <p:spPr>
                <a:xfrm rot="5742458" flipH="1">
                  <a:off x="3507740" y="3455079"/>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3C5FA1F-ACB7-45C0-A157-6CA3C99E4637}"/>
                    </a:ext>
                  </a:extLst>
                </p:cNvPr>
                <p:cNvSpPr/>
                <p:nvPr/>
              </p:nvSpPr>
              <p:spPr>
                <a:xfrm rot="4128133" flipH="1">
                  <a:off x="4081733" y="2975141"/>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E875138-5E1A-4ACC-9470-A546170C7380}"/>
                    </a:ext>
                  </a:extLst>
                </p:cNvPr>
                <p:cNvSpPr/>
                <p:nvPr/>
              </p:nvSpPr>
              <p:spPr>
                <a:xfrm rot="4038411" flipH="1">
                  <a:off x="3896098" y="2975141"/>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5248352-09E4-4AF5-8B8E-65E916724C41}"/>
                    </a:ext>
                  </a:extLst>
                </p:cNvPr>
                <p:cNvSpPr/>
                <p:nvPr/>
              </p:nvSpPr>
              <p:spPr>
                <a:xfrm rot="3907846" flipH="1">
                  <a:off x="3706661" y="3006949"/>
                  <a:ext cx="143200" cy="238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BE9A1FD4-4788-467C-9CD8-B3EEE693193B}"/>
                  </a:ext>
                </a:extLst>
              </p:cNvPr>
              <p:cNvSpPr/>
              <p:nvPr/>
            </p:nvSpPr>
            <p:spPr>
              <a:xfrm rot="19281194">
                <a:off x="1647675" y="3609184"/>
                <a:ext cx="914400" cy="33070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5B2C577-3370-4438-B76E-709CA4F6DAE3}"/>
                  </a:ext>
                </a:extLst>
              </p:cNvPr>
              <p:cNvGrpSpPr/>
              <p:nvPr/>
            </p:nvGrpSpPr>
            <p:grpSpPr>
              <a:xfrm>
                <a:off x="904803" y="3645295"/>
                <a:ext cx="570079" cy="143971"/>
                <a:chOff x="971146" y="3692767"/>
                <a:chExt cx="570079" cy="143971"/>
              </a:xfrm>
              <a:solidFill>
                <a:schemeClr val="accent2">
                  <a:lumMod val="20000"/>
                  <a:lumOff val="80000"/>
                </a:schemeClr>
              </a:solidFill>
            </p:grpSpPr>
            <p:sp>
              <p:nvSpPr>
                <p:cNvPr id="26" name="Rectangle 25">
                  <a:extLst>
                    <a:ext uri="{FF2B5EF4-FFF2-40B4-BE49-F238E27FC236}">
                      <a16:creationId xmlns:a16="http://schemas.microsoft.com/office/drawing/2014/main" id="{DF99C0D3-CD66-41DF-8A10-22D4AA72592B}"/>
                    </a:ext>
                  </a:extLst>
                </p:cNvPr>
                <p:cNvSpPr/>
                <p:nvPr/>
              </p:nvSpPr>
              <p:spPr>
                <a:xfrm rot="21006737">
                  <a:off x="1170210" y="3698692"/>
                  <a:ext cx="371015" cy="1380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5CCCB03-390D-429B-A9D3-DC8527EDBC40}"/>
                    </a:ext>
                  </a:extLst>
                </p:cNvPr>
                <p:cNvSpPr/>
                <p:nvPr/>
              </p:nvSpPr>
              <p:spPr>
                <a:xfrm rot="1447424">
                  <a:off x="971146" y="3692767"/>
                  <a:ext cx="279881" cy="119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AFA1FDD-D18E-479C-908A-11D4EF9474C6}"/>
                  </a:ext>
                </a:extLst>
              </p:cNvPr>
              <p:cNvSpPr/>
              <p:nvPr/>
            </p:nvSpPr>
            <p:spPr>
              <a:xfrm rot="2042848">
                <a:off x="1339380" y="3757334"/>
                <a:ext cx="644966" cy="2737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F3E9A24-9888-4E6E-B0FA-AC816219DDA6}"/>
                  </a:ext>
                </a:extLst>
              </p:cNvPr>
              <p:cNvGrpSpPr/>
              <p:nvPr/>
            </p:nvGrpSpPr>
            <p:grpSpPr>
              <a:xfrm>
                <a:off x="850914" y="2969530"/>
                <a:ext cx="668327" cy="700169"/>
                <a:chOff x="3667495" y="520376"/>
                <a:chExt cx="5228203" cy="5791467"/>
              </a:xfrm>
            </p:grpSpPr>
            <p:grpSp>
              <p:nvGrpSpPr>
                <p:cNvPr id="29" name="Group 28">
                  <a:extLst>
                    <a:ext uri="{FF2B5EF4-FFF2-40B4-BE49-F238E27FC236}">
                      <a16:creationId xmlns:a16="http://schemas.microsoft.com/office/drawing/2014/main" id="{9D298DBC-EC4E-47BD-89EB-A9B6119BD38C}"/>
                    </a:ext>
                  </a:extLst>
                </p:cNvPr>
                <p:cNvGrpSpPr/>
                <p:nvPr/>
              </p:nvGrpSpPr>
              <p:grpSpPr>
                <a:xfrm>
                  <a:off x="3667495" y="520376"/>
                  <a:ext cx="5228203" cy="5791467"/>
                  <a:chOff x="3785333" y="1161207"/>
                  <a:chExt cx="2257384" cy="2983856"/>
                </a:xfrm>
                <a:solidFill>
                  <a:srgbClr val="7030A0"/>
                </a:solidFill>
              </p:grpSpPr>
              <p:sp>
                <p:nvSpPr>
                  <p:cNvPr id="35" name="Flowchart: Off-page Connector 34">
                    <a:extLst>
                      <a:ext uri="{FF2B5EF4-FFF2-40B4-BE49-F238E27FC236}">
                        <a16:creationId xmlns:a16="http://schemas.microsoft.com/office/drawing/2014/main" id="{D25C443A-75A7-4989-A6C8-85EA29826D3F}"/>
                      </a:ext>
                    </a:extLst>
                  </p:cNvPr>
                  <p:cNvSpPr/>
                  <p:nvPr/>
                </p:nvSpPr>
                <p:spPr>
                  <a:xfrm rot="10571217">
                    <a:off x="4515175" y="1161207"/>
                    <a:ext cx="996047" cy="2983856"/>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Off-page Connector 35">
                    <a:extLst>
                      <a:ext uri="{FF2B5EF4-FFF2-40B4-BE49-F238E27FC236}">
                        <a16:creationId xmlns:a16="http://schemas.microsoft.com/office/drawing/2014/main" id="{E368F6BE-EE65-4E9F-A2CD-8453C5E346B5}"/>
                      </a:ext>
                    </a:extLst>
                  </p:cNvPr>
                  <p:cNvSpPr/>
                  <p:nvPr/>
                </p:nvSpPr>
                <p:spPr>
                  <a:xfrm rot="8618332">
                    <a:off x="4033597" y="1816926"/>
                    <a:ext cx="695660" cy="2327528"/>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Off-page Connector 36">
                    <a:extLst>
                      <a:ext uri="{FF2B5EF4-FFF2-40B4-BE49-F238E27FC236}">
                        <a16:creationId xmlns:a16="http://schemas.microsoft.com/office/drawing/2014/main" id="{B021E808-8B6D-4109-9743-274F5F9BFC12}"/>
                      </a:ext>
                    </a:extLst>
                  </p:cNvPr>
                  <p:cNvSpPr/>
                  <p:nvPr/>
                </p:nvSpPr>
                <p:spPr>
                  <a:xfrm rot="13060510">
                    <a:off x="5194390" y="2522601"/>
                    <a:ext cx="848327" cy="1406457"/>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Off-page Connector 37">
                    <a:extLst>
                      <a:ext uri="{FF2B5EF4-FFF2-40B4-BE49-F238E27FC236}">
                        <a16:creationId xmlns:a16="http://schemas.microsoft.com/office/drawing/2014/main" id="{0E139A44-4F49-4A89-85FD-9246E7FCE2C4}"/>
                      </a:ext>
                    </a:extLst>
                  </p:cNvPr>
                  <p:cNvSpPr/>
                  <p:nvPr/>
                </p:nvSpPr>
                <p:spPr>
                  <a:xfrm rot="7551569">
                    <a:off x="4100727" y="3195026"/>
                    <a:ext cx="357524" cy="988311"/>
                  </a:xfrm>
                  <a:prstGeom prst="flowChartOffpageConnector">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F55E75E-FBFD-44A9-B0F0-C9657E07D7D0}"/>
                    </a:ext>
                  </a:extLst>
                </p:cNvPr>
                <p:cNvGrpSpPr/>
                <p:nvPr/>
              </p:nvGrpSpPr>
              <p:grpSpPr>
                <a:xfrm>
                  <a:off x="4518346" y="1972086"/>
                  <a:ext cx="3971687" cy="4221722"/>
                  <a:chOff x="3796002" y="1161207"/>
                  <a:chExt cx="2207360" cy="2983856"/>
                </a:xfrm>
                <a:solidFill>
                  <a:schemeClr val="bg1"/>
                </a:solidFill>
              </p:grpSpPr>
              <p:sp>
                <p:nvSpPr>
                  <p:cNvPr id="31" name="Flowchart: Off-page Connector 30">
                    <a:extLst>
                      <a:ext uri="{FF2B5EF4-FFF2-40B4-BE49-F238E27FC236}">
                        <a16:creationId xmlns:a16="http://schemas.microsoft.com/office/drawing/2014/main" id="{E6F3811F-F78F-402C-AF34-46FBFF412A45}"/>
                      </a:ext>
                    </a:extLst>
                  </p:cNvPr>
                  <p:cNvSpPr/>
                  <p:nvPr/>
                </p:nvSpPr>
                <p:spPr>
                  <a:xfrm rot="10571217">
                    <a:off x="4515175" y="1161207"/>
                    <a:ext cx="996047" cy="2983856"/>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Off-page Connector 31">
                    <a:extLst>
                      <a:ext uri="{FF2B5EF4-FFF2-40B4-BE49-F238E27FC236}">
                        <a16:creationId xmlns:a16="http://schemas.microsoft.com/office/drawing/2014/main" id="{196B73FE-D172-4D66-8AF1-C7A7E349FDB6}"/>
                      </a:ext>
                    </a:extLst>
                  </p:cNvPr>
                  <p:cNvSpPr/>
                  <p:nvPr/>
                </p:nvSpPr>
                <p:spPr>
                  <a:xfrm rot="8618332">
                    <a:off x="4033597" y="1816926"/>
                    <a:ext cx="695660" cy="2327528"/>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Off-page Connector 32">
                    <a:extLst>
                      <a:ext uri="{FF2B5EF4-FFF2-40B4-BE49-F238E27FC236}">
                        <a16:creationId xmlns:a16="http://schemas.microsoft.com/office/drawing/2014/main" id="{8F00164C-DA66-4A57-904C-0144960A74E4}"/>
                      </a:ext>
                    </a:extLst>
                  </p:cNvPr>
                  <p:cNvSpPr/>
                  <p:nvPr/>
                </p:nvSpPr>
                <p:spPr>
                  <a:xfrm rot="13060510">
                    <a:off x="5155035" y="2513150"/>
                    <a:ext cx="848327" cy="1406457"/>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Off-page Connector 33">
                    <a:extLst>
                      <a:ext uri="{FF2B5EF4-FFF2-40B4-BE49-F238E27FC236}">
                        <a16:creationId xmlns:a16="http://schemas.microsoft.com/office/drawing/2014/main" id="{F57A1F08-9428-484F-8E3A-B71AFB085626}"/>
                      </a:ext>
                    </a:extLst>
                  </p:cNvPr>
                  <p:cNvSpPr/>
                  <p:nvPr/>
                </p:nvSpPr>
                <p:spPr>
                  <a:xfrm rot="7551569">
                    <a:off x="4111396" y="3174186"/>
                    <a:ext cx="357524" cy="988311"/>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D3B8503-361D-4B73-AC28-54F83C38EE38}"/>
                  </a:ext>
                </a:extLst>
              </p:cNvPr>
              <p:cNvGrpSpPr/>
              <p:nvPr/>
            </p:nvGrpSpPr>
            <p:grpSpPr>
              <a:xfrm>
                <a:off x="1768355" y="2769026"/>
                <a:ext cx="959870" cy="949801"/>
                <a:chOff x="1768355" y="2769026"/>
                <a:chExt cx="959870" cy="949801"/>
              </a:xfrm>
            </p:grpSpPr>
            <p:sp>
              <p:nvSpPr>
                <p:cNvPr id="40" name="Chord 39">
                  <a:extLst>
                    <a:ext uri="{FF2B5EF4-FFF2-40B4-BE49-F238E27FC236}">
                      <a16:creationId xmlns:a16="http://schemas.microsoft.com/office/drawing/2014/main" id="{0673C52A-1E55-4C3B-8F26-C9778E08ED14}"/>
                    </a:ext>
                  </a:extLst>
                </p:cNvPr>
                <p:cNvSpPr/>
                <p:nvPr/>
              </p:nvSpPr>
              <p:spPr>
                <a:xfrm rot="4480116">
                  <a:off x="1773391" y="2763991"/>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hord 40">
                  <a:extLst>
                    <a:ext uri="{FF2B5EF4-FFF2-40B4-BE49-F238E27FC236}">
                      <a16:creationId xmlns:a16="http://schemas.microsoft.com/office/drawing/2014/main" id="{BA18465A-2BE4-4E1B-9699-ABDAE5594FA2}"/>
                    </a:ext>
                  </a:extLst>
                </p:cNvPr>
                <p:cNvSpPr/>
                <p:nvPr/>
              </p:nvSpPr>
              <p:spPr>
                <a:xfrm rot="7793723">
                  <a:off x="1773390" y="2763993"/>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736058F4-2455-4977-BE5B-23319D695850}"/>
                  </a:ext>
                </a:extLst>
              </p:cNvPr>
              <p:cNvGrpSpPr/>
              <p:nvPr/>
            </p:nvGrpSpPr>
            <p:grpSpPr>
              <a:xfrm rot="21308421">
                <a:off x="2534385" y="2653807"/>
                <a:ext cx="959870" cy="949801"/>
                <a:chOff x="1768355" y="2769026"/>
                <a:chExt cx="959870" cy="949801"/>
              </a:xfrm>
            </p:grpSpPr>
            <p:sp>
              <p:nvSpPr>
                <p:cNvPr id="44" name="Chord 43">
                  <a:extLst>
                    <a:ext uri="{FF2B5EF4-FFF2-40B4-BE49-F238E27FC236}">
                      <a16:creationId xmlns:a16="http://schemas.microsoft.com/office/drawing/2014/main" id="{23F0E285-416F-4AF0-B569-8F648F4503CC}"/>
                    </a:ext>
                  </a:extLst>
                </p:cNvPr>
                <p:cNvSpPr/>
                <p:nvPr/>
              </p:nvSpPr>
              <p:spPr>
                <a:xfrm rot="4480116">
                  <a:off x="1773391" y="2763991"/>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Chord 44">
                  <a:extLst>
                    <a:ext uri="{FF2B5EF4-FFF2-40B4-BE49-F238E27FC236}">
                      <a16:creationId xmlns:a16="http://schemas.microsoft.com/office/drawing/2014/main" id="{391776C6-C547-4C61-9D7F-ECF7F7DA7367}"/>
                    </a:ext>
                  </a:extLst>
                </p:cNvPr>
                <p:cNvSpPr/>
                <p:nvPr/>
              </p:nvSpPr>
              <p:spPr>
                <a:xfrm rot="7793723">
                  <a:off x="1773390" y="2763993"/>
                  <a:ext cx="949799" cy="959869"/>
                </a:xfrm>
                <a:prstGeom prst="chor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C90CC206-4754-43B2-A4B9-4D73603EBED8}"/>
                  </a:ext>
                </a:extLst>
              </p:cNvPr>
              <p:cNvGrpSpPr/>
              <p:nvPr/>
            </p:nvGrpSpPr>
            <p:grpSpPr>
              <a:xfrm>
                <a:off x="2407079" y="3318670"/>
                <a:ext cx="523644" cy="876626"/>
                <a:chOff x="2407079" y="3318670"/>
                <a:chExt cx="523644" cy="876626"/>
              </a:xfrm>
            </p:grpSpPr>
            <p:cxnSp>
              <p:nvCxnSpPr>
                <p:cNvPr id="48" name="Straight Connector 47">
                  <a:extLst>
                    <a:ext uri="{FF2B5EF4-FFF2-40B4-BE49-F238E27FC236}">
                      <a16:creationId xmlns:a16="http://schemas.microsoft.com/office/drawing/2014/main" id="{23F58B2B-0F2F-41F2-AFE1-739E4500C51F}"/>
                    </a:ext>
                  </a:extLst>
                </p:cNvPr>
                <p:cNvCxnSpPr>
                  <a:cxnSpLocks/>
                  <a:stCxn id="24" idx="3"/>
                  <a:endCxn id="46" idx="1"/>
                </p:cNvCxnSpPr>
                <p:nvPr/>
              </p:nvCxnSpPr>
              <p:spPr>
                <a:xfrm>
                  <a:off x="2461954" y="3489007"/>
                  <a:ext cx="173609" cy="45911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9587E7-D15F-44C6-8CED-3F255F2DE376}"/>
                    </a:ext>
                  </a:extLst>
                </p:cNvPr>
                <p:cNvCxnSpPr>
                  <a:cxnSpLocks/>
                  <a:endCxn id="46" idx="1"/>
                </p:cNvCxnSpPr>
                <p:nvPr/>
              </p:nvCxnSpPr>
              <p:spPr>
                <a:xfrm flipH="1">
                  <a:off x="2635563" y="3318670"/>
                  <a:ext cx="295160" cy="62945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Flowchart: Collate 45">
                  <a:extLst>
                    <a:ext uri="{FF2B5EF4-FFF2-40B4-BE49-F238E27FC236}">
                      <a16:creationId xmlns:a16="http://schemas.microsoft.com/office/drawing/2014/main" id="{CCEE3DB9-008A-49BD-85DA-CD95B1598FC0}"/>
                    </a:ext>
                  </a:extLst>
                </p:cNvPr>
                <p:cNvSpPr/>
                <p:nvPr/>
              </p:nvSpPr>
              <p:spPr>
                <a:xfrm rot="619559">
                  <a:off x="2407079" y="3700950"/>
                  <a:ext cx="456967" cy="494346"/>
                </a:xfrm>
                <a:prstGeom prst="flowChartCol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a:extLst>
                  <a:ext uri="{FF2B5EF4-FFF2-40B4-BE49-F238E27FC236}">
                    <a16:creationId xmlns:a16="http://schemas.microsoft.com/office/drawing/2014/main" id="{B8298DC0-BB64-40D5-98BB-9DBE796F24F1}"/>
                  </a:ext>
                </a:extLst>
              </p:cNvPr>
              <p:cNvGrpSpPr/>
              <p:nvPr/>
            </p:nvGrpSpPr>
            <p:grpSpPr>
              <a:xfrm>
                <a:off x="1674390" y="914146"/>
                <a:ext cx="2029941" cy="2743453"/>
                <a:chOff x="1637067" y="1156742"/>
                <a:chExt cx="2029941" cy="2743453"/>
              </a:xfrm>
            </p:grpSpPr>
            <p:sp>
              <p:nvSpPr>
                <p:cNvPr id="2" name="Arrow: Pentagon 1">
                  <a:extLst>
                    <a:ext uri="{FF2B5EF4-FFF2-40B4-BE49-F238E27FC236}">
                      <a16:creationId xmlns:a16="http://schemas.microsoft.com/office/drawing/2014/main" id="{D4AE2D7E-C486-412F-9025-78C2BDF1F2DB}"/>
                    </a:ext>
                  </a:extLst>
                </p:cNvPr>
                <p:cNvSpPr/>
                <p:nvPr/>
              </p:nvSpPr>
              <p:spPr>
                <a:xfrm rot="5400000">
                  <a:off x="1436913" y="2024742"/>
                  <a:ext cx="2430251" cy="1320655"/>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ord 2">
                  <a:extLst>
                    <a:ext uri="{FF2B5EF4-FFF2-40B4-BE49-F238E27FC236}">
                      <a16:creationId xmlns:a16="http://schemas.microsoft.com/office/drawing/2014/main" id="{F3F7C49B-98B5-4FF6-BA53-55168BBF7B29}"/>
                    </a:ext>
                  </a:extLst>
                </p:cNvPr>
                <p:cNvSpPr/>
                <p:nvPr/>
              </p:nvSpPr>
              <p:spPr>
                <a:xfrm rot="6105302">
                  <a:off x="2117034" y="767293"/>
                  <a:ext cx="1070008" cy="2029941"/>
                </a:xfrm>
                <a:prstGeom prst="chord">
                  <a:avLst>
                    <a:gd name="adj1" fmla="val 2700000"/>
                    <a:gd name="adj2" fmla="val 129236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hord 4">
                  <a:extLst>
                    <a:ext uri="{FF2B5EF4-FFF2-40B4-BE49-F238E27FC236}">
                      <a16:creationId xmlns:a16="http://schemas.microsoft.com/office/drawing/2014/main" id="{42F09510-6FED-4028-BD90-EFE801479FF2}"/>
                    </a:ext>
                  </a:extLst>
                </p:cNvPr>
                <p:cNvSpPr/>
                <p:nvPr/>
              </p:nvSpPr>
              <p:spPr>
                <a:xfrm rot="159173" flipH="1" flipV="1">
                  <a:off x="2553932" y="1156742"/>
                  <a:ext cx="929308" cy="827236"/>
                </a:xfrm>
                <a:prstGeom prst="chord">
                  <a:avLst>
                    <a:gd name="adj1" fmla="val 2700000"/>
                    <a:gd name="adj2" fmla="val 133872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F045AA6-CCEC-4F44-A2E3-34050AB19323}"/>
                    </a:ext>
                  </a:extLst>
                </p:cNvPr>
                <p:cNvSpPr/>
                <p:nvPr/>
              </p:nvSpPr>
              <p:spPr>
                <a:xfrm rot="906667">
                  <a:off x="2023578" y="2260412"/>
                  <a:ext cx="494165" cy="1846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0C5EDC-ED8C-451E-A46A-BE7E4F96463D}"/>
                    </a:ext>
                  </a:extLst>
                </p:cNvPr>
                <p:cNvSpPr/>
                <p:nvPr/>
              </p:nvSpPr>
              <p:spPr>
                <a:xfrm rot="20061811">
                  <a:off x="2675733" y="2186203"/>
                  <a:ext cx="494165" cy="1846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3CED9B7-8991-4940-9855-BF82983451F9}"/>
                    </a:ext>
                  </a:extLst>
                </p:cNvPr>
                <p:cNvGrpSpPr/>
                <p:nvPr/>
              </p:nvGrpSpPr>
              <p:grpSpPr>
                <a:xfrm rot="1528336">
                  <a:off x="2239359" y="2870733"/>
                  <a:ext cx="953184" cy="621410"/>
                  <a:chOff x="4738151" y="2267204"/>
                  <a:chExt cx="953184" cy="621410"/>
                </a:xfrm>
              </p:grpSpPr>
              <p:sp>
                <p:nvSpPr>
                  <p:cNvPr id="6" name="Moon 5">
                    <a:extLst>
                      <a:ext uri="{FF2B5EF4-FFF2-40B4-BE49-F238E27FC236}">
                        <a16:creationId xmlns:a16="http://schemas.microsoft.com/office/drawing/2014/main" id="{2534A929-CE09-4912-B74A-8DB86D7FF3B7}"/>
                      </a:ext>
                    </a:extLst>
                  </p:cNvPr>
                  <p:cNvSpPr/>
                  <p:nvPr/>
                </p:nvSpPr>
                <p:spPr>
                  <a:xfrm rot="14326521">
                    <a:off x="4767983" y="2495062"/>
                    <a:ext cx="363720" cy="423384"/>
                  </a:xfrm>
                  <a:prstGeom prst="moon">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a:extLst>
                      <a:ext uri="{FF2B5EF4-FFF2-40B4-BE49-F238E27FC236}">
                        <a16:creationId xmlns:a16="http://schemas.microsoft.com/office/drawing/2014/main" id="{804C9098-5F03-4035-B3FC-E91105762492}"/>
                      </a:ext>
                    </a:extLst>
                  </p:cNvPr>
                  <p:cNvSpPr/>
                  <p:nvPr/>
                </p:nvSpPr>
                <p:spPr>
                  <a:xfrm rot="14326521">
                    <a:off x="5204535" y="2144123"/>
                    <a:ext cx="363720" cy="609881"/>
                  </a:xfrm>
                  <a:prstGeom prst="mo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6" name="Star: 6 Points 55">
              <a:extLst>
                <a:ext uri="{FF2B5EF4-FFF2-40B4-BE49-F238E27FC236}">
                  <a16:creationId xmlns:a16="http://schemas.microsoft.com/office/drawing/2014/main" id="{6094A827-CD75-413E-B2F2-37E428BF7E6C}"/>
                </a:ext>
              </a:extLst>
            </p:cNvPr>
            <p:cNvSpPr/>
            <p:nvPr/>
          </p:nvSpPr>
          <p:spPr>
            <a:xfrm>
              <a:off x="3077191" y="2326584"/>
              <a:ext cx="1574466" cy="1762442"/>
            </a:xfrm>
            <a:prstGeom prst="star6">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tar: 6 Points 56">
              <a:extLst>
                <a:ext uri="{FF2B5EF4-FFF2-40B4-BE49-F238E27FC236}">
                  <a16:creationId xmlns:a16="http://schemas.microsoft.com/office/drawing/2014/main" id="{859A98EA-D065-43DC-B42D-DC721419C7EF}"/>
                </a:ext>
              </a:extLst>
            </p:cNvPr>
            <p:cNvSpPr/>
            <p:nvPr/>
          </p:nvSpPr>
          <p:spPr>
            <a:xfrm rot="2103795">
              <a:off x="3114124" y="2346972"/>
              <a:ext cx="1574466" cy="1762442"/>
            </a:xfrm>
            <a:prstGeom prst="star6">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tar: 4 Points 57">
              <a:extLst>
                <a:ext uri="{FF2B5EF4-FFF2-40B4-BE49-F238E27FC236}">
                  <a16:creationId xmlns:a16="http://schemas.microsoft.com/office/drawing/2014/main" id="{484D6E49-80DA-4D78-8806-B2FFD99FA93C}"/>
                </a:ext>
              </a:extLst>
            </p:cNvPr>
            <p:cNvSpPr/>
            <p:nvPr/>
          </p:nvSpPr>
          <p:spPr>
            <a:xfrm>
              <a:off x="1048313" y="3048361"/>
              <a:ext cx="415896" cy="399653"/>
            </a:xfrm>
            <a:prstGeom prst="star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ar: 4 Points 58">
              <a:extLst>
                <a:ext uri="{FF2B5EF4-FFF2-40B4-BE49-F238E27FC236}">
                  <a16:creationId xmlns:a16="http://schemas.microsoft.com/office/drawing/2014/main" id="{7796F78F-0273-4E3F-AB46-62005A5BF153}"/>
                </a:ext>
              </a:extLst>
            </p:cNvPr>
            <p:cNvSpPr/>
            <p:nvPr/>
          </p:nvSpPr>
          <p:spPr>
            <a:xfrm>
              <a:off x="1218158" y="2570703"/>
              <a:ext cx="415896" cy="399653"/>
            </a:xfrm>
            <a:prstGeom prst="star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tar: 4 Points 59">
              <a:extLst>
                <a:ext uri="{FF2B5EF4-FFF2-40B4-BE49-F238E27FC236}">
                  <a16:creationId xmlns:a16="http://schemas.microsoft.com/office/drawing/2014/main" id="{0C3F369A-A2D7-4874-83D8-98BB54149B6C}"/>
                </a:ext>
              </a:extLst>
            </p:cNvPr>
            <p:cNvSpPr/>
            <p:nvPr/>
          </p:nvSpPr>
          <p:spPr>
            <a:xfrm>
              <a:off x="527946" y="3216511"/>
              <a:ext cx="415896" cy="399653"/>
            </a:xfrm>
            <a:prstGeom prst="star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tar: 4 Points 61">
              <a:extLst>
                <a:ext uri="{FF2B5EF4-FFF2-40B4-BE49-F238E27FC236}">
                  <a16:creationId xmlns:a16="http://schemas.microsoft.com/office/drawing/2014/main" id="{0E405C8B-43A2-4E73-9E91-01F8AE05D70E}"/>
                </a:ext>
              </a:extLst>
            </p:cNvPr>
            <p:cNvSpPr/>
            <p:nvPr/>
          </p:nvSpPr>
          <p:spPr>
            <a:xfrm>
              <a:off x="637070" y="2368489"/>
              <a:ext cx="415896" cy="399653"/>
            </a:xfrm>
            <a:prstGeom prst="star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D1E35333-CB26-43F5-A35E-4EE3B05A7646}"/>
              </a:ext>
            </a:extLst>
          </p:cNvPr>
          <p:cNvGrpSpPr/>
          <p:nvPr/>
        </p:nvGrpSpPr>
        <p:grpSpPr>
          <a:xfrm>
            <a:off x="3799574" y="3336548"/>
            <a:ext cx="8572429" cy="1869792"/>
            <a:chOff x="3799574" y="3336548"/>
            <a:chExt cx="8572429" cy="1869792"/>
          </a:xfrm>
        </p:grpSpPr>
        <p:sp>
          <p:nvSpPr>
            <p:cNvPr id="64" name="Lightning Bolt 63">
              <a:extLst>
                <a:ext uri="{FF2B5EF4-FFF2-40B4-BE49-F238E27FC236}">
                  <a16:creationId xmlns:a16="http://schemas.microsoft.com/office/drawing/2014/main" id="{75E5EEB6-EBD8-48D0-AA79-34255E2E8601}"/>
                </a:ext>
              </a:extLst>
            </p:cNvPr>
            <p:cNvSpPr/>
            <p:nvPr/>
          </p:nvSpPr>
          <p:spPr>
            <a:xfrm rot="18321587">
              <a:off x="4887333" y="2919344"/>
              <a:ext cx="785217" cy="1619625"/>
            </a:xfrm>
            <a:prstGeom prst="lightningBol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nual Operation 74">
              <a:extLst>
                <a:ext uri="{FF2B5EF4-FFF2-40B4-BE49-F238E27FC236}">
                  <a16:creationId xmlns:a16="http://schemas.microsoft.com/office/drawing/2014/main" id="{637F3902-54C6-4A0F-8CBC-2ABC42A8DC21}"/>
                </a:ext>
              </a:extLst>
            </p:cNvPr>
            <p:cNvSpPr/>
            <p:nvPr/>
          </p:nvSpPr>
          <p:spPr>
            <a:xfrm rot="6029306">
              <a:off x="7740957" y="-311044"/>
              <a:ext cx="689663" cy="8572429"/>
            </a:xfrm>
            <a:prstGeom prst="flowChartManualOperation">
              <a:avLst/>
            </a:prstGeom>
            <a:solidFill>
              <a:srgbClr val="FFFF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a:extLst>
                <a:ext uri="{FF2B5EF4-FFF2-40B4-BE49-F238E27FC236}">
                  <a16:creationId xmlns:a16="http://schemas.microsoft.com/office/drawing/2014/main" id="{592F7749-04E7-46B2-95A6-1EA728093344}"/>
                </a:ext>
              </a:extLst>
            </p:cNvPr>
            <p:cNvSpPr/>
            <p:nvPr/>
          </p:nvSpPr>
          <p:spPr>
            <a:xfrm rot="18277063">
              <a:off x="7055171" y="3167806"/>
              <a:ext cx="785217" cy="1619625"/>
            </a:xfrm>
            <a:prstGeom prst="lightningBol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Lightning Bolt 77">
              <a:extLst>
                <a:ext uri="{FF2B5EF4-FFF2-40B4-BE49-F238E27FC236}">
                  <a16:creationId xmlns:a16="http://schemas.microsoft.com/office/drawing/2014/main" id="{D5584D2D-0503-4D4E-8DA2-47DD6BFEAAF3}"/>
                </a:ext>
              </a:extLst>
            </p:cNvPr>
            <p:cNvSpPr/>
            <p:nvPr/>
          </p:nvSpPr>
          <p:spPr>
            <a:xfrm rot="18368998">
              <a:off x="8964942" y="3129136"/>
              <a:ext cx="785217" cy="1619625"/>
            </a:xfrm>
            <a:prstGeom prst="lightningBol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ghtning Bolt 78">
              <a:extLst>
                <a:ext uri="{FF2B5EF4-FFF2-40B4-BE49-F238E27FC236}">
                  <a16:creationId xmlns:a16="http://schemas.microsoft.com/office/drawing/2014/main" id="{7B8BF5DD-F060-4FBA-BC98-10932509F95A}"/>
                </a:ext>
              </a:extLst>
            </p:cNvPr>
            <p:cNvSpPr/>
            <p:nvPr/>
          </p:nvSpPr>
          <p:spPr>
            <a:xfrm rot="18285289">
              <a:off x="10342877" y="4003919"/>
              <a:ext cx="785217" cy="1619625"/>
            </a:xfrm>
            <a:prstGeom prst="lightningBol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5706AA5E-AD25-4EB2-AA77-697405F42E8F}"/>
              </a:ext>
            </a:extLst>
          </p:cNvPr>
          <p:cNvGrpSpPr/>
          <p:nvPr/>
        </p:nvGrpSpPr>
        <p:grpSpPr>
          <a:xfrm>
            <a:off x="3755832" y="1199152"/>
            <a:ext cx="8859188" cy="1826110"/>
            <a:chOff x="3755832" y="1199152"/>
            <a:chExt cx="8859188" cy="1826110"/>
          </a:xfrm>
        </p:grpSpPr>
        <p:sp>
          <p:nvSpPr>
            <p:cNvPr id="73" name="Flowchart: Manual Operation 72">
              <a:extLst>
                <a:ext uri="{FF2B5EF4-FFF2-40B4-BE49-F238E27FC236}">
                  <a16:creationId xmlns:a16="http://schemas.microsoft.com/office/drawing/2014/main" id="{6A0DAE32-8132-4281-AFA9-47C6A46A0B9A}"/>
                </a:ext>
              </a:extLst>
            </p:cNvPr>
            <p:cNvSpPr/>
            <p:nvPr/>
          </p:nvSpPr>
          <p:spPr>
            <a:xfrm rot="4780948">
              <a:off x="7840594" y="-1988212"/>
              <a:ext cx="689663" cy="8859188"/>
            </a:xfrm>
            <a:prstGeom prst="flowChartManualOperation">
              <a:avLst/>
            </a:prstGeom>
            <a:solidFill>
              <a:srgbClr val="FF00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801E151-0674-4148-B97A-78F8247DA62D}"/>
                </a:ext>
              </a:extLst>
            </p:cNvPr>
            <p:cNvGrpSpPr/>
            <p:nvPr/>
          </p:nvGrpSpPr>
          <p:grpSpPr>
            <a:xfrm rot="12790815">
              <a:off x="11361793" y="1199152"/>
              <a:ext cx="656008" cy="706321"/>
              <a:chOff x="5912974" y="5243171"/>
              <a:chExt cx="914400" cy="914400"/>
            </a:xfrm>
          </p:grpSpPr>
          <p:sp>
            <p:nvSpPr>
              <p:cNvPr id="86" name="Teardrop 85">
                <a:extLst>
                  <a:ext uri="{FF2B5EF4-FFF2-40B4-BE49-F238E27FC236}">
                    <a16:creationId xmlns:a16="http://schemas.microsoft.com/office/drawing/2014/main" id="{B5C89D2A-98F5-43B2-8A04-8B2A9C4E338D}"/>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ardrop 84">
                <a:extLst>
                  <a:ext uri="{FF2B5EF4-FFF2-40B4-BE49-F238E27FC236}">
                    <a16:creationId xmlns:a16="http://schemas.microsoft.com/office/drawing/2014/main" id="{72DD5621-92EA-4509-B521-2BBF84BA29D0}"/>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F48F2924-4DE7-4F49-B1BC-6F293CA2E578}"/>
                </a:ext>
              </a:extLst>
            </p:cNvPr>
            <p:cNvGrpSpPr/>
            <p:nvPr/>
          </p:nvGrpSpPr>
          <p:grpSpPr>
            <a:xfrm rot="12790815">
              <a:off x="10425706" y="1921685"/>
              <a:ext cx="656008" cy="706321"/>
              <a:chOff x="5912974" y="5243171"/>
              <a:chExt cx="914400" cy="914400"/>
            </a:xfrm>
          </p:grpSpPr>
          <p:sp>
            <p:nvSpPr>
              <p:cNvPr id="89" name="Teardrop 88">
                <a:extLst>
                  <a:ext uri="{FF2B5EF4-FFF2-40B4-BE49-F238E27FC236}">
                    <a16:creationId xmlns:a16="http://schemas.microsoft.com/office/drawing/2014/main" id="{D16FB384-2095-4BB5-B9D9-1CDC2DA59668}"/>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ardrop 89">
                <a:extLst>
                  <a:ext uri="{FF2B5EF4-FFF2-40B4-BE49-F238E27FC236}">
                    <a16:creationId xmlns:a16="http://schemas.microsoft.com/office/drawing/2014/main" id="{711D8C37-7F71-4775-8C50-439B86464DAC}"/>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682B2034-F96C-4CB7-843F-B0910F5CA9B1}"/>
                </a:ext>
              </a:extLst>
            </p:cNvPr>
            <p:cNvGrpSpPr/>
            <p:nvPr/>
          </p:nvGrpSpPr>
          <p:grpSpPr>
            <a:xfrm rot="12790815">
              <a:off x="8376283" y="2026514"/>
              <a:ext cx="282847" cy="264393"/>
              <a:chOff x="5912974" y="5243171"/>
              <a:chExt cx="914400" cy="914400"/>
            </a:xfrm>
          </p:grpSpPr>
          <p:sp>
            <p:nvSpPr>
              <p:cNvPr id="92" name="Teardrop 91">
                <a:extLst>
                  <a:ext uri="{FF2B5EF4-FFF2-40B4-BE49-F238E27FC236}">
                    <a16:creationId xmlns:a16="http://schemas.microsoft.com/office/drawing/2014/main" id="{2B939128-FCB6-418A-A3A6-2E61C58C321E}"/>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ardrop 92">
                <a:extLst>
                  <a:ext uri="{FF2B5EF4-FFF2-40B4-BE49-F238E27FC236}">
                    <a16:creationId xmlns:a16="http://schemas.microsoft.com/office/drawing/2014/main" id="{410BAD1B-200B-4C19-8028-78B712658C92}"/>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9C6E0C56-B62A-45A6-A8E1-D323CCE583D2}"/>
                </a:ext>
              </a:extLst>
            </p:cNvPr>
            <p:cNvGrpSpPr/>
            <p:nvPr/>
          </p:nvGrpSpPr>
          <p:grpSpPr>
            <a:xfrm rot="12790815">
              <a:off x="8985554" y="1913511"/>
              <a:ext cx="656008" cy="706321"/>
              <a:chOff x="5912974" y="5243171"/>
              <a:chExt cx="914400" cy="914400"/>
            </a:xfrm>
          </p:grpSpPr>
          <p:sp>
            <p:nvSpPr>
              <p:cNvPr id="95" name="Teardrop 94">
                <a:extLst>
                  <a:ext uri="{FF2B5EF4-FFF2-40B4-BE49-F238E27FC236}">
                    <a16:creationId xmlns:a16="http://schemas.microsoft.com/office/drawing/2014/main" id="{96A0DA6E-3912-447E-A46A-BA6DCB97BD6F}"/>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ardrop 95">
                <a:extLst>
                  <a:ext uri="{FF2B5EF4-FFF2-40B4-BE49-F238E27FC236}">
                    <a16:creationId xmlns:a16="http://schemas.microsoft.com/office/drawing/2014/main" id="{2063BD88-C05C-4990-B461-2B455489F70F}"/>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E4769164-6076-4FFA-B399-EC8555D41AD0}"/>
                </a:ext>
              </a:extLst>
            </p:cNvPr>
            <p:cNvGrpSpPr/>
            <p:nvPr/>
          </p:nvGrpSpPr>
          <p:grpSpPr>
            <a:xfrm rot="12790815">
              <a:off x="5572722" y="2760869"/>
              <a:ext cx="282847" cy="264393"/>
              <a:chOff x="5912974" y="5243171"/>
              <a:chExt cx="914400" cy="914400"/>
            </a:xfrm>
          </p:grpSpPr>
          <p:sp>
            <p:nvSpPr>
              <p:cNvPr id="98" name="Teardrop 97">
                <a:extLst>
                  <a:ext uri="{FF2B5EF4-FFF2-40B4-BE49-F238E27FC236}">
                    <a16:creationId xmlns:a16="http://schemas.microsoft.com/office/drawing/2014/main" id="{7796B236-9FBF-4F9A-A020-D4A6699B08F1}"/>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ardrop 98">
                <a:extLst>
                  <a:ext uri="{FF2B5EF4-FFF2-40B4-BE49-F238E27FC236}">
                    <a16:creationId xmlns:a16="http://schemas.microsoft.com/office/drawing/2014/main" id="{15EAE539-CBC8-45DA-9EE1-BBC0109CE83B}"/>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98311344-6C9B-48C1-A00F-F14EE65359AE}"/>
                </a:ext>
              </a:extLst>
            </p:cNvPr>
            <p:cNvGrpSpPr/>
            <p:nvPr/>
          </p:nvGrpSpPr>
          <p:grpSpPr>
            <a:xfrm rot="12790815">
              <a:off x="6679977" y="2394267"/>
              <a:ext cx="500466" cy="417236"/>
              <a:chOff x="5912974" y="5243171"/>
              <a:chExt cx="914400" cy="914400"/>
            </a:xfrm>
          </p:grpSpPr>
          <p:sp>
            <p:nvSpPr>
              <p:cNvPr id="101" name="Teardrop 100">
                <a:extLst>
                  <a:ext uri="{FF2B5EF4-FFF2-40B4-BE49-F238E27FC236}">
                    <a16:creationId xmlns:a16="http://schemas.microsoft.com/office/drawing/2014/main" id="{8FF8735C-78A0-4ECE-8404-31CF7BB9971B}"/>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ardrop 101">
                <a:extLst>
                  <a:ext uri="{FF2B5EF4-FFF2-40B4-BE49-F238E27FC236}">
                    <a16:creationId xmlns:a16="http://schemas.microsoft.com/office/drawing/2014/main" id="{CA8667C5-D662-4CA3-AF10-92F37E0FFEEA}"/>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85B68299-E370-4B8D-BF4D-42AC6D0719CF}"/>
                </a:ext>
              </a:extLst>
            </p:cNvPr>
            <p:cNvGrpSpPr/>
            <p:nvPr/>
          </p:nvGrpSpPr>
          <p:grpSpPr>
            <a:xfrm rot="12790815">
              <a:off x="7635775" y="2432044"/>
              <a:ext cx="520363" cy="510850"/>
              <a:chOff x="5912974" y="5243171"/>
              <a:chExt cx="914400" cy="914400"/>
            </a:xfrm>
          </p:grpSpPr>
          <p:sp>
            <p:nvSpPr>
              <p:cNvPr id="104" name="Teardrop 103">
                <a:extLst>
                  <a:ext uri="{FF2B5EF4-FFF2-40B4-BE49-F238E27FC236}">
                    <a16:creationId xmlns:a16="http://schemas.microsoft.com/office/drawing/2014/main" id="{024C7980-FB9F-49E4-B71A-AAAF29C95239}"/>
                  </a:ext>
                </a:extLst>
              </p:cNvPr>
              <p:cNvSpPr/>
              <p:nvPr/>
            </p:nvSpPr>
            <p:spPr>
              <a:xfrm>
                <a:off x="5912974" y="5243171"/>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ardrop 104">
                <a:extLst>
                  <a:ext uri="{FF2B5EF4-FFF2-40B4-BE49-F238E27FC236}">
                    <a16:creationId xmlns:a16="http://schemas.microsoft.com/office/drawing/2014/main" id="{12C83B04-1764-4C74-AC28-9791BE5BCBD9}"/>
                  </a:ext>
                </a:extLst>
              </p:cNvPr>
              <p:cNvSpPr/>
              <p:nvPr/>
            </p:nvSpPr>
            <p:spPr>
              <a:xfrm>
                <a:off x="5990253" y="5541368"/>
                <a:ext cx="567197" cy="559626"/>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6" name="Group 145">
            <a:extLst>
              <a:ext uri="{FF2B5EF4-FFF2-40B4-BE49-F238E27FC236}">
                <a16:creationId xmlns:a16="http://schemas.microsoft.com/office/drawing/2014/main" id="{D4D1AAA9-9327-4563-8342-BE844EDB3D68}"/>
              </a:ext>
            </a:extLst>
          </p:cNvPr>
          <p:cNvGrpSpPr/>
          <p:nvPr/>
        </p:nvGrpSpPr>
        <p:grpSpPr>
          <a:xfrm>
            <a:off x="3566626" y="359535"/>
            <a:ext cx="9000729" cy="2373234"/>
            <a:chOff x="3566626" y="359535"/>
            <a:chExt cx="9000729" cy="2373234"/>
          </a:xfrm>
        </p:grpSpPr>
        <p:sp>
          <p:nvSpPr>
            <p:cNvPr id="65" name="Flowchart: Preparation 64">
              <a:extLst>
                <a:ext uri="{FF2B5EF4-FFF2-40B4-BE49-F238E27FC236}">
                  <a16:creationId xmlns:a16="http://schemas.microsoft.com/office/drawing/2014/main" id="{C792F61C-A6E7-4604-BA64-681384EC86FA}"/>
                </a:ext>
              </a:extLst>
            </p:cNvPr>
            <p:cNvSpPr/>
            <p:nvPr/>
          </p:nvSpPr>
          <p:spPr>
            <a:xfrm rot="20463732">
              <a:off x="4131911" y="2321675"/>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nual Operation 70">
              <a:extLst>
                <a:ext uri="{FF2B5EF4-FFF2-40B4-BE49-F238E27FC236}">
                  <a16:creationId xmlns:a16="http://schemas.microsoft.com/office/drawing/2014/main" id="{94B12BFC-1429-4FDF-94FC-AFA4F848DEDE}"/>
                </a:ext>
              </a:extLst>
            </p:cNvPr>
            <p:cNvSpPr/>
            <p:nvPr/>
          </p:nvSpPr>
          <p:spPr>
            <a:xfrm rot="4230991">
              <a:off x="7722159" y="-2748536"/>
              <a:ext cx="689663" cy="9000729"/>
            </a:xfrm>
            <a:prstGeom prst="flowChartManualOperation">
              <a:avLst/>
            </a:prstGeom>
            <a:solidFill>
              <a:srgbClr val="FF66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Preparation 79">
              <a:extLst>
                <a:ext uri="{FF2B5EF4-FFF2-40B4-BE49-F238E27FC236}">
                  <a16:creationId xmlns:a16="http://schemas.microsoft.com/office/drawing/2014/main" id="{F20E0D6D-FA91-433F-B0BA-AC4EC97B6FC5}"/>
                </a:ext>
              </a:extLst>
            </p:cNvPr>
            <p:cNvSpPr/>
            <p:nvPr/>
          </p:nvSpPr>
          <p:spPr>
            <a:xfrm rot="20463732">
              <a:off x="11212986" y="587973"/>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Preparation 80">
              <a:extLst>
                <a:ext uri="{FF2B5EF4-FFF2-40B4-BE49-F238E27FC236}">
                  <a16:creationId xmlns:a16="http://schemas.microsoft.com/office/drawing/2014/main" id="{D1C7C3D2-7BF8-4B36-BCA8-15099180B4FF}"/>
                </a:ext>
              </a:extLst>
            </p:cNvPr>
            <p:cNvSpPr/>
            <p:nvPr/>
          </p:nvSpPr>
          <p:spPr>
            <a:xfrm rot="20463732">
              <a:off x="9926542" y="359535"/>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Preparation 81">
              <a:extLst>
                <a:ext uri="{FF2B5EF4-FFF2-40B4-BE49-F238E27FC236}">
                  <a16:creationId xmlns:a16="http://schemas.microsoft.com/office/drawing/2014/main" id="{922347C8-9BA4-432B-9C85-93AD4143CE71}"/>
                </a:ext>
              </a:extLst>
            </p:cNvPr>
            <p:cNvSpPr/>
            <p:nvPr/>
          </p:nvSpPr>
          <p:spPr>
            <a:xfrm rot="20463732">
              <a:off x="8779256" y="1225956"/>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Preparation 82">
              <a:extLst>
                <a:ext uri="{FF2B5EF4-FFF2-40B4-BE49-F238E27FC236}">
                  <a16:creationId xmlns:a16="http://schemas.microsoft.com/office/drawing/2014/main" id="{6C483E95-2499-4926-86C6-F3CFA8A7D83B}"/>
                </a:ext>
              </a:extLst>
            </p:cNvPr>
            <p:cNvSpPr/>
            <p:nvPr/>
          </p:nvSpPr>
          <p:spPr>
            <a:xfrm rot="20463732">
              <a:off x="6999355" y="1459429"/>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Preparation 83">
              <a:extLst>
                <a:ext uri="{FF2B5EF4-FFF2-40B4-BE49-F238E27FC236}">
                  <a16:creationId xmlns:a16="http://schemas.microsoft.com/office/drawing/2014/main" id="{A743D723-1752-4CAA-8B59-691FBED76637}"/>
                </a:ext>
              </a:extLst>
            </p:cNvPr>
            <p:cNvSpPr/>
            <p:nvPr/>
          </p:nvSpPr>
          <p:spPr>
            <a:xfrm rot="20463732">
              <a:off x="5648044" y="2044992"/>
              <a:ext cx="1028194" cy="411094"/>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Preparation 105">
              <a:extLst>
                <a:ext uri="{FF2B5EF4-FFF2-40B4-BE49-F238E27FC236}">
                  <a16:creationId xmlns:a16="http://schemas.microsoft.com/office/drawing/2014/main" id="{8F171699-FB7A-410F-B272-4290ED7ABD56}"/>
                </a:ext>
              </a:extLst>
            </p:cNvPr>
            <p:cNvSpPr/>
            <p:nvPr/>
          </p:nvSpPr>
          <p:spPr>
            <a:xfrm rot="20463732">
              <a:off x="6914443" y="2083712"/>
              <a:ext cx="500369" cy="163836"/>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Preparation 106">
              <a:extLst>
                <a:ext uri="{FF2B5EF4-FFF2-40B4-BE49-F238E27FC236}">
                  <a16:creationId xmlns:a16="http://schemas.microsoft.com/office/drawing/2014/main" id="{A326DF12-6E00-4429-9BCD-DFD6AE0C99E6}"/>
                </a:ext>
              </a:extLst>
            </p:cNvPr>
            <p:cNvSpPr/>
            <p:nvPr/>
          </p:nvSpPr>
          <p:spPr>
            <a:xfrm rot="20463732">
              <a:off x="8298502" y="1324159"/>
              <a:ext cx="500369" cy="163836"/>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Preparation 107">
              <a:extLst>
                <a:ext uri="{FF2B5EF4-FFF2-40B4-BE49-F238E27FC236}">
                  <a16:creationId xmlns:a16="http://schemas.microsoft.com/office/drawing/2014/main" id="{4864DC27-FEA2-402C-B924-6FF1452D1262}"/>
                </a:ext>
              </a:extLst>
            </p:cNvPr>
            <p:cNvSpPr/>
            <p:nvPr/>
          </p:nvSpPr>
          <p:spPr>
            <a:xfrm rot="20463732">
              <a:off x="10294740" y="1274292"/>
              <a:ext cx="500369" cy="163836"/>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Preparation 108">
              <a:extLst>
                <a:ext uri="{FF2B5EF4-FFF2-40B4-BE49-F238E27FC236}">
                  <a16:creationId xmlns:a16="http://schemas.microsoft.com/office/drawing/2014/main" id="{55E1557F-DF4C-41C3-9F63-FFE02551FF7F}"/>
                </a:ext>
              </a:extLst>
            </p:cNvPr>
            <p:cNvSpPr/>
            <p:nvPr/>
          </p:nvSpPr>
          <p:spPr>
            <a:xfrm rot="20463732">
              <a:off x="10732233" y="725057"/>
              <a:ext cx="500369" cy="163836"/>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Preparation 109">
              <a:extLst>
                <a:ext uri="{FF2B5EF4-FFF2-40B4-BE49-F238E27FC236}">
                  <a16:creationId xmlns:a16="http://schemas.microsoft.com/office/drawing/2014/main" id="{6ADB8462-BE83-4F2E-8E45-9B50152D6446}"/>
                </a:ext>
              </a:extLst>
            </p:cNvPr>
            <p:cNvSpPr/>
            <p:nvPr/>
          </p:nvSpPr>
          <p:spPr>
            <a:xfrm rot="20463732">
              <a:off x="7889974" y="1807220"/>
              <a:ext cx="544164" cy="270509"/>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Preparation 111">
              <a:extLst>
                <a:ext uri="{FF2B5EF4-FFF2-40B4-BE49-F238E27FC236}">
                  <a16:creationId xmlns:a16="http://schemas.microsoft.com/office/drawing/2014/main" id="{E6845323-9D29-4B8D-BFB2-D6FB70E5B7C5}"/>
                </a:ext>
              </a:extLst>
            </p:cNvPr>
            <p:cNvSpPr/>
            <p:nvPr/>
          </p:nvSpPr>
          <p:spPr>
            <a:xfrm rot="20463732">
              <a:off x="8730953" y="842187"/>
              <a:ext cx="544164" cy="270509"/>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Preparation 112">
              <a:extLst>
                <a:ext uri="{FF2B5EF4-FFF2-40B4-BE49-F238E27FC236}">
                  <a16:creationId xmlns:a16="http://schemas.microsoft.com/office/drawing/2014/main" id="{196D5771-A4F2-4630-9318-1F0E42E4F6E4}"/>
                </a:ext>
              </a:extLst>
            </p:cNvPr>
            <p:cNvSpPr/>
            <p:nvPr/>
          </p:nvSpPr>
          <p:spPr>
            <a:xfrm rot="20463732">
              <a:off x="9813732" y="1016883"/>
              <a:ext cx="544164" cy="270509"/>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Preparation 113">
              <a:extLst>
                <a:ext uri="{FF2B5EF4-FFF2-40B4-BE49-F238E27FC236}">
                  <a16:creationId xmlns:a16="http://schemas.microsoft.com/office/drawing/2014/main" id="{27B1FE6A-05AB-4693-A290-05CF96A3D86F}"/>
                </a:ext>
              </a:extLst>
            </p:cNvPr>
            <p:cNvSpPr/>
            <p:nvPr/>
          </p:nvSpPr>
          <p:spPr>
            <a:xfrm rot="20463732">
              <a:off x="6467360" y="1503436"/>
              <a:ext cx="544164" cy="270509"/>
            </a:xfrm>
            <a:prstGeom prst="flowChartPrepa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BC62E093-FA1F-4701-ACC5-78AD1FEEC5E8}"/>
              </a:ext>
            </a:extLst>
          </p:cNvPr>
          <p:cNvGrpSpPr/>
          <p:nvPr/>
        </p:nvGrpSpPr>
        <p:grpSpPr>
          <a:xfrm>
            <a:off x="3809310" y="2739173"/>
            <a:ext cx="8480572" cy="1171746"/>
            <a:chOff x="3809310" y="2739173"/>
            <a:chExt cx="8480572" cy="1171746"/>
          </a:xfrm>
        </p:grpSpPr>
        <p:sp>
          <p:nvSpPr>
            <p:cNvPr id="74" name="Flowchart: Manual Operation 73">
              <a:extLst>
                <a:ext uri="{FF2B5EF4-FFF2-40B4-BE49-F238E27FC236}">
                  <a16:creationId xmlns:a16="http://schemas.microsoft.com/office/drawing/2014/main" id="{4F504421-32D8-430E-BD86-BC9CCD44E03A}"/>
                </a:ext>
              </a:extLst>
            </p:cNvPr>
            <p:cNvSpPr/>
            <p:nvPr/>
          </p:nvSpPr>
          <p:spPr>
            <a:xfrm rot="5443691">
              <a:off x="7704764" y="-968836"/>
              <a:ext cx="689663" cy="8480572"/>
            </a:xfrm>
            <a:prstGeom prst="flowChartManualOperation">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ardrop 124">
              <a:extLst>
                <a:ext uri="{FF2B5EF4-FFF2-40B4-BE49-F238E27FC236}">
                  <a16:creationId xmlns:a16="http://schemas.microsoft.com/office/drawing/2014/main" id="{820E5A58-64EB-4A9E-B2F5-A40C83A2A2C2}"/>
                </a:ext>
              </a:extLst>
            </p:cNvPr>
            <p:cNvSpPr/>
            <p:nvPr/>
          </p:nvSpPr>
          <p:spPr>
            <a:xfrm rot="13673479">
              <a:off x="11509777" y="3404654"/>
              <a:ext cx="520708" cy="491822"/>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ardrop 125">
              <a:extLst>
                <a:ext uri="{FF2B5EF4-FFF2-40B4-BE49-F238E27FC236}">
                  <a16:creationId xmlns:a16="http://schemas.microsoft.com/office/drawing/2014/main" id="{01882CA5-0F34-4423-8414-43F413F8AF77}"/>
                </a:ext>
              </a:extLst>
            </p:cNvPr>
            <p:cNvSpPr/>
            <p:nvPr/>
          </p:nvSpPr>
          <p:spPr>
            <a:xfrm rot="13673479">
              <a:off x="10665878" y="2909489"/>
              <a:ext cx="520708" cy="491822"/>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ardrop 126">
              <a:extLst>
                <a:ext uri="{FF2B5EF4-FFF2-40B4-BE49-F238E27FC236}">
                  <a16:creationId xmlns:a16="http://schemas.microsoft.com/office/drawing/2014/main" id="{CFB09C14-BFD1-466C-9847-6F097219238A}"/>
                </a:ext>
              </a:extLst>
            </p:cNvPr>
            <p:cNvSpPr/>
            <p:nvPr/>
          </p:nvSpPr>
          <p:spPr>
            <a:xfrm rot="13673479">
              <a:off x="9505273" y="3181494"/>
              <a:ext cx="520708" cy="491822"/>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ardrop 127">
              <a:extLst>
                <a:ext uri="{FF2B5EF4-FFF2-40B4-BE49-F238E27FC236}">
                  <a16:creationId xmlns:a16="http://schemas.microsoft.com/office/drawing/2014/main" id="{1D2B123C-B455-4DB1-B1A9-52FD823BC0D3}"/>
                </a:ext>
              </a:extLst>
            </p:cNvPr>
            <p:cNvSpPr/>
            <p:nvPr/>
          </p:nvSpPr>
          <p:spPr>
            <a:xfrm rot="13673479">
              <a:off x="8182447" y="2942644"/>
              <a:ext cx="520708" cy="491822"/>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ardrop 128">
              <a:extLst>
                <a:ext uri="{FF2B5EF4-FFF2-40B4-BE49-F238E27FC236}">
                  <a16:creationId xmlns:a16="http://schemas.microsoft.com/office/drawing/2014/main" id="{DB560B36-755F-4A76-89D5-5D301FEED4FF}"/>
                </a:ext>
              </a:extLst>
            </p:cNvPr>
            <p:cNvSpPr/>
            <p:nvPr/>
          </p:nvSpPr>
          <p:spPr>
            <a:xfrm rot="13673479">
              <a:off x="6195099" y="2975964"/>
              <a:ext cx="520708" cy="491822"/>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ardrop 129">
              <a:extLst>
                <a:ext uri="{FF2B5EF4-FFF2-40B4-BE49-F238E27FC236}">
                  <a16:creationId xmlns:a16="http://schemas.microsoft.com/office/drawing/2014/main" id="{EC6EAE29-1A16-457F-984A-F2C3FB19D034}"/>
                </a:ext>
              </a:extLst>
            </p:cNvPr>
            <p:cNvSpPr/>
            <p:nvPr/>
          </p:nvSpPr>
          <p:spPr>
            <a:xfrm rot="13693985">
              <a:off x="7386556" y="3257315"/>
              <a:ext cx="366865" cy="367710"/>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ardrop 130">
              <a:extLst>
                <a:ext uri="{FF2B5EF4-FFF2-40B4-BE49-F238E27FC236}">
                  <a16:creationId xmlns:a16="http://schemas.microsoft.com/office/drawing/2014/main" id="{4FBFB2DD-3603-43C2-B7CD-087A3B39069C}"/>
                </a:ext>
              </a:extLst>
            </p:cNvPr>
            <p:cNvSpPr/>
            <p:nvPr/>
          </p:nvSpPr>
          <p:spPr>
            <a:xfrm rot="13693985">
              <a:off x="8993533" y="2886729"/>
              <a:ext cx="366865" cy="367710"/>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ardrop 131">
              <a:extLst>
                <a:ext uri="{FF2B5EF4-FFF2-40B4-BE49-F238E27FC236}">
                  <a16:creationId xmlns:a16="http://schemas.microsoft.com/office/drawing/2014/main" id="{A59C9782-93EE-448A-A28E-5613E84992AA}"/>
                </a:ext>
              </a:extLst>
            </p:cNvPr>
            <p:cNvSpPr/>
            <p:nvPr/>
          </p:nvSpPr>
          <p:spPr>
            <a:xfrm rot="13693985">
              <a:off x="10336785" y="3410900"/>
              <a:ext cx="366865" cy="367710"/>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ardrop 132">
              <a:extLst>
                <a:ext uri="{FF2B5EF4-FFF2-40B4-BE49-F238E27FC236}">
                  <a16:creationId xmlns:a16="http://schemas.microsoft.com/office/drawing/2014/main" id="{4B6FB3F7-2C1E-4FE9-8D4D-07051D22EF11}"/>
                </a:ext>
              </a:extLst>
            </p:cNvPr>
            <p:cNvSpPr/>
            <p:nvPr/>
          </p:nvSpPr>
          <p:spPr>
            <a:xfrm rot="13693985">
              <a:off x="11451875" y="2738751"/>
              <a:ext cx="366865" cy="367710"/>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ardrop 133">
              <a:extLst>
                <a:ext uri="{FF2B5EF4-FFF2-40B4-BE49-F238E27FC236}">
                  <a16:creationId xmlns:a16="http://schemas.microsoft.com/office/drawing/2014/main" id="{DECB7CE2-B9B3-4512-AA96-228424916490}"/>
                </a:ext>
              </a:extLst>
            </p:cNvPr>
            <p:cNvSpPr/>
            <p:nvPr/>
          </p:nvSpPr>
          <p:spPr>
            <a:xfrm rot="13693985">
              <a:off x="10065427" y="2929429"/>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ardrop 134">
              <a:extLst>
                <a:ext uri="{FF2B5EF4-FFF2-40B4-BE49-F238E27FC236}">
                  <a16:creationId xmlns:a16="http://schemas.microsoft.com/office/drawing/2014/main" id="{146AFA38-2AC0-43C4-8D6F-B8D8C10855D6}"/>
                </a:ext>
              </a:extLst>
            </p:cNvPr>
            <p:cNvSpPr/>
            <p:nvPr/>
          </p:nvSpPr>
          <p:spPr>
            <a:xfrm rot="13693985">
              <a:off x="8854667" y="3314414"/>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ardrop 135">
              <a:extLst>
                <a:ext uri="{FF2B5EF4-FFF2-40B4-BE49-F238E27FC236}">
                  <a16:creationId xmlns:a16="http://schemas.microsoft.com/office/drawing/2014/main" id="{09E6ECAA-A5A8-4314-9C1C-FD97CACEA90A}"/>
                </a:ext>
              </a:extLst>
            </p:cNvPr>
            <p:cNvSpPr/>
            <p:nvPr/>
          </p:nvSpPr>
          <p:spPr>
            <a:xfrm rot="13693985">
              <a:off x="7194242" y="2969506"/>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ardrop 136">
              <a:extLst>
                <a:ext uri="{FF2B5EF4-FFF2-40B4-BE49-F238E27FC236}">
                  <a16:creationId xmlns:a16="http://schemas.microsoft.com/office/drawing/2014/main" id="{0023C028-C1AC-4E8B-A1C6-95F7C561187B}"/>
                </a:ext>
              </a:extLst>
            </p:cNvPr>
            <p:cNvSpPr/>
            <p:nvPr/>
          </p:nvSpPr>
          <p:spPr>
            <a:xfrm rot="13693985">
              <a:off x="11047101" y="3573209"/>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ardrop 137">
              <a:extLst>
                <a:ext uri="{FF2B5EF4-FFF2-40B4-BE49-F238E27FC236}">
                  <a16:creationId xmlns:a16="http://schemas.microsoft.com/office/drawing/2014/main" id="{39FC23B7-C86A-4F0F-9D43-44075C8F12FA}"/>
                </a:ext>
              </a:extLst>
            </p:cNvPr>
            <p:cNvSpPr/>
            <p:nvPr/>
          </p:nvSpPr>
          <p:spPr>
            <a:xfrm rot="13693985">
              <a:off x="11842294" y="3157202"/>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ardrop 138">
              <a:extLst>
                <a:ext uri="{FF2B5EF4-FFF2-40B4-BE49-F238E27FC236}">
                  <a16:creationId xmlns:a16="http://schemas.microsoft.com/office/drawing/2014/main" id="{7BFA6712-F008-4567-BB45-9B592587535F}"/>
                </a:ext>
              </a:extLst>
            </p:cNvPr>
            <p:cNvSpPr/>
            <p:nvPr/>
          </p:nvSpPr>
          <p:spPr>
            <a:xfrm rot="13693985">
              <a:off x="9546463" y="2986183"/>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ardrop 139">
              <a:extLst>
                <a:ext uri="{FF2B5EF4-FFF2-40B4-BE49-F238E27FC236}">
                  <a16:creationId xmlns:a16="http://schemas.microsoft.com/office/drawing/2014/main" id="{6F40AD39-0CD0-4E49-B09A-28DC6A8A4165}"/>
                </a:ext>
              </a:extLst>
            </p:cNvPr>
            <p:cNvSpPr/>
            <p:nvPr/>
          </p:nvSpPr>
          <p:spPr>
            <a:xfrm rot="13693985">
              <a:off x="10172143" y="3174944"/>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ardrop 140">
              <a:extLst>
                <a:ext uri="{FF2B5EF4-FFF2-40B4-BE49-F238E27FC236}">
                  <a16:creationId xmlns:a16="http://schemas.microsoft.com/office/drawing/2014/main" id="{5CA70F7B-0F83-4D87-B7C0-6DFC57869747}"/>
                </a:ext>
              </a:extLst>
            </p:cNvPr>
            <p:cNvSpPr/>
            <p:nvPr/>
          </p:nvSpPr>
          <p:spPr>
            <a:xfrm rot="13693985">
              <a:off x="6932459" y="3239542"/>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ardrop 141">
              <a:extLst>
                <a:ext uri="{FF2B5EF4-FFF2-40B4-BE49-F238E27FC236}">
                  <a16:creationId xmlns:a16="http://schemas.microsoft.com/office/drawing/2014/main" id="{291AF1CC-FD88-43F9-9FC8-DB2D4B13B111}"/>
                </a:ext>
              </a:extLst>
            </p:cNvPr>
            <p:cNvSpPr/>
            <p:nvPr/>
          </p:nvSpPr>
          <p:spPr>
            <a:xfrm rot="13693985">
              <a:off x="7735829" y="3025067"/>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ardrop 142">
              <a:extLst>
                <a:ext uri="{FF2B5EF4-FFF2-40B4-BE49-F238E27FC236}">
                  <a16:creationId xmlns:a16="http://schemas.microsoft.com/office/drawing/2014/main" id="{802464DE-57C0-40B6-AE37-F6A6EE6FB552}"/>
                </a:ext>
              </a:extLst>
            </p:cNvPr>
            <p:cNvSpPr/>
            <p:nvPr/>
          </p:nvSpPr>
          <p:spPr>
            <a:xfrm rot="13693985">
              <a:off x="11311341" y="3194136"/>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ardrop 143">
              <a:extLst>
                <a:ext uri="{FF2B5EF4-FFF2-40B4-BE49-F238E27FC236}">
                  <a16:creationId xmlns:a16="http://schemas.microsoft.com/office/drawing/2014/main" id="{0856DD60-F071-4426-972D-D814188F79C3}"/>
                </a:ext>
              </a:extLst>
            </p:cNvPr>
            <p:cNvSpPr/>
            <p:nvPr/>
          </p:nvSpPr>
          <p:spPr>
            <a:xfrm rot="13693985">
              <a:off x="11900861" y="2866255"/>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ardrop 144">
              <a:extLst>
                <a:ext uri="{FF2B5EF4-FFF2-40B4-BE49-F238E27FC236}">
                  <a16:creationId xmlns:a16="http://schemas.microsoft.com/office/drawing/2014/main" id="{EBD68B80-CDB9-4E89-A395-A841E3C6AE54}"/>
                </a:ext>
              </a:extLst>
            </p:cNvPr>
            <p:cNvSpPr/>
            <p:nvPr/>
          </p:nvSpPr>
          <p:spPr>
            <a:xfrm rot="13693985">
              <a:off x="9253840" y="3500758"/>
              <a:ext cx="173017" cy="166357"/>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TextBox 149">
            <a:extLst>
              <a:ext uri="{FF2B5EF4-FFF2-40B4-BE49-F238E27FC236}">
                <a16:creationId xmlns:a16="http://schemas.microsoft.com/office/drawing/2014/main" id="{27419E66-8F54-403A-AEF9-26E283159478}"/>
              </a:ext>
            </a:extLst>
          </p:cNvPr>
          <p:cNvSpPr txBox="1"/>
          <p:nvPr/>
        </p:nvSpPr>
        <p:spPr>
          <a:xfrm>
            <a:off x="103032" y="5747211"/>
            <a:ext cx="11900295" cy="1107996"/>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it contains a mystery power which allows humans to control the natural elements in the world such as </a:t>
            </a:r>
            <a:r>
              <a:rPr lang="en-US" sz="2200" dirty="0">
                <a:solidFill>
                  <a:srgbClr val="FF0000"/>
                </a:solidFill>
                <a:latin typeface="Arial" panose="020B0604020202020204" pitchFamily="34" charset="0"/>
                <a:cs typeface="Arial" panose="020B0604020202020204" pitchFamily="34" charset="0"/>
              </a:rPr>
              <a:t>fire</a:t>
            </a:r>
            <a:r>
              <a:rPr lang="en-US" sz="2200" dirty="0">
                <a:latin typeface="Arial" panose="020B0604020202020204" pitchFamily="34" charset="0"/>
                <a:cs typeface="Arial" panose="020B0604020202020204" pitchFamily="34" charset="0"/>
              </a:rPr>
              <a:t>, </a:t>
            </a:r>
            <a:r>
              <a:rPr lang="en-US" sz="2200" dirty="0">
                <a:solidFill>
                  <a:srgbClr val="00B0F0"/>
                </a:solidFill>
                <a:latin typeface="Arial" panose="020B0604020202020204" pitchFamily="34" charset="0"/>
                <a:cs typeface="Arial" panose="020B0604020202020204" pitchFamily="34" charset="0"/>
              </a:rPr>
              <a:t>water</a:t>
            </a:r>
            <a:r>
              <a:rPr lang="en-US" sz="2200" dirty="0">
                <a:latin typeface="Arial" panose="020B0604020202020204" pitchFamily="34" charset="0"/>
                <a:cs typeface="Arial" panose="020B0604020202020204" pitchFamily="34" charset="0"/>
              </a:rPr>
              <a:t>, </a:t>
            </a:r>
            <a:r>
              <a:rPr lang="en-US" sz="2200" dirty="0">
                <a:solidFill>
                  <a:srgbClr val="ED7D31"/>
                </a:solidFill>
                <a:latin typeface="Arial" panose="020B0604020202020204" pitchFamily="34" charset="0"/>
                <a:cs typeface="Arial" panose="020B0604020202020204" pitchFamily="34" charset="0"/>
              </a:rPr>
              <a:t>rock</a:t>
            </a:r>
            <a:r>
              <a:rPr lang="en-US" sz="2200" dirty="0">
                <a:latin typeface="Arial" panose="020B0604020202020204" pitchFamily="34" charset="0"/>
                <a:cs typeface="Arial" panose="020B0604020202020204" pitchFamily="34" charset="0"/>
              </a:rPr>
              <a:t> and even </a:t>
            </a:r>
            <a:r>
              <a:rPr lang="en-US" sz="2200" dirty="0">
                <a:solidFill>
                  <a:srgbClr val="FFCC00"/>
                </a:solidFill>
                <a:latin typeface="Arial" panose="020B0604020202020204" pitchFamily="34" charset="0"/>
                <a:cs typeface="Arial" panose="020B0604020202020204" pitchFamily="34" charset="0"/>
              </a:rPr>
              <a:t>thunder</a:t>
            </a:r>
            <a:r>
              <a:rPr lang="en-US" sz="2200" dirty="0">
                <a:latin typeface="Arial" panose="020B0604020202020204" pitchFamily="34" charset="0"/>
                <a:cs typeface="Arial" panose="020B0604020202020204" pitchFamily="34" charset="0"/>
              </a:rPr>
              <a:t> which humans always fear. They call the power "</a:t>
            </a:r>
            <a:r>
              <a:rPr lang="en-US" sz="2200" dirty="0">
                <a:solidFill>
                  <a:srgbClr val="CD17F1"/>
                </a:solidFill>
                <a:latin typeface="Arial" panose="020B0604020202020204" pitchFamily="34" charset="0"/>
                <a:cs typeface="Arial" panose="020B0604020202020204" pitchFamily="34" charset="0"/>
              </a:rPr>
              <a:t>magic</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676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5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animEffect transition="in" filter="fade">
                                      <p:cBhvr>
                                        <p:cTn id="17" dur="500"/>
                                        <p:tgtEl>
                                          <p:spTgt spid="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CFC5F-6A23-4519-A047-6AF16E00FAE7}"/>
              </a:ext>
            </a:extLst>
          </p:cNvPr>
          <p:cNvSpPr txBox="1"/>
          <p:nvPr/>
        </p:nvSpPr>
        <p:spPr>
          <a:xfrm>
            <a:off x="2239345" y="6064897"/>
            <a:ext cx="925596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Human start to migrate to the new land and extract magic crystal. </a:t>
            </a:r>
          </a:p>
        </p:txBody>
      </p:sp>
      <p:sp>
        <p:nvSpPr>
          <p:cNvPr id="4" name="Rectangle 3">
            <a:extLst>
              <a:ext uri="{FF2B5EF4-FFF2-40B4-BE49-F238E27FC236}">
                <a16:creationId xmlns:a16="http://schemas.microsoft.com/office/drawing/2014/main" id="{ADFC17F1-F1D9-4CE4-833A-B282869C46AC}"/>
              </a:ext>
            </a:extLst>
          </p:cNvPr>
          <p:cNvSpPr/>
          <p:nvPr/>
        </p:nvSpPr>
        <p:spPr>
          <a:xfrm>
            <a:off x="0" y="3536302"/>
            <a:ext cx="12192000" cy="20620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6FC3D3B-7EEA-4E74-8C08-93E1D69FEC38}"/>
              </a:ext>
            </a:extLst>
          </p:cNvPr>
          <p:cNvGrpSpPr/>
          <p:nvPr/>
        </p:nvGrpSpPr>
        <p:grpSpPr>
          <a:xfrm>
            <a:off x="2391746" y="2332653"/>
            <a:ext cx="7545354" cy="1203649"/>
            <a:chOff x="2345093" y="2332653"/>
            <a:chExt cx="7545354" cy="1203649"/>
          </a:xfrm>
        </p:grpSpPr>
        <p:sp>
          <p:nvSpPr>
            <p:cNvPr id="6" name="Isosceles Triangle 5">
              <a:extLst>
                <a:ext uri="{FF2B5EF4-FFF2-40B4-BE49-F238E27FC236}">
                  <a16:creationId xmlns:a16="http://schemas.microsoft.com/office/drawing/2014/main" id="{B65FAC89-AB66-4C26-AC7F-6EA526DC5354}"/>
                </a:ext>
              </a:extLst>
            </p:cNvPr>
            <p:cNvSpPr/>
            <p:nvPr/>
          </p:nvSpPr>
          <p:spPr>
            <a:xfrm>
              <a:off x="5977812" y="3079102"/>
              <a:ext cx="2052734" cy="457200"/>
            </a:xfrm>
            <a:prstGeom prst="triangle">
              <a:avLst>
                <a:gd name="adj" fmla="val 7454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1353011E-EB51-4233-A3A5-1C956B5656CD}"/>
                </a:ext>
              </a:extLst>
            </p:cNvPr>
            <p:cNvSpPr/>
            <p:nvPr/>
          </p:nvSpPr>
          <p:spPr>
            <a:xfrm>
              <a:off x="5355771" y="2808514"/>
              <a:ext cx="2052734" cy="727788"/>
            </a:xfrm>
            <a:prstGeom prst="triangle">
              <a:avLst>
                <a:gd name="adj" fmla="val 2909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9019AD9A-BA46-46F8-A3F4-1314824E2385}"/>
                </a:ext>
              </a:extLst>
            </p:cNvPr>
            <p:cNvSpPr/>
            <p:nvPr/>
          </p:nvSpPr>
          <p:spPr>
            <a:xfrm>
              <a:off x="4018384" y="2332653"/>
              <a:ext cx="2139820" cy="1203649"/>
            </a:xfrm>
            <a:prstGeom prst="triangle">
              <a:avLst>
                <a:gd name="adj" fmla="val 625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670820D-6DBA-4FC4-8561-8CD15BFBD6A2}"/>
                </a:ext>
              </a:extLst>
            </p:cNvPr>
            <p:cNvSpPr/>
            <p:nvPr/>
          </p:nvSpPr>
          <p:spPr>
            <a:xfrm>
              <a:off x="3526971" y="3237722"/>
              <a:ext cx="1069910" cy="298580"/>
            </a:xfrm>
            <a:prstGeom prst="triangle">
              <a:avLst>
                <a:gd name="adj"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D78385D-2FBC-40A3-96E2-FB8FF3DA04C4}"/>
                </a:ext>
              </a:extLst>
            </p:cNvPr>
            <p:cNvSpPr/>
            <p:nvPr/>
          </p:nvSpPr>
          <p:spPr>
            <a:xfrm flipH="1">
              <a:off x="7660430" y="3237723"/>
              <a:ext cx="1520892" cy="298579"/>
            </a:xfrm>
            <a:prstGeom prst="triangle">
              <a:avLst>
                <a:gd name="adj"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818C6F8-7C22-4C97-9132-B12756573CAF}"/>
                </a:ext>
              </a:extLst>
            </p:cNvPr>
            <p:cNvSpPr/>
            <p:nvPr/>
          </p:nvSpPr>
          <p:spPr>
            <a:xfrm flipH="1">
              <a:off x="2345093" y="3237722"/>
              <a:ext cx="1520892" cy="298579"/>
            </a:xfrm>
            <a:prstGeom prst="triangle">
              <a:avLst>
                <a:gd name="adj" fmla="val 4723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B8B4C71-1235-44E7-B9AC-9054A8E27895}"/>
                </a:ext>
              </a:extLst>
            </p:cNvPr>
            <p:cNvSpPr/>
            <p:nvPr/>
          </p:nvSpPr>
          <p:spPr>
            <a:xfrm flipH="1">
              <a:off x="9433247" y="3363687"/>
              <a:ext cx="457200" cy="172614"/>
            </a:xfrm>
            <a:prstGeom prst="triangle">
              <a:avLst>
                <a:gd name="adj" fmla="val 4723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B8007AF-78B5-461A-979A-ABCE22DF79A1}"/>
              </a:ext>
            </a:extLst>
          </p:cNvPr>
          <p:cNvGrpSpPr/>
          <p:nvPr/>
        </p:nvGrpSpPr>
        <p:grpSpPr>
          <a:xfrm>
            <a:off x="5302123" y="2230989"/>
            <a:ext cx="1444683" cy="876429"/>
            <a:chOff x="1922605" y="1425455"/>
            <a:chExt cx="1444683" cy="876429"/>
          </a:xfrm>
        </p:grpSpPr>
        <p:sp>
          <p:nvSpPr>
            <p:cNvPr id="18" name="Chord 17">
              <a:extLst>
                <a:ext uri="{FF2B5EF4-FFF2-40B4-BE49-F238E27FC236}">
                  <a16:creationId xmlns:a16="http://schemas.microsoft.com/office/drawing/2014/main" id="{87DD7845-C8A2-4D07-B385-2FBF65ABF219}"/>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A8D8BF45-0994-433C-A593-B55E49422F8E}"/>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219FFD1-6F77-457C-918E-8738D2B4BF22}"/>
              </a:ext>
            </a:extLst>
          </p:cNvPr>
          <p:cNvGrpSpPr/>
          <p:nvPr/>
        </p:nvGrpSpPr>
        <p:grpSpPr>
          <a:xfrm>
            <a:off x="10050629" y="987240"/>
            <a:ext cx="1444683" cy="876429"/>
            <a:chOff x="1922605" y="1425455"/>
            <a:chExt cx="1444683" cy="876429"/>
          </a:xfrm>
        </p:grpSpPr>
        <p:sp>
          <p:nvSpPr>
            <p:cNvPr id="21" name="Chord 20">
              <a:extLst>
                <a:ext uri="{FF2B5EF4-FFF2-40B4-BE49-F238E27FC236}">
                  <a16:creationId xmlns:a16="http://schemas.microsoft.com/office/drawing/2014/main" id="{265CA940-9C7B-40BD-87C6-EDA47703BC3C}"/>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ord 21">
              <a:extLst>
                <a:ext uri="{FF2B5EF4-FFF2-40B4-BE49-F238E27FC236}">
                  <a16:creationId xmlns:a16="http://schemas.microsoft.com/office/drawing/2014/main" id="{AF6CD94A-22BF-4562-B3DF-C11682D2BD3E}"/>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8C41BF84-2D08-4D15-84A9-058A664BBC9B}"/>
              </a:ext>
            </a:extLst>
          </p:cNvPr>
          <p:cNvGrpSpPr/>
          <p:nvPr/>
        </p:nvGrpSpPr>
        <p:grpSpPr>
          <a:xfrm>
            <a:off x="342129" y="2696443"/>
            <a:ext cx="1444683" cy="876429"/>
            <a:chOff x="1922605" y="1425455"/>
            <a:chExt cx="1444683" cy="876429"/>
          </a:xfrm>
        </p:grpSpPr>
        <p:sp>
          <p:nvSpPr>
            <p:cNvPr id="24" name="Chord 23">
              <a:extLst>
                <a:ext uri="{FF2B5EF4-FFF2-40B4-BE49-F238E27FC236}">
                  <a16:creationId xmlns:a16="http://schemas.microsoft.com/office/drawing/2014/main" id="{4F657C24-EE87-475E-9941-4C4C36E9FA6C}"/>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hord 24">
              <a:extLst>
                <a:ext uri="{FF2B5EF4-FFF2-40B4-BE49-F238E27FC236}">
                  <a16:creationId xmlns:a16="http://schemas.microsoft.com/office/drawing/2014/main" id="{6DC954B8-AE3F-4714-9BBD-1A94C8F8BA62}"/>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6C080E6-DB9D-4D49-A421-CA04BA71BB2D}"/>
              </a:ext>
            </a:extLst>
          </p:cNvPr>
          <p:cNvGrpSpPr/>
          <p:nvPr/>
        </p:nvGrpSpPr>
        <p:grpSpPr>
          <a:xfrm>
            <a:off x="5706449" y="182588"/>
            <a:ext cx="1444683" cy="876429"/>
            <a:chOff x="1922605" y="1425455"/>
            <a:chExt cx="1444683" cy="876429"/>
          </a:xfrm>
        </p:grpSpPr>
        <p:sp>
          <p:nvSpPr>
            <p:cNvPr id="27" name="Chord 26">
              <a:extLst>
                <a:ext uri="{FF2B5EF4-FFF2-40B4-BE49-F238E27FC236}">
                  <a16:creationId xmlns:a16="http://schemas.microsoft.com/office/drawing/2014/main" id="{72081633-C3F0-48F9-A56D-5C6C740DA6BB}"/>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hord 27">
              <a:extLst>
                <a:ext uri="{FF2B5EF4-FFF2-40B4-BE49-F238E27FC236}">
                  <a16:creationId xmlns:a16="http://schemas.microsoft.com/office/drawing/2014/main" id="{96D1C518-D13A-4E71-847E-D4A1E807D2CD}"/>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BDB5A3C-C4EB-4858-B19C-8F835DEDBFE8}"/>
              </a:ext>
            </a:extLst>
          </p:cNvPr>
          <p:cNvGrpSpPr/>
          <p:nvPr/>
        </p:nvGrpSpPr>
        <p:grpSpPr>
          <a:xfrm>
            <a:off x="2404166" y="1180521"/>
            <a:ext cx="1536462" cy="1121363"/>
            <a:chOff x="2404166" y="1180521"/>
            <a:chExt cx="1536462" cy="1121363"/>
          </a:xfrm>
        </p:grpSpPr>
        <p:grpSp>
          <p:nvGrpSpPr>
            <p:cNvPr id="16" name="Group 15">
              <a:extLst>
                <a:ext uri="{FF2B5EF4-FFF2-40B4-BE49-F238E27FC236}">
                  <a16:creationId xmlns:a16="http://schemas.microsoft.com/office/drawing/2014/main" id="{CCB6377D-AF64-495A-9B1C-8476FABE19AE}"/>
                </a:ext>
              </a:extLst>
            </p:cNvPr>
            <p:cNvGrpSpPr/>
            <p:nvPr/>
          </p:nvGrpSpPr>
          <p:grpSpPr>
            <a:xfrm>
              <a:off x="2404166" y="1425455"/>
              <a:ext cx="1536462" cy="876429"/>
              <a:chOff x="2404166" y="1425455"/>
              <a:chExt cx="1536462" cy="876429"/>
            </a:xfrm>
          </p:grpSpPr>
          <p:sp>
            <p:nvSpPr>
              <p:cNvPr id="14" name="Chord 13">
                <a:extLst>
                  <a:ext uri="{FF2B5EF4-FFF2-40B4-BE49-F238E27FC236}">
                    <a16:creationId xmlns:a16="http://schemas.microsoft.com/office/drawing/2014/main" id="{1CF4A1F7-4873-4F22-9386-5D12D1C06BF7}"/>
                  </a:ext>
                </a:extLst>
              </p:cNvPr>
              <p:cNvSpPr/>
              <p:nvPr/>
            </p:nvSpPr>
            <p:spPr>
              <a:xfrm rot="5400000">
                <a:off x="3247728"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14">
                <a:extLst>
                  <a:ext uri="{FF2B5EF4-FFF2-40B4-BE49-F238E27FC236}">
                    <a16:creationId xmlns:a16="http://schemas.microsoft.com/office/drawing/2014/main" id="{A0701461-2C08-4025-A713-5E9025492061}"/>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Chord 28">
              <a:extLst>
                <a:ext uri="{FF2B5EF4-FFF2-40B4-BE49-F238E27FC236}">
                  <a16:creationId xmlns:a16="http://schemas.microsoft.com/office/drawing/2014/main" id="{3CED2BC9-74C2-463C-A4BD-980411F24067}"/>
                </a:ext>
              </a:extLst>
            </p:cNvPr>
            <p:cNvSpPr/>
            <p:nvPr/>
          </p:nvSpPr>
          <p:spPr>
            <a:xfrm rot="5400000">
              <a:off x="2780254" y="1214723"/>
              <a:ext cx="1031526"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9CC9AB5-FA96-479D-ADF8-7004AFA9F1CE}"/>
              </a:ext>
            </a:extLst>
          </p:cNvPr>
          <p:cNvGrpSpPr/>
          <p:nvPr/>
        </p:nvGrpSpPr>
        <p:grpSpPr>
          <a:xfrm>
            <a:off x="7591868" y="714339"/>
            <a:ext cx="1536462" cy="1121363"/>
            <a:chOff x="2404166" y="1180521"/>
            <a:chExt cx="1536462" cy="1121363"/>
          </a:xfrm>
        </p:grpSpPr>
        <p:grpSp>
          <p:nvGrpSpPr>
            <p:cNvPr id="32" name="Group 31">
              <a:extLst>
                <a:ext uri="{FF2B5EF4-FFF2-40B4-BE49-F238E27FC236}">
                  <a16:creationId xmlns:a16="http://schemas.microsoft.com/office/drawing/2014/main" id="{9B95CB44-48FE-4364-AA90-883FE921B599}"/>
                </a:ext>
              </a:extLst>
            </p:cNvPr>
            <p:cNvGrpSpPr/>
            <p:nvPr/>
          </p:nvGrpSpPr>
          <p:grpSpPr>
            <a:xfrm>
              <a:off x="2404166" y="1425455"/>
              <a:ext cx="1536462" cy="876429"/>
              <a:chOff x="2404166" y="1425455"/>
              <a:chExt cx="1536462" cy="876429"/>
            </a:xfrm>
          </p:grpSpPr>
          <p:sp>
            <p:nvSpPr>
              <p:cNvPr id="34" name="Chord 33">
                <a:extLst>
                  <a:ext uri="{FF2B5EF4-FFF2-40B4-BE49-F238E27FC236}">
                    <a16:creationId xmlns:a16="http://schemas.microsoft.com/office/drawing/2014/main" id="{34D65732-A455-41B2-9112-5B26FE5D95CA}"/>
                  </a:ext>
                </a:extLst>
              </p:cNvPr>
              <p:cNvSpPr/>
              <p:nvPr/>
            </p:nvSpPr>
            <p:spPr>
              <a:xfrm rot="5400000">
                <a:off x="3247728"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F9C988A5-4DBB-46B0-AA70-FA77609B7A63}"/>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Chord 32">
              <a:extLst>
                <a:ext uri="{FF2B5EF4-FFF2-40B4-BE49-F238E27FC236}">
                  <a16:creationId xmlns:a16="http://schemas.microsoft.com/office/drawing/2014/main" id="{944C7D95-67F6-4EBF-918B-E9BAA4A3F6CC}"/>
                </a:ext>
              </a:extLst>
            </p:cNvPr>
            <p:cNvSpPr/>
            <p:nvPr/>
          </p:nvSpPr>
          <p:spPr>
            <a:xfrm rot="5400000">
              <a:off x="2780254" y="1214723"/>
              <a:ext cx="1031526"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926A08F-066D-4C38-9C74-308B57F15786}"/>
              </a:ext>
            </a:extLst>
          </p:cNvPr>
          <p:cNvGrpSpPr/>
          <p:nvPr/>
        </p:nvGrpSpPr>
        <p:grpSpPr>
          <a:xfrm>
            <a:off x="268983" y="271460"/>
            <a:ext cx="1536462" cy="1121363"/>
            <a:chOff x="2404166" y="1180521"/>
            <a:chExt cx="1536462" cy="1121363"/>
          </a:xfrm>
        </p:grpSpPr>
        <p:grpSp>
          <p:nvGrpSpPr>
            <p:cNvPr id="37" name="Group 36">
              <a:extLst>
                <a:ext uri="{FF2B5EF4-FFF2-40B4-BE49-F238E27FC236}">
                  <a16:creationId xmlns:a16="http://schemas.microsoft.com/office/drawing/2014/main" id="{31B16B1D-6F43-46F2-AAE2-CD84D92EAC57}"/>
                </a:ext>
              </a:extLst>
            </p:cNvPr>
            <p:cNvGrpSpPr/>
            <p:nvPr/>
          </p:nvGrpSpPr>
          <p:grpSpPr>
            <a:xfrm>
              <a:off x="2404166" y="1425455"/>
              <a:ext cx="1536462" cy="876429"/>
              <a:chOff x="2404166" y="1425455"/>
              <a:chExt cx="1536462" cy="876429"/>
            </a:xfrm>
          </p:grpSpPr>
          <p:sp>
            <p:nvSpPr>
              <p:cNvPr id="39" name="Chord 38">
                <a:extLst>
                  <a:ext uri="{FF2B5EF4-FFF2-40B4-BE49-F238E27FC236}">
                    <a16:creationId xmlns:a16="http://schemas.microsoft.com/office/drawing/2014/main" id="{594F81B2-770E-4560-9481-2EB50FD12A68}"/>
                  </a:ext>
                </a:extLst>
              </p:cNvPr>
              <p:cNvSpPr/>
              <p:nvPr/>
            </p:nvSpPr>
            <p:spPr>
              <a:xfrm rot="5400000">
                <a:off x="3247728"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hord 39">
                <a:extLst>
                  <a:ext uri="{FF2B5EF4-FFF2-40B4-BE49-F238E27FC236}">
                    <a16:creationId xmlns:a16="http://schemas.microsoft.com/office/drawing/2014/main" id="{BA69489F-4BA6-495A-8918-02E7B095C59A}"/>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Chord 37">
              <a:extLst>
                <a:ext uri="{FF2B5EF4-FFF2-40B4-BE49-F238E27FC236}">
                  <a16:creationId xmlns:a16="http://schemas.microsoft.com/office/drawing/2014/main" id="{B5552B94-05FF-4954-9DFD-56062C846BFB}"/>
                </a:ext>
              </a:extLst>
            </p:cNvPr>
            <p:cNvSpPr/>
            <p:nvPr/>
          </p:nvSpPr>
          <p:spPr>
            <a:xfrm rot="5400000">
              <a:off x="2780254" y="1214723"/>
              <a:ext cx="1031526"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E547B94C-5E6D-4259-B0CC-AABED3533EE9}"/>
              </a:ext>
            </a:extLst>
          </p:cNvPr>
          <p:cNvGrpSpPr/>
          <p:nvPr/>
        </p:nvGrpSpPr>
        <p:grpSpPr>
          <a:xfrm>
            <a:off x="10375619" y="2330199"/>
            <a:ext cx="1536462" cy="1121363"/>
            <a:chOff x="2404166" y="1180521"/>
            <a:chExt cx="1536462" cy="1121363"/>
          </a:xfrm>
        </p:grpSpPr>
        <p:grpSp>
          <p:nvGrpSpPr>
            <p:cNvPr id="42" name="Group 41">
              <a:extLst>
                <a:ext uri="{FF2B5EF4-FFF2-40B4-BE49-F238E27FC236}">
                  <a16:creationId xmlns:a16="http://schemas.microsoft.com/office/drawing/2014/main" id="{B28152BA-A1E1-469E-83DA-6F4401788003}"/>
                </a:ext>
              </a:extLst>
            </p:cNvPr>
            <p:cNvGrpSpPr/>
            <p:nvPr/>
          </p:nvGrpSpPr>
          <p:grpSpPr>
            <a:xfrm>
              <a:off x="2404166" y="1425455"/>
              <a:ext cx="1536462" cy="876429"/>
              <a:chOff x="2404166" y="1425455"/>
              <a:chExt cx="1536462" cy="876429"/>
            </a:xfrm>
          </p:grpSpPr>
          <p:sp>
            <p:nvSpPr>
              <p:cNvPr id="44" name="Chord 43">
                <a:extLst>
                  <a:ext uri="{FF2B5EF4-FFF2-40B4-BE49-F238E27FC236}">
                    <a16:creationId xmlns:a16="http://schemas.microsoft.com/office/drawing/2014/main" id="{8732D93C-71DA-4ED2-8A31-E772184CFA5E}"/>
                  </a:ext>
                </a:extLst>
              </p:cNvPr>
              <p:cNvSpPr/>
              <p:nvPr/>
            </p:nvSpPr>
            <p:spPr>
              <a:xfrm rot="5400000">
                <a:off x="3247728"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hord 44">
                <a:extLst>
                  <a:ext uri="{FF2B5EF4-FFF2-40B4-BE49-F238E27FC236}">
                    <a16:creationId xmlns:a16="http://schemas.microsoft.com/office/drawing/2014/main" id="{1B0667E9-63DA-49F7-96E0-D9F8FD1D9F02}"/>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Chord 42">
              <a:extLst>
                <a:ext uri="{FF2B5EF4-FFF2-40B4-BE49-F238E27FC236}">
                  <a16:creationId xmlns:a16="http://schemas.microsoft.com/office/drawing/2014/main" id="{807BD6E1-1D0E-4643-AF9E-23411601B239}"/>
                </a:ext>
              </a:extLst>
            </p:cNvPr>
            <p:cNvSpPr/>
            <p:nvPr/>
          </p:nvSpPr>
          <p:spPr>
            <a:xfrm rot="5400000">
              <a:off x="2780254" y="1214723"/>
              <a:ext cx="1031526"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319878F-6B94-4D17-AEEE-26133A113537}"/>
              </a:ext>
            </a:extLst>
          </p:cNvPr>
          <p:cNvGrpSpPr/>
          <p:nvPr/>
        </p:nvGrpSpPr>
        <p:grpSpPr>
          <a:xfrm>
            <a:off x="3299167" y="2738223"/>
            <a:ext cx="1444683" cy="876429"/>
            <a:chOff x="1922605" y="1425455"/>
            <a:chExt cx="1444683" cy="876429"/>
          </a:xfrm>
        </p:grpSpPr>
        <p:sp>
          <p:nvSpPr>
            <p:cNvPr id="47" name="Chord 46">
              <a:extLst>
                <a:ext uri="{FF2B5EF4-FFF2-40B4-BE49-F238E27FC236}">
                  <a16:creationId xmlns:a16="http://schemas.microsoft.com/office/drawing/2014/main" id="{2AEF6651-E21B-42FA-9F7E-190B8999034E}"/>
                </a:ext>
              </a:extLst>
            </p:cNvPr>
            <p:cNvSpPr/>
            <p:nvPr/>
          </p:nvSpPr>
          <p:spPr>
            <a:xfrm rot="5400000">
              <a:off x="2192827" y="1382109"/>
              <a:ext cx="422677"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a:extLst>
                <a:ext uri="{FF2B5EF4-FFF2-40B4-BE49-F238E27FC236}">
                  <a16:creationId xmlns:a16="http://schemas.microsoft.com/office/drawing/2014/main" id="{50A43AF9-94B4-45EB-A522-560877BBEB79}"/>
                </a:ext>
              </a:extLst>
            </p:cNvPr>
            <p:cNvSpPr/>
            <p:nvPr/>
          </p:nvSpPr>
          <p:spPr>
            <a:xfrm rot="5400000">
              <a:off x="2447512" y="1382109"/>
              <a:ext cx="876429" cy="963122"/>
            </a:xfrm>
            <a:prstGeom prst="chord">
              <a:avLst>
                <a:gd name="adj1" fmla="val 540152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DDF8499-6044-46BE-8E7E-6DAD451A40EF}"/>
              </a:ext>
            </a:extLst>
          </p:cNvPr>
          <p:cNvGrpSpPr/>
          <p:nvPr/>
        </p:nvGrpSpPr>
        <p:grpSpPr>
          <a:xfrm>
            <a:off x="1086579" y="3262759"/>
            <a:ext cx="1455269" cy="2274538"/>
            <a:chOff x="833020" y="3062013"/>
            <a:chExt cx="1455269" cy="2274538"/>
          </a:xfrm>
        </p:grpSpPr>
        <p:grpSp>
          <p:nvGrpSpPr>
            <p:cNvPr id="53" name="Group 52">
              <a:extLst>
                <a:ext uri="{FF2B5EF4-FFF2-40B4-BE49-F238E27FC236}">
                  <a16:creationId xmlns:a16="http://schemas.microsoft.com/office/drawing/2014/main" id="{1C8375CB-5465-4370-8558-5A3DF54090E5}"/>
                </a:ext>
              </a:extLst>
            </p:cNvPr>
            <p:cNvGrpSpPr/>
            <p:nvPr/>
          </p:nvGrpSpPr>
          <p:grpSpPr>
            <a:xfrm>
              <a:off x="833020" y="3834689"/>
              <a:ext cx="1455269" cy="1501862"/>
              <a:chOff x="1488515" y="3733105"/>
              <a:chExt cx="868968" cy="937545"/>
            </a:xfrm>
          </p:grpSpPr>
          <p:sp>
            <p:nvSpPr>
              <p:cNvPr id="52" name="Chord 51">
                <a:extLst>
                  <a:ext uri="{FF2B5EF4-FFF2-40B4-BE49-F238E27FC236}">
                    <a16:creationId xmlns:a16="http://schemas.microsoft.com/office/drawing/2014/main" id="{16687E5B-2C7B-4007-95C2-F636C0315A2B}"/>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D0C5E1A5-EDD9-4ADA-9EA5-C477C728B8B9}"/>
                  </a:ext>
                </a:extLst>
              </p:cNvPr>
              <p:cNvGrpSpPr/>
              <p:nvPr/>
            </p:nvGrpSpPr>
            <p:grpSpPr>
              <a:xfrm rot="21377239">
                <a:off x="1551883" y="3963161"/>
                <a:ext cx="755845" cy="493499"/>
                <a:chOff x="3636967" y="3898096"/>
                <a:chExt cx="935033" cy="916500"/>
              </a:xfrm>
            </p:grpSpPr>
            <p:sp>
              <p:nvSpPr>
                <p:cNvPr id="49" name="Teardrop 48">
                  <a:extLst>
                    <a:ext uri="{FF2B5EF4-FFF2-40B4-BE49-F238E27FC236}">
                      <a16:creationId xmlns:a16="http://schemas.microsoft.com/office/drawing/2014/main" id="{7B0385F1-5FB5-4590-AB62-1804896A0495}"/>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ardrop 49">
                  <a:extLst>
                    <a:ext uri="{FF2B5EF4-FFF2-40B4-BE49-F238E27FC236}">
                      <a16:creationId xmlns:a16="http://schemas.microsoft.com/office/drawing/2014/main" id="{30A0F3A2-5E37-4678-96F1-1A3EC94B909F}"/>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5" name="Cylinder 54">
              <a:extLst>
                <a:ext uri="{FF2B5EF4-FFF2-40B4-BE49-F238E27FC236}">
                  <a16:creationId xmlns:a16="http://schemas.microsoft.com/office/drawing/2014/main" id="{01D4C9AF-26C4-407C-AF9B-F89DC236BB4F}"/>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ylinder 55">
              <a:extLst>
                <a:ext uri="{FF2B5EF4-FFF2-40B4-BE49-F238E27FC236}">
                  <a16:creationId xmlns:a16="http://schemas.microsoft.com/office/drawing/2014/main" id="{B82398C8-2159-4690-A92F-D98CDCC44980}"/>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er 56">
              <a:extLst>
                <a:ext uri="{FF2B5EF4-FFF2-40B4-BE49-F238E27FC236}">
                  <a16:creationId xmlns:a16="http://schemas.microsoft.com/office/drawing/2014/main" id="{9AC559B9-FBF9-4926-8F21-5DAD1DEC08F8}"/>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Wave 57">
              <a:extLst>
                <a:ext uri="{FF2B5EF4-FFF2-40B4-BE49-F238E27FC236}">
                  <a16:creationId xmlns:a16="http://schemas.microsoft.com/office/drawing/2014/main" id="{1E8C5FDB-E069-4DAA-8434-81BA5797E9FE}"/>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Wave 58">
              <a:extLst>
                <a:ext uri="{FF2B5EF4-FFF2-40B4-BE49-F238E27FC236}">
                  <a16:creationId xmlns:a16="http://schemas.microsoft.com/office/drawing/2014/main" id="{56DD9E04-FCCC-4FDA-AE7C-9ECD87EA917C}"/>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EA7F8D1E-62D2-4289-B533-625B735F76A2}"/>
              </a:ext>
            </a:extLst>
          </p:cNvPr>
          <p:cNvGrpSpPr/>
          <p:nvPr/>
        </p:nvGrpSpPr>
        <p:grpSpPr>
          <a:xfrm flipH="1">
            <a:off x="8121601" y="3344328"/>
            <a:ext cx="321844" cy="540649"/>
            <a:chOff x="833020" y="3062013"/>
            <a:chExt cx="1455269" cy="2274538"/>
          </a:xfrm>
        </p:grpSpPr>
        <p:grpSp>
          <p:nvGrpSpPr>
            <p:cNvPr id="64" name="Group 63">
              <a:extLst>
                <a:ext uri="{FF2B5EF4-FFF2-40B4-BE49-F238E27FC236}">
                  <a16:creationId xmlns:a16="http://schemas.microsoft.com/office/drawing/2014/main" id="{AA10275F-EE2C-405E-BB39-9EF2FFAF26CC}"/>
                </a:ext>
              </a:extLst>
            </p:cNvPr>
            <p:cNvGrpSpPr/>
            <p:nvPr/>
          </p:nvGrpSpPr>
          <p:grpSpPr>
            <a:xfrm>
              <a:off x="833020" y="3834689"/>
              <a:ext cx="1455269" cy="1501862"/>
              <a:chOff x="1488515" y="3733105"/>
              <a:chExt cx="868968" cy="937545"/>
            </a:xfrm>
          </p:grpSpPr>
          <p:sp>
            <p:nvSpPr>
              <p:cNvPr id="70" name="Chord 69">
                <a:extLst>
                  <a:ext uri="{FF2B5EF4-FFF2-40B4-BE49-F238E27FC236}">
                    <a16:creationId xmlns:a16="http://schemas.microsoft.com/office/drawing/2014/main" id="{2C998C89-ECFF-413E-95B8-C51BEC73C325}"/>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7B806533-B020-4825-B923-0286768F41B9}"/>
                  </a:ext>
                </a:extLst>
              </p:cNvPr>
              <p:cNvGrpSpPr/>
              <p:nvPr/>
            </p:nvGrpSpPr>
            <p:grpSpPr>
              <a:xfrm rot="21377239">
                <a:off x="1551883" y="3963161"/>
                <a:ext cx="755845" cy="493499"/>
                <a:chOff x="3636967" y="3898096"/>
                <a:chExt cx="935033" cy="916500"/>
              </a:xfrm>
            </p:grpSpPr>
            <p:sp>
              <p:nvSpPr>
                <p:cNvPr id="72" name="Teardrop 71">
                  <a:extLst>
                    <a:ext uri="{FF2B5EF4-FFF2-40B4-BE49-F238E27FC236}">
                      <a16:creationId xmlns:a16="http://schemas.microsoft.com/office/drawing/2014/main" id="{E0967242-43B2-411D-84BA-E7B2066FD766}"/>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ardrop 72">
                  <a:extLst>
                    <a:ext uri="{FF2B5EF4-FFF2-40B4-BE49-F238E27FC236}">
                      <a16:creationId xmlns:a16="http://schemas.microsoft.com/office/drawing/2014/main" id="{F0ADDDB7-C048-4D4E-87A9-D5C08914FCCD}"/>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5" name="Cylinder 64">
              <a:extLst>
                <a:ext uri="{FF2B5EF4-FFF2-40B4-BE49-F238E27FC236}">
                  <a16:creationId xmlns:a16="http://schemas.microsoft.com/office/drawing/2014/main" id="{9FC1235A-E25B-42F6-AEC2-6A0ACF1364A0}"/>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ylinder 65">
              <a:extLst>
                <a:ext uri="{FF2B5EF4-FFF2-40B4-BE49-F238E27FC236}">
                  <a16:creationId xmlns:a16="http://schemas.microsoft.com/office/drawing/2014/main" id="{011FC1B4-84FC-4244-8CC6-1B3ADB29EE46}"/>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ylinder 66">
              <a:extLst>
                <a:ext uri="{FF2B5EF4-FFF2-40B4-BE49-F238E27FC236}">
                  <a16:creationId xmlns:a16="http://schemas.microsoft.com/office/drawing/2014/main" id="{5FBB1531-3F05-4967-B8D5-9221515A74D5}"/>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Wave 67">
              <a:extLst>
                <a:ext uri="{FF2B5EF4-FFF2-40B4-BE49-F238E27FC236}">
                  <a16:creationId xmlns:a16="http://schemas.microsoft.com/office/drawing/2014/main" id="{D844E234-215A-4794-B205-942A753C46DE}"/>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Wave 68">
              <a:extLst>
                <a:ext uri="{FF2B5EF4-FFF2-40B4-BE49-F238E27FC236}">
                  <a16:creationId xmlns:a16="http://schemas.microsoft.com/office/drawing/2014/main" id="{C9064DC9-DC2D-4B27-B96E-D4F4672EEF29}"/>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AA959B8-22D5-4CAB-92F0-E5945EF64B25}"/>
              </a:ext>
            </a:extLst>
          </p:cNvPr>
          <p:cNvGrpSpPr/>
          <p:nvPr/>
        </p:nvGrpSpPr>
        <p:grpSpPr>
          <a:xfrm>
            <a:off x="4846392" y="3212618"/>
            <a:ext cx="258032" cy="498843"/>
            <a:chOff x="833020" y="3062013"/>
            <a:chExt cx="1455269" cy="2274538"/>
          </a:xfrm>
        </p:grpSpPr>
        <p:grpSp>
          <p:nvGrpSpPr>
            <p:cNvPr id="75" name="Group 74">
              <a:extLst>
                <a:ext uri="{FF2B5EF4-FFF2-40B4-BE49-F238E27FC236}">
                  <a16:creationId xmlns:a16="http://schemas.microsoft.com/office/drawing/2014/main" id="{9F691FF4-3977-4087-B4E4-C8FAE3161F44}"/>
                </a:ext>
              </a:extLst>
            </p:cNvPr>
            <p:cNvGrpSpPr/>
            <p:nvPr/>
          </p:nvGrpSpPr>
          <p:grpSpPr>
            <a:xfrm>
              <a:off x="833020" y="3834689"/>
              <a:ext cx="1455269" cy="1501862"/>
              <a:chOff x="1488515" y="3733105"/>
              <a:chExt cx="868968" cy="937545"/>
            </a:xfrm>
          </p:grpSpPr>
          <p:sp>
            <p:nvSpPr>
              <p:cNvPr id="81" name="Chord 80">
                <a:extLst>
                  <a:ext uri="{FF2B5EF4-FFF2-40B4-BE49-F238E27FC236}">
                    <a16:creationId xmlns:a16="http://schemas.microsoft.com/office/drawing/2014/main" id="{399BE9D7-D0D8-493E-91C5-F2783FA032C3}"/>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B8DD4919-9035-45E4-BE1B-C4361F46C299}"/>
                  </a:ext>
                </a:extLst>
              </p:cNvPr>
              <p:cNvGrpSpPr/>
              <p:nvPr/>
            </p:nvGrpSpPr>
            <p:grpSpPr>
              <a:xfrm rot="21377239">
                <a:off x="1551883" y="3963161"/>
                <a:ext cx="755845" cy="493499"/>
                <a:chOff x="3636967" y="3898096"/>
                <a:chExt cx="935033" cy="916500"/>
              </a:xfrm>
            </p:grpSpPr>
            <p:sp>
              <p:nvSpPr>
                <p:cNvPr id="83" name="Teardrop 82">
                  <a:extLst>
                    <a:ext uri="{FF2B5EF4-FFF2-40B4-BE49-F238E27FC236}">
                      <a16:creationId xmlns:a16="http://schemas.microsoft.com/office/drawing/2014/main" id="{46328BF6-9194-4450-B280-03C7BE6FAAA1}"/>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ardrop 83">
                  <a:extLst>
                    <a:ext uri="{FF2B5EF4-FFF2-40B4-BE49-F238E27FC236}">
                      <a16:creationId xmlns:a16="http://schemas.microsoft.com/office/drawing/2014/main" id="{12BDDC7F-4989-4216-A485-4F9960FD81FA}"/>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Cylinder 75">
              <a:extLst>
                <a:ext uri="{FF2B5EF4-FFF2-40B4-BE49-F238E27FC236}">
                  <a16:creationId xmlns:a16="http://schemas.microsoft.com/office/drawing/2014/main" id="{9B8444C8-CC34-4378-8B94-993C5174F107}"/>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ylinder 76">
              <a:extLst>
                <a:ext uri="{FF2B5EF4-FFF2-40B4-BE49-F238E27FC236}">
                  <a16:creationId xmlns:a16="http://schemas.microsoft.com/office/drawing/2014/main" id="{4CAC40AE-6252-4634-AC4D-2BBE5681854A}"/>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ylinder 77">
              <a:extLst>
                <a:ext uri="{FF2B5EF4-FFF2-40B4-BE49-F238E27FC236}">
                  <a16:creationId xmlns:a16="http://schemas.microsoft.com/office/drawing/2014/main" id="{85451242-F7B0-440A-B069-21964693E8A9}"/>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Wave 78">
              <a:extLst>
                <a:ext uri="{FF2B5EF4-FFF2-40B4-BE49-F238E27FC236}">
                  <a16:creationId xmlns:a16="http://schemas.microsoft.com/office/drawing/2014/main" id="{C01EC122-E3A8-45FF-A705-4AE1A3C9D7F4}"/>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Wave 79">
              <a:extLst>
                <a:ext uri="{FF2B5EF4-FFF2-40B4-BE49-F238E27FC236}">
                  <a16:creationId xmlns:a16="http://schemas.microsoft.com/office/drawing/2014/main" id="{DBFAE840-BC84-4412-B7A5-080AD2058AEA}"/>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01C3CD4-2F9A-415C-8271-47B2CBE528FC}"/>
              </a:ext>
            </a:extLst>
          </p:cNvPr>
          <p:cNvGrpSpPr/>
          <p:nvPr/>
        </p:nvGrpSpPr>
        <p:grpSpPr>
          <a:xfrm flipH="1">
            <a:off x="7384977" y="3550736"/>
            <a:ext cx="687646" cy="1104049"/>
            <a:chOff x="833020" y="3062013"/>
            <a:chExt cx="1455269" cy="2274538"/>
          </a:xfrm>
        </p:grpSpPr>
        <p:grpSp>
          <p:nvGrpSpPr>
            <p:cNvPr id="88" name="Group 87">
              <a:extLst>
                <a:ext uri="{FF2B5EF4-FFF2-40B4-BE49-F238E27FC236}">
                  <a16:creationId xmlns:a16="http://schemas.microsoft.com/office/drawing/2014/main" id="{785594A5-47FD-42D2-91C4-54F6E9C7D6FD}"/>
                </a:ext>
              </a:extLst>
            </p:cNvPr>
            <p:cNvGrpSpPr/>
            <p:nvPr/>
          </p:nvGrpSpPr>
          <p:grpSpPr>
            <a:xfrm>
              <a:off x="833020" y="3834689"/>
              <a:ext cx="1455269" cy="1501862"/>
              <a:chOff x="1488515" y="3733105"/>
              <a:chExt cx="868968" cy="937545"/>
            </a:xfrm>
          </p:grpSpPr>
          <p:sp>
            <p:nvSpPr>
              <p:cNvPr id="94" name="Chord 93">
                <a:extLst>
                  <a:ext uri="{FF2B5EF4-FFF2-40B4-BE49-F238E27FC236}">
                    <a16:creationId xmlns:a16="http://schemas.microsoft.com/office/drawing/2014/main" id="{5243559C-F722-4728-9093-5A39ADEC455F}"/>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9B5E7C55-13DA-412B-ABF7-9F55F2B44042}"/>
                  </a:ext>
                </a:extLst>
              </p:cNvPr>
              <p:cNvGrpSpPr/>
              <p:nvPr/>
            </p:nvGrpSpPr>
            <p:grpSpPr>
              <a:xfrm rot="21377239">
                <a:off x="1551883" y="3963161"/>
                <a:ext cx="755845" cy="493499"/>
                <a:chOff x="3636967" y="3898096"/>
                <a:chExt cx="935033" cy="916500"/>
              </a:xfrm>
            </p:grpSpPr>
            <p:sp>
              <p:nvSpPr>
                <p:cNvPr id="96" name="Teardrop 95">
                  <a:extLst>
                    <a:ext uri="{FF2B5EF4-FFF2-40B4-BE49-F238E27FC236}">
                      <a16:creationId xmlns:a16="http://schemas.microsoft.com/office/drawing/2014/main" id="{E849126A-B675-45B9-87F8-DCC61719F249}"/>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ardrop 96">
                  <a:extLst>
                    <a:ext uri="{FF2B5EF4-FFF2-40B4-BE49-F238E27FC236}">
                      <a16:creationId xmlns:a16="http://schemas.microsoft.com/office/drawing/2014/main" id="{F6950F29-BC0A-44BF-BEC6-02844DECD1C1}"/>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9" name="Cylinder 88">
              <a:extLst>
                <a:ext uri="{FF2B5EF4-FFF2-40B4-BE49-F238E27FC236}">
                  <a16:creationId xmlns:a16="http://schemas.microsoft.com/office/drawing/2014/main" id="{73C2BC6F-31B4-4A8B-91A4-3A626A47CFAF}"/>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ylinder 89">
              <a:extLst>
                <a:ext uri="{FF2B5EF4-FFF2-40B4-BE49-F238E27FC236}">
                  <a16:creationId xmlns:a16="http://schemas.microsoft.com/office/drawing/2014/main" id="{6246F19B-B136-42D1-8D58-FB49AF9A81C5}"/>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ylinder 90">
              <a:extLst>
                <a:ext uri="{FF2B5EF4-FFF2-40B4-BE49-F238E27FC236}">
                  <a16:creationId xmlns:a16="http://schemas.microsoft.com/office/drawing/2014/main" id="{51E0C220-7C37-407E-BCEB-305B9DDE6EC0}"/>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Wave 91">
              <a:extLst>
                <a:ext uri="{FF2B5EF4-FFF2-40B4-BE49-F238E27FC236}">
                  <a16:creationId xmlns:a16="http://schemas.microsoft.com/office/drawing/2014/main" id="{B3761BD8-961A-4244-B9BD-D712ABB480FF}"/>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Wave 92">
              <a:extLst>
                <a:ext uri="{FF2B5EF4-FFF2-40B4-BE49-F238E27FC236}">
                  <a16:creationId xmlns:a16="http://schemas.microsoft.com/office/drawing/2014/main" id="{CDAB7B65-65E4-45CF-9772-5CE50185220A}"/>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D7929473-28C4-4B1E-83DE-BBD364B13630}"/>
              </a:ext>
            </a:extLst>
          </p:cNvPr>
          <p:cNvGrpSpPr/>
          <p:nvPr/>
        </p:nvGrpSpPr>
        <p:grpSpPr>
          <a:xfrm flipH="1">
            <a:off x="9020152" y="3307702"/>
            <a:ext cx="1340038" cy="2232719"/>
            <a:chOff x="833020" y="3062013"/>
            <a:chExt cx="1455269" cy="2274538"/>
          </a:xfrm>
        </p:grpSpPr>
        <p:grpSp>
          <p:nvGrpSpPr>
            <p:cNvPr id="99" name="Group 98">
              <a:extLst>
                <a:ext uri="{FF2B5EF4-FFF2-40B4-BE49-F238E27FC236}">
                  <a16:creationId xmlns:a16="http://schemas.microsoft.com/office/drawing/2014/main" id="{6E1AC014-AA8F-489F-8CA8-E85D4D610B55}"/>
                </a:ext>
              </a:extLst>
            </p:cNvPr>
            <p:cNvGrpSpPr/>
            <p:nvPr/>
          </p:nvGrpSpPr>
          <p:grpSpPr>
            <a:xfrm>
              <a:off x="833020" y="3834689"/>
              <a:ext cx="1455269" cy="1501862"/>
              <a:chOff x="1488515" y="3733105"/>
              <a:chExt cx="868968" cy="937545"/>
            </a:xfrm>
          </p:grpSpPr>
          <p:sp>
            <p:nvSpPr>
              <p:cNvPr id="105" name="Chord 104">
                <a:extLst>
                  <a:ext uri="{FF2B5EF4-FFF2-40B4-BE49-F238E27FC236}">
                    <a16:creationId xmlns:a16="http://schemas.microsoft.com/office/drawing/2014/main" id="{DC673DEA-3116-4BAE-8BBB-F7456E5CCE38}"/>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a:extLst>
                  <a:ext uri="{FF2B5EF4-FFF2-40B4-BE49-F238E27FC236}">
                    <a16:creationId xmlns:a16="http://schemas.microsoft.com/office/drawing/2014/main" id="{D1DFBDD1-5DC8-4C0E-A560-D5F24DE9E29B}"/>
                  </a:ext>
                </a:extLst>
              </p:cNvPr>
              <p:cNvGrpSpPr/>
              <p:nvPr/>
            </p:nvGrpSpPr>
            <p:grpSpPr>
              <a:xfrm rot="21377239">
                <a:off x="1551883" y="3963161"/>
                <a:ext cx="755845" cy="493499"/>
                <a:chOff x="3636967" y="3898096"/>
                <a:chExt cx="935033" cy="916500"/>
              </a:xfrm>
            </p:grpSpPr>
            <p:sp>
              <p:nvSpPr>
                <p:cNvPr id="107" name="Teardrop 106">
                  <a:extLst>
                    <a:ext uri="{FF2B5EF4-FFF2-40B4-BE49-F238E27FC236}">
                      <a16:creationId xmlns:a16="http://schemas.microsoft.com/office/drawing/2014/main" id="{053A525B-6CDD-4FB2-842C-96C3FD94F16D}"/>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ardrop 107">
                  <a:extLst>
                    <a:ext uri="{FF2B5EF4-FFF2-40B4-BE49-F238E27FC236}">
                      <a16:creationId xmlns:a16="http://schemas.microsoft.com/office/drawing/2014/main" id="{DABF063B-9E55-4584-8B69-90FEE94A7090}"/>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0" name="Cylinder 99">
              <a:extLst>
                <a:ext uri="{FF2B5EF4-FFF2-40B4-BE49-F238E27FC236}">
                  <a16:creationId xmlns:a16="http://schemas.microsoft.com/office/drawing/2014/main" id="{49C04C87-3419-49C2-A8CD-4A261AB466BA}"/>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ylinder 100">
              <a:extLst>
                <a:ext uri="{FF2B5EF4-FFF2-40B4-BE49-F238E27FC236}">
                  <a16:creationId xmlns:a16="http://schemas.microsoft.com/office/drawing/2014/main" id="{5C7B2DE9-03F1-4410-AC32-62C03891B83B}"/>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ylinder 101">
              <a:extLst>
                <a:ext uri="{FF2B5EF4-FFF2-40B4-BE49-F238E27FC236}">
                  <a16:creationId xmlns:a16="http://schemas.microsoft.com/office/drawing/2014/main" id="{8595207C-3F4F-4A34-8E67-2E69035F3322}"/>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Wave 102">
              <a:extLst>
                <a:ext uri="{FF2B5EF4-FFF2-40B4-BE49-F238E27FC236}">
                  <a16:creationId xmlns:a16="http://schemas.microsoft.com/office/drawing/2014/main" id="{1739F8F8-6FEF-450E-BA30-124D6F6ECB9B}"/>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Wave 103">
              <a:extLst>
                <a:ext uri="{FF2B5EF4-FFF2-40B4-BE49-F238E27FC236}">
                  <a16:creationId xmlns:a16="http://schemas.microsoft.com/office/drawing/2014/main" id="{217358A8-8110-43C9-858E-D8F126867FA4}"/>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1FA080F7-55F5-4033-8A02-F1AE03C91F9A}"/>
              </a:ext>
            </a:extLst>
          </p:cNvPr>
          <p:cNvGrpSpPr/>
          <p:nvPr/>
        </p:nvGrpSpPr>
        <p:grpSpPr>
          <a:xfrm>
            <a:off x="2863414" y="3191975"/>
            <a:ext cx="643702" cy="1096375"/>
            <a:chOff x="833020" y="3062013"/>
            <a:chExt cx="1455269" cy="2274538"/>
          </a:xfrm>
        </p:grpSpPr>
        <p:grpSp>
          <p:nvGrpSpPr>
            <p:cNvPr id="110" name="Group 109">
              <a:extLst>
                <a:ext uri="{FF2B5EF4-FFF2-40B4-BE49-F238E27FC236}">
                  <a16:creationId xmlns:a16="http://schemas.microsoft.com/office/drawing/2014/main" id="{3827C70A-8677-4D6A-94C9-5CA75BF6A87D}"/>
                </a:ext>
              </a:extLst>
            </p:cNvPr>
            <p:cNvGrpSpPr/>
            <p:nvPr/>
          </p:nvGrpSpPr>
          <p:grpSpPr>
            <a:xfrm>
              <a:off x="833020" y="3834689"/>
              <a:ext cx="1455269" cy="1501862"/>
              <a:chOff x="1488515" y="3733105"/>
              <a:chExt cx="868968" cy="937545"/>
            </a:xfrm>
          </p:grpSpPr>
          <p:sp>
            <p:nvSpPr>
              <p:cNvPr id="116" name="Chord 115">
                <a:extLst>
                  <a:ext uri="{FF2B5EF4-FFF2-40B4-BE49-F238E27FC236}">
                    <a16:creationId xmlns:a16="http://schemas.microsoft.com/office/drawing/2014/main" id="{D1F388F2-D262-453D-BB04-D4057FC92479}"/>
                  </a:ext>
                </a:extLst>
              </p:cNvPr>
              <p:cNvSpPr/>
              <p:nvPr/>
            </p:nvSpPr>
            <p:spPr>
              <a:xfrm rot="16865232">
                <a:off x="1454226" y="3767394"/>
                <a:ext cx="937545" cy="868968"/>
              </a:xfrm>
              <a:prstGeom prst="chord">
                <a:avLst>
                  <a:gd name="adj1" fmla="val 2700000"/>
                  <a:gd name="adj2" fmla="val 1343475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7" name="Group 116">
                <a:extLst>
                  <a:ext uri="{FF2B5EF4-FFF2-40B4-BE49-F238E27FC236}">
                    <a16:creationId xmlns:a16="http://schemas.microsoft.com/office/drawing/2014/main" id="{7736BDF4-CABF-47E9-8F31-95FF1B70E585}"/>
                  </a:ext>
                </a:extLst>
              </p:cNvPr>
              <p:cNvGrpSpPr/>
              <p:nvPr/>
            </p:nvGrpSpPr>
            <p:grpSpPr>
              <a:xfrm rot="21377239">
                <a:off x="1551883" y="3963161"/>
                <a:ext cx="755845" cy="493499"/>
                <a:chOff x="3636967" y="3898096"/>
                <a:chExt cx="935033" cy="916500"/>
              </a:xfrm>
            </p:grpSpPr>
            <p:sp>
              <p:nvSpPr>
                <p:cNvPr id="118" name="Teardrop 117">
                  <a:extLst>
                    <a:ext uri="{FF2B5EF4-FFF2-40B4-BE49-F238E27FC236}">
                      <a16:creationId xmlns:a16="http://schemas.microsoft.com/office/drawing/2014/main" id="{41B5FFEF-277B-491A-8CAD-6A261EBB0805}"/>
                    </a:ext>
                  </a:extLst>
                </p:cNvPr>
                <p:cNvSpPr/>
                <p:nvPr/>
              </p:nvSpPr>
              <p:spPr>
                <a:xfrm>
                  <a:off x="3657600" y="3900196"/>
                  <a:ext cx="914400" cy="914400"/>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ardrop 118">
                  <a:extLst>
                    <a:ext uri="{FF2B5EF4-FFF2-40B4-BE49-F238E27FC236}">
                      <a16:creationId xmlns:a16="http://schemas.microsoft.com/office/drawing/2014/main" id="{89D2E1E9-CCCB-4667-83E3-F6BC2A9BA8B4}"/>
                    </a:ext>
                  </a:extLst>
                </p:cNvPr>
                <p:cNvSpPr/>
                <p:nvPr/>
              </p:nvSpPr>
              <p:spPr>
                <a:xfrm rot="10800000">
                  <a:off x="3636967" y="3898096"/>
                  <a:ext cx="914400" cy="9144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1" name="Cylinder 110">
              <a:extLst>
                <a:ext uri="{FF2B5EF4-FFF2-40B4-BE49-F238E27FC236}">
                  <a16:creationId xmlns:a16="http://schemas.microsoft.com/office/drawing/2014/main" id="{A7D754BE-FE9B-4F5C-9615-614B1BB686CB}"/>
                </a:ext>
              </a:extLst>
            </p:cNvPr>
            <p:cNvSpPr/>
            <p:nvPr/>
          </p:nvSpPr>
          <p:spPr>
            <a:xfrm>
              <a:off x="1477960" y="3062013"/>
              <a:ext cx="203498" cy="1549960"/>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ylinder 111">
              <a:extLst>
                <a:ext uri="{FF2B5EF4-FFF2-40B4-BE49-F238E27FC236}">
                  <a16:creationId xmlns:a16="http://schemas.microsoft.com/office/drawing/2014/main" id="{D34C6F81-172D-4971-AD96-E26F556BE0CA}"/>
                </a:ext>
              </a:extLst>
            </p:cNvPr>
            <p:cNvSpPr/>
            <p:nvPr/>
          </p:nvSpPr>
          <p:spPr>
            <a:xfrm rot="5400000">
              <a:off x="1500620" y="2928612"/>
              <a:ext cx="112372" cy="1085162"/>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ylinder 112">
              <a:extLst>
                <a:ext uri="{FF2B5EF4-FFF2-40B4-BE49-F238E27FC236}">
                  <a16:creationId xmlns:a16="http://schemas.microsoft.com/office/drawing/2014/main" id="{E9B1953D-E5C6-4CD3-B75F-AB93F7CDAF6A}"/>
                </a:ext>
              </a:extLst>
            </p:cNvPr>
            <p:cNvSpPr/>
            <p:nvPr/>
          </p:nvSpPr>
          <p:spPr>
            <a:xfrm rot="5400000">
              <a:off x="1488610" y="3754611"/>
              <a:ext cx="139964" cy="1141695"/>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Wave 113">
              <a:extLst>
                <a:ext uri="{FF2B5EF4-FFF2-40B4-BE49-F238E27FC236}">
                  <a16:creationId xmlns:a16="http://schemas.microsoft.com/office/drawing/2014/main" id="{BA98574C-17B1-4AE4-9319-9C06390C7E4B}"/>
                </a:ext>
              </a:extLst>
            </p:cNvPr>
            <p:cNvSpPr/>
            <p:nvPr/>
          </p:nvSpPr>
          <p:spPr>
            <a:xfrm rot="5400000">
              <a:off x="882721" y="3605754"/>
              <a:ext cx="737002"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Wave 114">
              <a:extLst>
                <a:ext uri="{FF2B5EF4-FFF2-40B4-BE49-F238E27FC236}">
                  <a16:creationId xmlns:a16="http://schemas.microsoft.com/office/drawing/2014/main" id="{D1A4AE2F-C1D1-49BD-B4F4-CACA7C0D2D5A}"/>
                </a:ext>
              </a:extLst>
            </p:cNvPr>
            <p:cNvSpPr/>
            <p:nvPr/>
          </p:nvSpPr>
          <p:spPr>
            <a:xfrm rot="5400000">
              <a:off x="1504275" y="3610206"/>
              <a:ext cx="728097" cy="562442"/>
            </a:xfrm>
            <a:prstGeom prst="wav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66D96E94-7E97-4737-9D89-32B19313B681}"/>
              </a:ext>
            </a:extLst>
          </p:cNvPr>
          <p:cNvGrpSpPr/>
          <p:nvPr/>
        </p:nvGrpSpPr>
        <p:grpSpPr>
          <a:xfrm>
            <a:off x="9098759" y="2452218"/>
            <a:ext cx="604419" cy="474421"/>
            <a:chOff x="4542817" y="1302986"/>
            <a:chExt cx="1816379" cy="1028532"/>
          </a:xfrm>
        </p:grpSpPr>
        <p:sp>
          <p:nvSpPr>
            <p:cNvPr id="120" name="Arc 119">
              <a:extLst>
                <a:ext uri="{FF2B5EF4-FFF2-40B4-BE49-F238E27FC236}">
                  <a16:creationId xmlns:a16="http://schemas.microsoft.com/office/drawing/2014/main" id="{2005EBD5-1D49-490A-BB3D-B63E5BB0968E}"/>
                </a:ext>
              </a:extLst>
            </p:cNvPr>
            <p:cNvSpPr/>
            <p:nvPr/>
          </p:nvSpPr>
          <p:spPr>
            <a:xfrm>
              <a:off x="4542817" y="1302986"/>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a:extLst>
                <a:ext uri="{FF2B5EF4-FFF2-40B4-BE49-F238E27FC236}">
                  <a16:creationId xmlns:a16="http://schemas.microsoft.com/office/drawing/2014/main" id="{FA8DE82E-4B4E-4C9B-999A-BE202CD89628}"/>
                </a:ext>
              </a:extLst>
            </p:cNvPr>
            <p:cNvSpPr/>
            <p:nvPr/>
          </p:nvSpPr>
          <p:spPr>
            <a:xfrm rot="17074182">
              <a:off x="5444796" y="1417118"/>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F1F1DA39-7DB8-46AF-B8DB-FE6B3CDABC44}"/>
              </a:ext>
            </a:extLst>
          </p:cNvPr>
          <p:cNvGrpSpPr/>
          <p:nvPr/>
        </p:nvGrpSpPr>
        <p:grpSpPr>
          <a:xfrm>
            <a:off x="9332681" y="2098387"/>
            <a:ext cx="604419" cy="474421"/>
            <a:chOff x="4542817" y="1302986"/>
            <a:chExt cx="1816379" cy="1028532"/>
          </a:xfrm>
        </p:grpSpPr>
        <p:sp>
          <p:nvSpPr>
            <p:cNvPr id="124" name="Arc 123">
              <a:extLst>
                <a:ext uri="{FF2B5EF4-FFF2-40B4-BE49-F238E27FC236}">
                  <a16:creationId xmlns:a16="http://schemas.microsoft.com/office/drawing/2014/main" id="{7FA42B7A-712D-4299-948A-21FCEB61E66B}"/>
                </a:ext>
              </a:extLst>
            </p:cNvPr>
            <p:cNvSpPr/>
            <p:nvPr/>
          </p:nvSpPr>
          <p:spPr>
            <a:xfrm>
              <a:off x="4542817" y="1302986"/>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Arc 124">
              <a:extLst>
                <a:ext uri="{FF2B5EF4-FFF2-40B4-BE49-F238E27FC236}">
                  <a16:creationId xmlns:a16="http://schemas.microsoft.com/office/drawing/2014/main" id="{1C245E4F-6DED-403A-911B-F6839A5B6A91}"/>
                </a:ext>
              </a:extLst>
            </p:cNvPr>
            <p:cNvSpPr/>
            <p:nvPr/>
          </p:nvSpPr>
          <p:spPr>
            <a:xfrm rot="17074182">
              <a:off x="5444796" y="1417118"/>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8DA309B8-93D5-407F-B9AB-5CD4D1DC0DA7}"/>
              </a:ext>
            </a:extLst>
          </p:cNvPr>
          <p:cNvGrpSpPr/>
          <p:nvPr/>
        </p:nvGrpSpPr>
        <p:grpSpPr>
          <a:xfrm>
            <a:off x="8639579" y="2157864"/>
            <a:ext cx="604419" cy="474421"/>
            <a:chOff x="4542817" y="1302986"/>
            <a:chExt cx="1816379" cy="1028532"/>
          </a:xfrm>
        </p:grpSpPr>
        <p:sp>
          <p:nvSpPr>
            <p:cNvPr id="127" name="Arc 126">
              <a:extLst>
                <a:ext uri="{FF2B5EF4-FFF2-40B4-BE49-F238E27FC236}">
                  <a16:creationId xmlns:a16="http://schemas.microsoft.com/office/drawing/2014/main" id="{CB0F4AA0-6DD8-44B8-BFD5-0AB7D78642F3}"/>
                </a:ext>
              </a:extLst>
            </p:cNvPr>
            <p:cNvSpPr/>
            <p:nvPr/>
          </p:nvSpPr>
          <p:spPr>
            <a:xfrm>
              <a:off x="4542817" y="1302986"/>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Arc 127">
              <a:extLst>
                <a:ext uri="{FF2B5EF4-FFF2-40B4-BE49-F238E27FC236}">
                  <a16:creationId xmlns:a16="http://schemas.microsoft.com/office/drawing/2014/main" id="{89D4931B-D8B9-4434-8633-E2A45737F2E9}"/>
                </a:ext>
              </a:extLst>
            </p:cNvPr>
            <p:cNvSpPr/>
            <p:nvPr/>
          </p:nvSpPr>
          <p:spPr>
            <a:xfrm rot="17074182">
              <a:off x="5444796" y="1417118"/>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42880861-F36C-4DF2-92E8-1139CA52F53D}"/>
              </a:ext>
            </a:extLst>
          </p:cNvPr>
          <p:cNvGrpSpPr/>
          <p:nvPr/>
        </p:nvGrpSpPr>
        <p:grpSpPr>
          <a:xfrm>
            <a:off x="8773509" y="2576328"/>
            <a:ext cx="604419" cy="474421"/>
            <a:chOff x="4542817" y="1302986"/>
            <a:chExt cx="1816379" cy="1028532"/>
          </a:xfrm>
        </p:grpSpPr>
        <p:sp>
          <p:nvSpPr>
            <p:cNvPr id="130" name="Arc 129">
              <a:extLst>
                <a:ext uri="{FF2B5EF4-FFF2-40B4-BE49-F238E27FC236}">
                  <a16:creationId xmlns:a16="http://schemas.microsoft.com/office/drawing/2014/main" id="{6FE42806-B2DE-4201-932F-7DD09FEB4F2E}"/>
                </a:ext>
              </a:extLst>
            </p:cNvPr>
            <p:cNvSpPr/>
            <p:nvPr/>
          </p:nvSpPr>
          <p:spPr>
            <a:xfrm>
              <a:off x="4542817" y="1302986"/>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Arc 130">
              <a:extLst>
                <a:ext uri="{FF2B5EF4-FFF2-40B4-BE49-F238E27FC236}">
                  <a16:creationId xmlns:a16="http://schemas.microsoft.com/office/drawing/2014/main" id="{61BC7E0A-670E-4574-8836-978DE2C9E08B}"/>
                </a:ext>
              </a:extLst>
            </p:cNvPr>
            <p:cNvSpPr/>
            <p:nvPr/>
          </p:nvSpPr>
          <p:spPr>
            <a:xfrm rot="17074182">
              <a:off x="5444796" y="1417118"/>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09D60210-7B8F-4842-B6D6-48D513096BE1}"/>
              </a:ext>
            </a:extLst>
          </p:cNvPr>
          <p:cNvGrpSpPr/>
          <p:nvPr/>
        </p:nvGrpSpPr>
        <p:grpSpPr>
          <a:xfrm>
            <a:off x="8401212" y="2457865"/>
            <a:ext cx="520315" cy="386206"/>
            <a:chOff x="4542817" y="1302986"/>
            <a:chExt cx="1816379" cy="1028532"/>
          </a:xfrm>
        </p:grpSpPr>
        <p:sp>
          <p:nvSpPr>
            <p:cNvPr id="133" name="Arc 132">
              <a:extLst>
                <a:ext uri="{FF2B5EF4-FFF2-40B4-BE49-F238E27FC236}">
                  <a16:creationId xmlns:a16="http://schemas.microsoft.com/office/drawing/2014/main" id="{E48A57D0-E7D3-453A-9E10-6A91BFF81142}"/>
                </a:ext>
              </a:extLst>
            </p:cNvPr>
            <p:cNvSpPr/>
            <p:nvPr/>
          </p:nvSpPr>
          <p:spPr>
            <a:xfrm>
              <a:off x="4542817" y="1302986"/>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Arc 133">
              <a:extLst>
                <a:ext uri="{FF2B5EF4-FFF2-40B4-BE49-F238E27FC236}">
                  <a16:creationId xmlns:a16="http://schemas.microsoft.com/office/drawing/2014/main" id="{A486FD5D-CED8-4D47-A681-8004AE466436}"/>
                </a:ext>
              </a:extLst>
            </p:cNvPr>
            <p:cNvSpPr/>
            <p:nvPr/>
          </p:nvSpPr>
          <p:spPr>
            <a:xfrm rot="17074182">
              <a:off x="5444796" y="1417118"/>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6620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D6871-B070-4936-B43F-81EFA0B79EEA}"/>
              </a:ext>
            </a:extLst>
          </p:cNvPr>
          <p:cNvSpPr txBox="1"/>
          <p:nvPr/>
        </p:nvSpPr>
        <p:spPr>
          <a:xfrm>
            <a:off x="1784456" y="6237678"/>
            <a:ext cx="9218645"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However, humans are not the first race to set their foot on this new land. </a:t>
            </a:r>
          </a:p>
        </p:txBody>
      </p:sp>
      <p:grpSp>
        <p:nvGrpSpPr>
          <p:cNvPr id="135" name="Group 134">
            <a:extLst>
              <a:ext uri="{FF2B5EF4-FFF2-40B4-BE49-F238E27FC236}">
                <a16:creationId xmlns:a16="http://schemas.microsoft.com/office/drawing/2014/main" id="{36C1B366-625D-496B-A11E-F95BAF1DC299}"/>
              </a:ext>
            </a:extLst>
          </p:cNvPr>
          <p:cNvGrpSpPr/>
          <p:nvPr/>
        </p:nvGrpSpPr>
        <p:grpSpPr>
          <a:xfrm>
            <a:off x="1363922" y="140959"/>
            <a:ext cx="9337023" cy="5966169"/>
            <a:chOff x="1491331" y="158265"/>
            <a:chExt cx="9337023" cy="5966169"/>
          </a:xfrm>
        </p:grpSpPr>
        <p:pic>
          <p:nvPicPr>
            <p:cNvPr id="12" name="Picture 11" descr="A picture containing object, clock&#10;&#10;Description generated with very high confidence">
              <a:extLst>
                <a:ext uri="{FF2B5EF4-FFF2-40B4-BE49-F238E27FC236}">
                  <a16:creationId xmlns:a16="http://schemas.microsoft.com/office/drawing/2014/main" id="{F4D578FE-2038-4AEF-95E6-45061E840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104" y="5041153"/>
              <a:ext cx="1010713" cy="1010713"/>
            </a:xfrm>
            <a:prstGeom prst="rect">
              <a:avLst/>
            </a:prstGeom>
          </p:spPr>
        </p:pic>
        <p:pic>
          <p:nvPicPr>
            <p:cNvPr id="28" name="Picture 27" descr="A picture containing object, clock&#10;&#10;Description generated with very high confidence">
              <a:extLst>
                <a:ext uri="{FF2B5EF4-FFF2-40B4-BE49-F238E27FC236}">
                  <a16:creationId xmlns:a16="http://schemas.microsoft.com/office/drawing/2014/main" id="{A48A8C4F-1F89-4436-83F1-394F42D1F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2378103" y="4793593"/>
              <a:ext cx="1010713" cy="1010713"/>
            </a:xfrm>
            <a:prstGeom prst="rect">
              <a:avLst/>
            </a:prstGeom>
          </p:spPr>
        </p:pic>
        <p:pic>
          <p:nvPicPr>
            <p:cNvPr id="46" name="Picture 45" descr="A picture containing object, clock&#10;&#10;Description generated with very high confidence">
              <a:extLst>
                <a:ext uri="{FF2B5EF4-FFF2-40B4-BE49-F238E27FC236}">
                  <a16:creationId xmlns:a16="http://schemas.microsoft.com/office/drawing/2014/main" id="{6745E987-76F5-49EC-B44A-7D356A48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707400" y="5113721"/>
              <a:ext cx="1010713" cy="1010713"/>
            </a:xfrm>
            <a:prstGeom prst="rect">
              <a:avLst/>
            </a:prstGeom>
          </p:spPr>
        </p:pic>
        <p:pic>
          <p:nvPicPr>
            <p:cNvPr id="47" name="Picture 46" descr="A picture containing object, clock&#10;&#10;Description generated with very high confidence">
              <a:extLst>
                <a:ext uri="{FF2B5EF4-FFF2-40B4-BE49-F238E27FC236}">
                  <a16:creationId xmlns:a16="http://schemas.microsoft.com/office/drawing/2014/main" id="{54AD7F81-6DC6-4AC5-A80C-D13CEC38D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655807" y="5004355"/>
              <a:ext cx="1010713" cy="1010713"/>
            </a:xfrm>
            <a:prstGeom prst="rect">
              <a:avLst/>
            </a:prstGeom>
          </p:spPr>
        </p:pic>
        <p:pic>
          <p:nvPicPr>
            <p:cNvPr id="48" name="Picture 47" descr="A picture containing object, clock&#10;&#10;Description generated with very high confidence">
              <a:extLst>
                <a:ext uri="{FF2B5EF4-FFF2-40B4-BE49-F238E27FC236}">
                  <a16:creationId xmlns:a16="http://schemas.microsoft.com/office/drawing/2014/main" id="{B25DB79B-C71D-48AB-B185-86ACDC993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61507">
              <a:off x="2938467" y="4939430"/>
              <a:ext cx="1010713" cy="1010713"/>
            </a:xfrm>
            <a:prstGeom prst="rect">
              <a:avLst/>
            </a:prstGeom>
          </p:spPr>
        </p:pic>
        <p:grpSp>
          <p:nvGrpSpPr>
            <p:cNvPr id="134" name="Group 133">
              <a:extLst>
                <a:ext uri="{FF2B5EF4-FFF2-40B4-BE49-F238E27FC236}">
                  <a16:creationId xmlns:a16="http://schemas.microsoft.com/office/drawing/2014/main" id="{931F3F0F-1EC3-4ABB-B9B6-F390C98E724C}"/>
                </a:ext>
              </a:extLst>
            </p:cNvPr>
            <p:cNvGrpSpPr/>
            <p:nvPr/>
          </p:nvGrpSpPr>
          <p:grpSpPr>
            <a:xfrm>
              <a:off x="1491331" y="158265"/>
              <a:ext cx="9337023" cy="5965082"/>
              <a:chOff x="1432965" y="218602"/>
              <a:chExt cx="9337023" cy="5965082"/>
            </a:xfrm>
          </p:grpSpPr>
          <p:sp>
            <p:nvSpPr>
              <p:cNvPr id="3" name="Rectangle 2">
                <a:extLst>
                  <a:ext uri="{FF2B5EF4-FFF2-40B4-BE49-F238E27FC236}">
                    <a16:creationId xmlns:a16="http://schemas.microsoft.com/office/drawing/2014/main" id="{02352DDD-B31A-409F-B943-946C3CE5FEEA}"/>
                  </a:ext>
                </a:extLst>
              </p:cNvPr>
              <p:cNvSpPr/>
              <p:nvPr/>
            </p:nvSpPr>
            <p:spPr>
              <a:xfrm>
                <a:off x="2173394" y="1203026"/>
                <a:ext cx="7758646" cy="42607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57F2CF3D-3F1B-4A58-8D8A-17DAA3564879}"/>
                  </a:ext>
                </a:extLst>
              </p:cNvPr>
              <p:cNvGrpSpPr/>
              <p:nvPr/>
            </p:nvGrpSpPr>
            <p:grpSpPr>
              <a:xfrm rot="10800000">
                <a:off x="1728392" y="218602"/>
                <a:ext cx="8790781" cy="2180972"/>
                <a:chOff x="1650373" y="3706437"/>
                <a:chExt cx="8790781" cy="2180972"/>
              </a:xfrm>
            </p:grpSpPr>
            <p:pic>
              <p:nvPicPr>
                <p:cNvPr id="5" name="Picture 4" descr="A picture containing object, clock&#10;&#10;Description generated with very high confidence">
                  <a:extLst>
                    <a:ext uri="{FF2B5EF4-FFF2-40B4-BE49-F238E27FC236}">
                      <a16:creationId xmlns:a16="http://schemas.microsoft.com/office/drawing/2014/main" id="{C2E69EE9-B6B8-4421-B9A3-74560ECC6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373" y="4876696"/>
                  <a:ext cx="1010713" cy="1010713"/>
                </a:xfrm>
                <a:prstGeom prst="rect">
                  <a:avLst/>
                </a:prstGeom>
              </p:spPr>
            </p:pic>
            <p:pic>
              <p:nvPicPr>
                <p:cNvPr id="6" name="Picture 5" descr="A picture containing object, clock&#10;&#10;Description generated with very high confidence">
                  <a:extLst>
                    <a:ext uri="{FF2B5EF4-FFF2-40B4-BE49-F238E27FC236}">
                      <a16:creationId xmlns:a16="http://schemas.microsoft.com/office/drawing/2014/main" id="{8288C7DC-C3E8-4B7B-B1D2-15FF40BCB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61130" y="4793592"/>
                  <a:ext cx="1010713" cy="1010713"/>
                </a:xfrm>
                <a:prstGeom prst="rect">
                  <a:avLst/>
                </a:prstGeom>
              </p:spPr>
            </p:pic>
            <p:pic>
              <p:nvPicPr>
                <p:cNvPr id="7" name="Picture 6" descr="A picture containing object, clock&#10;&#10;Description generated with very high confidence">
                  <a:extLst>
                    <a:ext uri="{FF2B5EF4-FFF2-40B4-BE49-F238E27FC236}">
                      <a16:creationId xmlns:a16="http://schemas.microsoft.com/office/drawing/2014/main" id="{D2DDFDC1-6749-457B-90D2-BD2AC74FC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1775117" y="4174454"/>
                  <a:ext cx="1010713" cy="1010713"/>
                </a:xfrm>
                <a:prstGeom prst="rect">
                  <a:avLst/>
                </a:prstGeom>
              </p:spPr>
            </p:pic>
            <p:pic>
              <p:nvPicPr>
                <p:cNvPr id="8" name="Picture 7" descr="A picture containing object, clock&#10;&#10;Description generated with very high confidence">
                  <a:extLst>
                    <a:ext uri="{FF2B5EF4-FFF2-40B4-BE49-F238E27FC236}">
                      <a16:creationId xmlns:a16="http://schemas.microsoft.com/office/drawing/2014/main" id="{7DF9AA6E-3988-4C12-BE4F-11155882E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500" y="4504863"/>
                  <a:ext cx="1010713" cy="1010713"/>
                </a:xfrm>
                <a:prstGeom prst="rect">
                  <a:avLst/>
                </a:prstGeom>
              </p:spPr>
            </p:pic>
            <p:pic>
              <p:nvPicPr>
                <p:cNvPr id="9" name="Picture 8" descr="A picture containing object, clock&#10;&#10;Description generated with very high confidence">
                  <a:extLst>
                    <a:ext uri="{FF2B5EF4-FFF2-40B4-BE49-F238E27FC236}">
                      <a16:creationId xmlns:a16="http://schemas.microsoft.com/office/drawing/2014/main" id="{E3B381A0-BC7D-46B2-B43B-96C10B87D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44" y="3962980"/>
                  <a:ext cx="1010713" cy="1010713"/>
                </a:xfrm>
                <a:prstGeom prst="rect">
                  <a:avLst/>
                </a:prstGeom>
              </p:spPr>
            </p:pic>
            <p:pic>
              <p:nvPicPr>
                <p:cNvPr id="10" name="Picture 9" descr="A picture containing object, clock&#10;&#10;Description generated with very high confidence">
                  <a:extLst>
                    <a:ext uri="{FF2B5EF4-FFF2-40B4-BE49-F238E27FC236}">
                      <a16:creationId xmlns:a16="http://schemas.microsoft.com/office/drawing/2014/main" id="{79C2ED23-63BA-4931-AFD0-5C4439DDA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07" y="4504862"/>
                  <a:ext cx="1010713" cy="1010713"/>
                </a:xfrm>
                <a:prstGeom prst="rect">
                  <a:avLst/>
                </a:prstGeom>
              </p:spPr>
            </p:pic>
            <p:pic>
              <p:nvPicPr>
                <p:cNvPr id="11" name="Picture 10" descr="A picture containing object, clock&#10;&#10;Description generated with very high confidence">
                  <a:extLst>
                    <a:ext uri="{FF2B5EF4-FFF2-40B4-BE49-F238E27FC236}">
                      <a16:creationId xmlns:a16="http://schemas.microsoft.com/office/drawing/2014/main" id="{C7E20CD3-4369-4918-8258-B269E232E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68" y="4121901"/>
                  <a:ext cx="1010713" cy="1010713"/>
                </a:xfrm>
                <a:prstGeom prst="rect">
                  <a:avLst/>
                </a:prstGeom>
              </p:spPr>
            </p:pic>
            <p:pic>
              <p:nvPicPr>
                <p:cNvPr id="13" name="Picture 12" descr="A picture containing object, clock&#10;&#10;Description generated with very high confidence">
                  <a:extLst>
                    <a:ext uri="{FF2B5EF4-FFF2-40B4-BE49-F238E27FC236}">
                      <a16:creationId xmlns:a16="http://schemas.microsoft.com/office/drawing/2014/main" id="{1E766687-E4D1-4C75-A668-446BBA37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585" y="4072736"/>
                  <a:ext cx="1010713" cy="1010713"/>
                </a:xfrm>
                <a:prstGeom prst="rect">
                  <a:avLst/>
                </a:prstGeom>
              </p:spPr>
            </p:pic>
            <p:pic>
              <p:nvPicPr>
                <p:cNvPr id="14" name="Picture 13" descr="A picture containing object, clock&#10;&#10;Description generated with very high confidence">
                  <a:extLst>
                    <a:ext uri="{FF2B5EF4-FFF2-40B4-BE49-F238E27FC236}">
                      <a16:creationId xmlns:a16="http://schemas.microsoft.com/office/drawing/2014/main" id="{90A593BA-132B-44DB-8EC5-A699EF3F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645879" y="4504861"/>
                  <a:ext cx="1010713" cy="1010713"/>
                </a:xfrm>
                <a:prstGeom prst="rect">
                  <a:avLst/>
                </a:prstGeom>
              </p:spPr>
            </p:pic>
            <p:pic>
              <p:nvPicPr>
                <p:cNvPr id="15" name="Picture 14" descr="A picture containing object, clock&#10;&#10;Description generated with very high confidence">
                  <a:extLst>
                    <a:ext uri="{FF2B5EF4-FFF2-40B4-BE49-F238E27FC236}">
                      <a16:creationId xmlns:a16="http://schemas.microsoft.com/office/drawing/2014/main" id="{86F978AE-8945-4BB3-9410-DD15FBB0C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409" y="3706437"/>
                  <a:ext cx="1010713" cy="1010713"/>
                </a:xfrm>
                <a:prstGeom prst="rect">
                  <a:avLst/>
                </a:prstGeom>
              </p:spPr>
            </p:pic>
            <p:pic>
              <p:nvPicPr>
                <p:cNvPr id="16" name="Picture 15" descr="A picture containing object, clock&#10;&#10;Description generated with very high confidence">
                  <a:extLst>
                    <a:ext uri="{FF2B5EF4-FFF2-40B4-BE49-F238E27FC236}">
                      <a16:creationId xmlns:a16="http://schemas.microsoft.com/office/drawing/2014/main" id="{94EC46A1-531F-43D2-BC60-EE283BFAC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312263" y="4438647"/>
                  <a:ext cx="1010713" cy="1010713"/>
                </a:xfrm>
                <a:prstGeom prst="rect">
                  <a:avLst/>
                </a:prstGeom>
              </p:spPr>
            </p:pic>
            <p:pic>
              <p:nvPicPr>
                <p:cNvPr id="17" name="Picture 16" descr="A picture containing object, clock&#10;&#10;Description generated with very high confidence">
                  <a:extLst>
                    <a:ext uri="{FF2B5EF4-FFF2-40B4-BE49-F238E27FC236}">
                      <a16:creationId xmlns:a16="http://schemas.microsoft.com/office/drawing/2014/main" id="{543FE846-69B3-4E15-AE09-F0D9605D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327712" y="4176240"/>
                  <a:ext cx="1010713" cy="1010713"/>
                </a:xfrm>
                <a:prstGeom prst="rect">
                  <a:avLst/>
                </a:prstGeom>
              </p:spPr>
            </p:pic>
            <p:pic>
              <p:nvPicPr>
                <p:cNvPr id="18" name="Picture 17" descr="A picture containing object, clock&#10;&#10;Description generated with very high confidence">
                  <a:extLst>
                    <a:ext uri="{FF2B5EF4-FFF2-40B4-BE49-F238E27FC236}">
                      <a16:creationId xmlns:a16="http://schemas.microsoft.com/office/drawing/2014/main" id="{24CE5B4E-7FC7-497B-B829-597EFF189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835750" y="4661426"/>
                  <a:ext cx="1010713" cy="1010713"/>
                </a:xfrm>
                <a:prstGeom prst="rect">
                  <a:avLst/>
                </a:prstGeom>
              </p:spPr>
            </p:pic>
            <p:pic>
              <p:nvPicPr>
                <p:cNvPr id="19" name="Picture 18" descr="A picture containing object, clock&#10;&#10;Description generated with very high confidence">
                  <a:extLst>
                    <a:ext uri="{FF2B5EF4-FFF2-40B4-BE49-F238E27FC236}">
                      <a16:creationId xmlns:a16="http://schemas.microsoft.com/office/drawing/2014/main" id="{E8730C36-0A35-43F9-847B-61C56E57A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763806">
                  <a:off x="9035236" y="3893679"/>
                  <a:ext cx="1010713" cy="1010713"/>
                </a:xfrm>
                <a:prstGeom prst="rect">
                  <a:avLst/>
                </a:prstGeom>
              </p:spPr>
            </p:pic>
            <p:pic>
              <p:nvPicPr>
                <p:cNvPr id="20" name="Picture 19" descr="A picture containing object, clock&#10;&#10;Description generated with very high confidence">
                  <a:extLst>
                    <a:ext uri="{FF2B5EF4-FFF2-40B4-BE49-F238E27FC236}">
                      <a16:creationId xmlns:a16="http://schemas.microsoft.com/office/drawing/2014/main" id="{3EC0EBAD-4DE7-4D5A-A6D1-3C9B5843B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3104157" y="4672080"/>
                  <a:ext cx="1010713" cy="1010713"/>
                </a:xfrm>
                <a:prstGeom prst="rect">
                  <a:avLst/>
                </a:prstGeom>
              </p:spPr>
            </p:pic>
            <p:pic>
              <p:nvPicPr>
                <p:cNvPr id="21" name="Picture 20" descr="A picture containing object, clock&#10;&#10;Description generated with very high confidence">
                  <a:extLst>
                    <a:ext uri="{FF2B5EF4-FFF2-40B4-BE49-F238E27FC236}">
                      <a16:creationId xmlns:a16="http://schemas.microsoft.com/office/drawing/2014/main" id="{6A1FF2B6-848B-4D4F-B0B8-37E1BC799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5625627" y="4778039"/>
                  <a:ext cx="1010713" cy="1010713"/>
                </a:xfrm>
                <a:prstGeom prst="rect">
                  <a:avLst/>
                </a:prstGeom>
              </p:spPr>
            </p:pic>
            <p:pic>
              <p:nvPicPr>
                <p:cNvPr id="22" name="Picture 21" descr="A picture containing object, clock&#10;&#10;Description generated with very high confidence">
                  <a:extLst>
                    <a:ext uri="{FF2B5EF4-FFF2-40B4-BE49-F238E27FC236}">
                      <a16:creationId xmlns:a16="http://schemas.microsoft.com/office/drawing/2014/main" id="{8225DEA0-46FA-423A-A07A-25CAF8E10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4545179" y="4471170"/>
                  <a:ext cx="1010713" cy="1010713"/>
                </a:xfrm>
                <a:prstGeom prst="rect">
                  <a:avLst/>
                </a:prstGeom>
              </p:spPr>
            </p:pic>
            <p:pic>
              <p:nvPicPr>
                <p:cNvPr id="23" name="Picture 22" descr="A picture containing object, clock&#10;&#10;Description generated with very high confidence">
                  <a:extLst>
                    <a:ext uri="{FF2B5EF4-FFF2-40B4-BE49-F238E27FC236}">
                      <a16:creationId xmlns:a16="http://schemas.microsoft.com/office/drawing/2014/main" id="{4BDC2B53-3E02-4C86-8B17-90BCE0C37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638070" y="4556697"/>
                  <a:ext cx="1010713" cy="1010713"/>
                </a:xfrm>
                <a:prstGeom prst="rect">
                  <a:avLst/>
                </a:prstGeom>
              </p:spPr>
            </p:pic>
            <p:pic>
              <p:nvPicPr>
                <p:cNvPr id="24" name="Picture 23" descr="A picture containing object, clock&#10;&#10;Description generated with very high confidence">
                  <a:extLst>
                    <a:ext uri="{FF2B5EF4-FFF2-40B4-BE49-F238E27FC236}">
                      <a16:creationId xmlns:a16="http://schemas.microsoft.com/office/drawing/2014/main" id="{8E30EB21-FD69-4677-8DEE-89EF675FB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2002125" y="3910180"/>
                  <a:ext cx="1010713" cy="1010713"/>
                </a:xfrm>
                <a:prstGeom prst="rect">
                  <a:avLst/>
                </a:prstGeom>
              </p:spPr>
            </p:pic>
            <p:pic>
              <p:nvPicPr>
                <p:cNvPr id="25" name="Picture 24" descr="A picture containing object, clock&#10;&#10;Description generated with very high confidence">
                  <a:extLst>
                    <a:ext uri="{FF2B5EF4-FFF2-40B4-BE49-F238E27FC236}">
                      <a16:creationId xmlns:a16="http://schemas.microsoft.com/office/drawing/2014/main" id="{38695A99-46AC-4FE7-91F2-C16E33F61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436745" y="4248319"/>
                  <a:ext cx="1010713" cy="1010713"/>
                </a:xfrm>
                <a:prstGeom prst="rect">
                  <a:avLst/>
                </a:prstGeom>
              </p:spPr>
            </p:pic>
            <p:pic>
              <p:nvPicPr>
                <p:cNvPr id="26" name="Picture 25" descr="A picture containing object, clock&#10;&#10;Description generated with very high confidence">
                  <a:extLst>
                    <a:ext uri="{FF2B5EF4-FFF2-40B4-BE49-F238E27FC236}">
                      <a16:creationId xmlns:a16="http://schemas.microsoft.com/office/drawing/2014/main" id="{314FC855-601B-4A6F-B0B8-975CC7BEF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9430441" y="4351827"/>
                  <a:ext cx="1010713" cy="1010713"/>
                </a:xfrm>
                <a:prstGeom prst="rect">
                  <a:avLst/>
                </a:prstGeom>
              </p:spPr>
            </p:pic>
            <p:pic>
              <p:nvPicPr>
                <p:cNvPr id="27" name="Picture 26" descr="A picture containing object, clock&#10;&#10;Description generated with very high confidence">
                  <a:extLst>
                    <a:ext uri="{FF2B5EF4-FFF2-40B4-BE49-F238E27FC236}">
                      <a16:creationId xmlns:a16="http://schemas.microsoft.com/office/drawing/2014/main" id="{98855190-20C3-45E5-BD0F-79ED98078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111624" y="4750270"/>
                  <a:ext cx="1010713" cy="1010713"/>
                </a:xfrm>
                <a:prstGeom prst="rect">
                  <a:avLst/>
                </a:prstGeom>
              </p:spPr>
            </p:pic>
            <p:pic>
              <p:nvPicPr>
                <p:cNvPr id="29" name="Picture 28" descr="A picture containing object, clock&#10;&#10;Description generated with very high confidence">
                  <a:extLst>
                    <a:ext uri="{FF2B5EF4-FFF2-40B4-BE49-F238E27FC236}">
                      <a16:creationId xmlns:a16="http://schemas.microsoft.com/office/drawing/2014/main" id="{1BCF4CEA-5DC6-43CE-A2CE-D1591DA8A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575868" y="4778907"/>
                  <a:ext cx="1010713" cy="1010713"/>
                </a:xfrm>
                <a:prstGeom prst="rect">
                  <a:avLst/>
                </a:prstGeom>
              </p:spPr>
            </p:pic>
            <p:pic>
              <p:nvPicPr>
                <p:cNvPr id="30" name="Picture 29" descr="A picture containing object, clock&#10;&#10;Description generated with very high confidence">
                  <a:extLst>
                    <a:ext uri="{FF2B5EF4-FFF2-40B4-BE49-F238E27FC236}">
                      <a16:creationId xmlns:a16="http://schemas.microsoft.com/office/drawing/2014/main" id="{48009EB1-59B5-4DB8-926D-4D25E846A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456953" y="4211794"/>
                  <a:ext cx="1010713" cy="1010713"/>
                </a:xfrm>
                <a:prstGeom prst="rect">
                  <a:avLst/>
                </a:prstGeom>
              </p:spPr>
            </p:pic>
            <p:pic>
              <p:nvPicPr>
                <p:cNvPr id="31" name="Picture 30" descr="A picture containing object, clock&#10;&#10;Description generated with very high confidence">
                  <a:extLst>
                    <a:ext uri="{FF2B5EF4-FFF2-40B4-BE49-F238E27FC236}">
                      <a16:creationId xmlns:a16="http://schemas.microsoft.com/office/drawing/2014/main" id="{DBE02140-CA0E-439B-9093-6D5CE707A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105658" y="4742599"/>
                  <a:ext cx="1010713" cy="1010713"/>
                </a:xfrm>
                <a:prstGeom prst="rect">
                  <a:avLst/>
                </a:prstGeom>
              </p:spPr>
            </p:pic>
            <p:pic>
              <p:nvPicPr>
                <p:cNvPr id="32" name="Picture 31" descr="A picture containing object, clock&#10;&#10;Description generated with very high confidence">
                  <a:extLst>
                    <a:ext uri="{FF2B5EF4-FFF2-40B4-BE49-F238E27FC236}">
                      <a16:creationId xmlns:a16="http://schemas.microsoft.com/office/drawing/2014/main" id="{14DEC48F-CF9F-4CCE-BCF3-54072F54C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935965" y="4438647"/>
                  <a:ext cx="1010713" cy="1010713"/>
                </a:xfrm>
                <a:prstGeom prst="rect">
                  <a:avLst/>
                </a:prstGeom>
              </p:spPr>
            </p:pic>
            <p:pic>
              <p:nvPicPr>
                <p:cNvPr id="45" name="Picture 44" descr="A picture containing object, clock&#10;&#10;Description generated with very high confidence">
                  <a:extLst>
                    <a:ext uri="{FF2B5EF4-FFF2-40B4-BE49-F238E27FC236}">
                      <a16:creationId xmlns:a16="http://schemas.microsoft.com/office/drawing/2014/main" id="{0163B2AE-37C9-4BDD-BACA-E508F2924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454292" y="4870209"/>
                  <a:ext cx="1010713" cy="1010713"/>
                </a:xfrm>
                <a:prstGeom prst="rect">
                  <a:avLst/>
                </a:prstGeom>
              </p:spPr>
            </p:pic>
          </p:grpSp>
          <p:grpSp>
            <p:nvGrpSpPr>
              <p:cNvPr id="50" name="Group 49">
                <a:extLst>
                  <a:ext uri="{FF2B5EF4-FFF2-40B4-BE49-F238E27FC236}">
                    <a16:creationId xmlns:a16="http://schemas.microsoft.com/office/drawing/2014/main" id="{D8C8DC7B-2EA4-49F0-AE14-478ED6162D24}"/>
                  </a:ext>
                </a:extLst>
              </p:cNvPr>
              <p:cNvGrpSpPr/>
              <p:nvPr/>
            </p:nvGrpSpPr>
            <p:grpSpPr>
              <a:xfrm>
                <a:off x="1643171" y="4002712"/>
                <a:ext cx="8790781" cy="2180972"/>
                <a:chOff x="1650373" y="3706437"/>
                <a:chExt cx="8790781" cy="2180972"/>
              </a:xfrm>
            </p:grpSpPr>
            <p:pic>
              <p:nvPicPr>
                <p:cNvPr id="51" name="Picture 50" descr="A picture containing object, clock&#10;&#10;Description generated with very high confidence">
                  <a:extLst>
                    <a:ext uri="{FF2B5EF4-FFF2-40B4-BE49-F238E27FC236}">
                      <a16:creationId xmlns:a16="http://schemas.microsoft.com/office/drawing/2014/main" id="{4AEE82E4-79B6-437B-B976-E177038C7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373" y="4876696"/>
                  <a:ext cx="1010713" cy="1010713"/>
                </a:xfrm>
                <a:prstGeom prst="rect">
                  <a:avLst/>
                </a:prstGeom>
              </p:spPr>
            </p:pic>
            <p:pic>
              <p:nvPicPr>
                <p:cNvPr id="52" name="Picture 51" descr="A picture containing object, clock&#10;&#10;Description generated with very high confidence">
                  <a:extLst>
                    <a:ext uri="{FF2B5EF4-FFF2-40B4-BE49-F238E27FC236}">
                      <a16:creationId xmlns:a16="http://schemas.microsoft.com/office/drawing/2014/main" id="{6429E258-4C46-4063-929F-B5A0C5FB7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61130" y="4793592"/>
                  <a:ext cx="1010713" cy="1010713"/>
                </a:xfrm>
                <a:prstGeom prst="rect">
                  <a:avLst/>
                </a:prstGeom>
              </p:spPr>
            </p:pic>
            <p:pic>
              <p:nvPicPr>
                <p:cNvPr id="53" name="Picture 52" descr="A picture containing object, clock&#10;&#10;Description generated with very high confidence">
                  <a:extLst>
                    <a:ext uri="{FF2B5EF4-FFF2-40B4-BE49-F238E27FC236}">
                      <a16:creationId xmlns:a16="http://schemas.microsoft.com/office/drawing/2014/main" id="{A52C41F9-CA53-469E-8089-0EF179EBD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1775117" y="4174454"/>
                  <a:ext cx="1010713" cy="1010713"/>
                </a:xfrm>
                <a:prstGeom prst="rect">
                  <a:avLst/>
                </a:prstGeom>
              </p:spPr>
            </p:pic>
            <p:pic>
              <p:nvPicPr>
                <p:cNvPr id="54" name="Picture 53" descr="A picture containing object, clock&#10;&#10;Description generated with very high confidence">
                  <a:extLst>
                    <a:ext uri="{FF2B5EF4-FFF2-40B4-BE49-F238E27FC236}">
                      <a16:creationId xmlns:a16="http://schemas.microsoft.com/office/drawing/2014/main" id="{1902517B-0F7E-4E78-85D5-6FE73F2D3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500" y="4504863"/>
                  <a:ext cx="1010713" cy="1010713"/>
                </a:xfrm>
                <a:prstGeom prst="rect">
                  <a:avLst/>
                </a:prstGeom>
              </p:spPr>
            </p:pic>
            <p:pic>
              <p:nvPicPr>
                <p:cNvPr id="55" name="Picture 54" descr="A picture containing object, clock&#10;&#10;Description generated with very high confidence">
                  <a:extLst>
                    <a:ext uri="{FF2B5EF4-FFF2-40B4-BE49-F238E27FC236}">
                      <a16:creationId xmlns:a16="http://schemas.microsoft.com/office/drawing/2014/main" id="{2D1A4A4B-AA86-40EA-B250-D98843C61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44" y="3962980"/>
                  <a:ext cx="1010713" cy="1010713"/>
                </a:xfrm>
                <a:prstGeom prst="rect">
                  <a:avLst/>
                </a:prstGeom>
              </p:spPr>
            </p:pic>
            <p:pic>
              <p:nvPicPr>
                <p:cNvPr id="56" name="Picture 55" descr="A picture containing object, clock&#10;&#10;Description generated with very high confidence">
                  <a:extLst>
                    <a:ext uri="{FF2B5EF4-FFF2-40B4-BE49-F238E27FC236}">
                      <a16:creationId xmlns:a16="http://schemas.microsoft.com/office/drawing/2014/main" id="{DB6B67E1-644B-4712-9FE7-DE65D132D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07" y="4504862"/>
                  <a:ext cx="1010713" cy="1010713"/>
                </a:xfrm>
                <a:prstGeom prst="rect">
                  <a:avLst/>
                </a:prstGeom>
              </p:spPr>
            </p:pic>
            <p:pic>
              <p:nvPicPr>
                <p:cNvPr id="57" name="Picture 56" descr="A picture containing object, clock&#10;&#10;Description generated with very high confidence">
                  <a:extLst>
                    <a:ext uri="{FF2B5EF4-FFF2-40B4-BE49-F238E27FC236}">
                      <a16:creationId xmlns:a16="http://schemas.microsoft.com/office/drawing/2014/main" id="{BF08F1BD-0BCE-4DC5-9845-B6CD47092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68" y="4121901"/>
                  <a:ext cx="1010713" cy="1010713"/>
                </a:xfrm>
                <a:prstGeom prst="rect">
                  <a:avLst/>
                </a:prstGeom>
              </p:spPr>
            </p:pic>
            <p:pic>
              <p:nvPicPr>
                <p:cNvPr id="58" name="Picture 57" descr="A picture containing object, clock&#10;&#10;Description generated with very high confidence">
                  <a:extLst>
                    <a:ext uri="{FF2B5EF4-FFF2-40B4-BE49-F238E27FC236}">
                      <a16:creationId xmlns:a16="http://schemas.microsoft.com/office/drawing/2014/main" id="{E0867C0F-4AA2-4FF8-BB08-7AD97708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585" y="4072736"/>
                  <a:ext cx="1010713" cy="1010713"/>
                </a:xfrm>
                <a:prstGeom prst="rect">
                  <a:avLst/>
                </a:prstGeom>
              </p:spPr>
            </p:pic>
            <p:pic>
              <p:nvPicPr>
                <p:cNvPr id="59" name="Picture 58" descr="A picture containing object, clock&#10;&#10;Description generated with very high confidence">
                  <a:extLst>
                    <a:ext uri="{FF2B5EF4-FFF2-40B4-BE49-F238E27FC236}">
                      <a16:creationId xmlns:a16="http://schemas.microsoft.com/office/drawing/2014/main" id="{AD0F8A21-9E6B-479F-AA8D-B666E04B5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645879" y="4504861"/>
                  <a:ext cx="1010713" cy="1010713"/>
                </a:xfrm>
                <a:prstGeom prst="rect">
                  <a:avLst/>
                </a:prstGeom>
              </p:spPr>
            </p:pic>
            <p:pic>
              <p:nvPicPr>
                <p:cNvPr id="60" name="Picture 59" descr="A picture containing object, clock&#10;&#10;Description generated with very high confidence">
                  <a:extLst>
                    <a:ext uri="{FF2B5EF4-FFF2-40B4-BE49-F238E27FC236}">
                      <a16:creationId xmlns:a16="http://schemas.microsoft.com/office/drawing/2014/main" id="{3B90EF0F-FC42-4247-A039-EDF25D03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409" y="3706437"/>
                  <a:ext cx="1010713" cy="1010713"/>
                </a:xfrm>
                <a:prstGeom prst="rect">
                  <a:avLst/>
                </a:prstGeom>
              </p:spPr>
            </p:pic>
            <p:pic>
              <p:nvPicPr>
                <p:cNvPr id="61" name="Picture 60" descr="A picture containing object, clock&#10;&#10;Description generated with very high confidence">
                  <a:extLst>
                    <a:ext uri="{FF2B5EF4-FFF2-40B4-BE49-F238E27FC236}">
                      <a16:creationId xmlns:a16="http://schemas.microsoft.com/office/drawing/2014/main" id="{7C346637-647F-4C0A-ADE0-E9978A170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312263" y="4438647"/>
                  <a:ext cx="1010713" cy="1010713"/>
                </a:xfrm>
                <a:prstGeom prst="rect">
                  <a:avLst/>
                </a:prstGeom>
              </p:spPr>
            </p:pic>
            <p:pic>
              <p:nvPicPr>
                <p:cNvPr id="62" name="Picture 61" descr="A picture containing object, clock&#10;&#10;Description generated with very high confidence">
                  <a:extLst>
                    <a:ext uri="{FF2B5EF4-FFF2-40B4-BE49-F238E27FC236}">
                      <a16:creationId xmlns:a16="http://schemas.microsoft.com/office/drawing/2014/main" id="{0FF426B5-8BA8-4D4E-B261-790A1916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327712" y="4176240"/>
                  <a:ext cx="1010713" cy="1010713"/>
                </a:xfrm>
                <a:prstGeom prst="rect">
                  <a:avLst/>
                </a:prstGeom>
              </p:spPr>
            </p:pic>
            <p:pic>
              <p:nvPicPr>
                <p:cNvPr id="63" name="Picture 62" descr="A picture containing object, clock&#10;&#10;Description generated with very high confidence">
                  <a:extLst>
                    <a:ext uri="{FF2B5EF4-FFF2-40B4-BE49-F238E27FC236}">
                      <a16:creationId xmlns:a16="http://schemas.microsoft.com/office/drawing/2014/main" id="{91B108BB-1797-4395-9434-ADBBB41E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835750" y="4661426"/>
                  <a:ext cx="1010713" cy="1010713"/>
                </a:xfrm>
                <a:prstGeom prst="rect">
                  <a:avLst/>
                </a:prstGeom>
              </p:spPr>
            </p:pic>
            <p:pic>
              <p:nvPicPr>
                <p:cNvPr id="64" name="Picture 63" descr="A picture containing object, clock&#10;&#10;Description generated with very high confidence">
                  <a:extLst>
                    <a:ext uri="{FF2B5EF4-FFF2-40B4-BE49-F238E27FC236}">
                      <a16:creationId xmlns:a16="http://schemas.microsoft.com/office/drawing/2014/main" id="{108E9B48-B6CE-47D0-BEE8-12AE5D12E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763806">
                  <a:off x="9035236" y="3893679"/>
                  <a:ext cx="1010713" cy="1010713"/>
                </a:xfrm>
                <a:prstGeom prst="rect">
                  <a:avLst/>
                </a:prstGeom>
              </p:spPr>
            </p:pic>
            <p:pic>
              <p:nvPicPr>
                <p:cNvPr id="65" name="Picture 64" descr="A picture containing object, clock&#10;&#10;Description generated with very high confidence">
                  <a:extLst>
                    <a:ext uri="{FF2B5EF4-FFF2-40B4-BE49-F238E27FC236}">
                      <a16:creationId xmlns:a16="http://schemas.microsoft.com/office/drawing/2014/main" id="{6E76EC0E-CD5C-432D-AC45-5E9C761A5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3104157" y="4672080"/>
                  <a:ext cx="1010713" cy="1010713"/>
                </a:xfrm>
                <a:prstGeom prst="rect">
                  <a:avLst/>
                </a:prstGeom>
              </p:spPr>
            </p:pic>
            <p:pic>
              <p:nvPicPr>
                <p:cNvPr id="66" name="Picture 65" descr="A picture containing object, clock&#10;&#10;Description generated with very high confidence">
                  <a:extLst>
                    <a:ext uri="{FF2B5EF4-FFF2-40B4-BE49-F238E27FC236}">
                      <a16:creationId xmlns:a16="http://schemas.microsoft.com/office/drawing/2014/main" id="{77D743D6-6681-48FE-8589-E1FC6CE89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5625627" y="4778039"/>
                  <a:ext cx="1010713" cy="1010713"/>
                </a:xfrm>
                <a:prstGeom prst="rect">
                  <a:avLst/>
                </a:prstGeom>
              </p:spPr>
            </p:pic>
            <p:pic>
              <p:nvPicPr>
                <p:cNvPr id="67" name="Picture 66" descr="A picture containing object, clock&#10;&#10;Description generated with very high confidence">
                  <a:extLst>
                    <a:ext uri="{FF2B5EF4-FFF2-40B4-BE49-F238E27FC236}">
                      <a16:creationId xmlns:a16="http://schemas.microsoft.com/office/drawing/2014/main" id="{936F1E27-F353-40BF-88B4-64C9EDC9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4545179" y="4471170"/>
                  <a:ext cx="1010713" cy="1010713"/>
                </a:xfrm>
                <a:prstGeom prst="rect">
                  <a:avLst/>
                </a:prstGeom>
              </p:spPr>
            </p:pic>
            <p:pic>
              <p:nvPicPr>
                <p:cNvPr id="68" name="Picture 67" descr="A picture containing object, clock&#10;&#10;Description generated with very high confidence">
                  <a:extLst>
                    <a:ext uri="{FF2B5EF4-FFF2-40B4-BE49-F238E27FC236}">
                      <a16:creationId xmlns:a16="http://schemas.microsoft.com/office/drawing/2014/main" id="{E16D9CEC-12DC-431E-B4C5-A390B30EE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638070" y="4556697"/>
                  <a:ext cx="1010713" cy="1010713"/>
                </a:xfrm>
                <a:prstGeom prst="rect">
                  <a:avLst/>
                </a:prstGeom>
              </p:spPr>
            </p:pic>
            <p:pic>
              <p:nvPicPr>
                <p:cNvPr id="69" name="Picture 68" descr="A picture containing object, clock&#10;&#10;Description generated with very high confidence">
                  <a:extLst>
                    <a:ext uri="{FF2B5EF4-FFF2-40B4-BE49-F238E27FC236}">
                      <a16:creationId xmlns:a16="http://schemas.microsoft.com/office/drawing/2014/main" id="{932378E8-2B16-4A7B-89C4-B8BDCF441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2002125" y="3910180"/>
                  <a:ext cx="1010713" cy="1010713"/>
                </a:xfrm>
                <a:prstGeom prst="rect">
                  <a:avLst/>
                </a:prstGeom>
              </p:spPr>
            </p:pic>
            <p:pic>
              <p:nvPicPr>
                <p:cNvPr id="70" name="Picture 69" descr="A picture containing object, clock&#10;&#10;Description generated with very high confidence">
                  <a:extLst>
                    <a:ext uri="{FF2B5EF4-FFF2-40B4-BE49-F238E27FC236}">
                      <a16:creationId xmlns:a16="http://schemas.microsoft.com/office/drawing/2014/main" id="{5A027FC4-049F-4933-8A4E-E9BC05A29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436745" y="4248319"/>
                  <a:ext cx="1010713" cy="1010713"/>
                </a:xfrm>
                <a:prstGeom prst="rect">
                  <a:avLst/>
                </a:prstGeom>
              </p:spPr>
            </p:pic>
            <p:pic>
              <p:nvPicPr>
                <p:cNvPr id="71" name="Picture 70" descr="A picture containing object, clock&#10;&#10;Description generated with very high confidence">
                  <a:extLst>
                    <a:ext uri="{FF2B5EF4-FFF2-40B4-BE49-F238E27FC236}">
                      <a16:creationId xmlns:a16="http://schemas.microsoft.com/office/drawing/2014/main" id="{D49E3586-237C-42FC-B770-E976F2554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9430441" y="4351827"/>
                  <a:ext cx="1010713" cy="1010713"/>
                </a:xfrm>
                <a:prstGeom prst="rect">
                  <a:avLst/>
                </a:prstGeom>
              </p:spPr>
            </p:pic>
            <p:pic>
              <p:nvPicPr>
                <p:cNvPr id="72" name="Picture 71" descr="A picture containing object, clock&#10;&#10;Description generated with very high confidence">
                  <a:extLst>
                    <a:ext uri="{FF2B5EF4-FFF2-40B4-BE49-F238E27FC236}">
                      <a16:creationId xmlns:a16="http://schemas.microsoft.com/office/drawing/2014/main" id="{39AB5DAE-685A-4EEF-BFA9-A3E025477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111624" y="4750270"/>
                  <a:ext cx="1010713" cy="1010713"/>
                </a:xfrm>
                <a:prstGeom prst="rect">
                  <a:avLst/>
                </a:prstGeom>
              </p:spPr>
            </p:pic>
            <p:pic>
              <p:nvPicPr>
                <p:cNvPr id="73" name="Picture 72" descr="A picture containing object, clock&#10;&#10;Description generated with very high confidence">
                  <a:extLst>
                    <a:ext uri="{FF2B5EF4-FFF2-40B4-BE49-F238E27FC236}">
                      <a16:creationId xmlns:a16="http://schemas.microsoft.com/office/drawing/2014/main" id="{3CB5CCEF-CBA6-422E-89DB-09208FB74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575868" y="4778907"/>
                  <a:ext cx="1010713" cy="1010713"/>
                </a:xfrm>
                <a:prstGeom prst="rect">
                  <a:avLst/>
                </a:prstGeom>
              </p:spPr>
            </p:pic>
            <p:pic>
              <p:nvPicPr>
                <p:cNvPr id="74" name="Picture 73" descr="A picture containing object, clock&#10;&#10;Description generated with very high confidence">
                  <a:extLst>
                    <a:ext uri="{FF2B5EF4-FFF2-40B4-BE49-F238E27FC236}">
                      <a16:creationId xmlns:a16="http://schemas.microsoft.com/office/drawing/2014/main" id="{4F0C641E-F65A-44A6-9627-B5BF362D5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456953" y="4211794"/>
                  <a:ext cx="1010713" cy="1010713"/>
                </a:xfrm>
                <a:prstGeom prst="rect">
                  <a:avLst/>
                </a:prstGeom>
              </p:spPr>
            </p:pic>
            <p:pic>
              <p:nvPicPr>
                <p:cNvPr id="75" name="Picture 74" descr="A picture containing object, clock&#10;&#10;Description generated with very high confidence">
                  <a:extLst>
                    <a:ext uri="{FF2B5EF4-FFF2-40B4-BE49-F238E27FC236}">
                      <a16:creationId xmlns:a16="http://schemas.microsoft.com/office/drawing/2014/main" id="{62C4D12C-3134-458C-9CE5-CF9072C6F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105658" y="4742599"/>
                  <a:ext cx="1010713" cy="1010713"/>
                </a:xfrm>
                <a:prstGeom prst="rect">
                  <a:avLst/>
                </a:prstGeom>
              </p:spPr>
            </p:pic>
            <p:pic>
              <p:nvPicPr>
                <p:cNvPr id="76" name="Picture 75" descr="A picture containing object, clock&#10;&#10;Description generated with very high confidence">
                  <a:extLst>
                    <a:ext uri="{FF2B5EF4-FFF2-40B4-BE49-F238E27FC236}">
                      <a16:creationId xmlns:a16="http://schemas.microsoft.com/office/drawing/2014/main" id="{4EBC283D-E115-4775-87A0-C7AA89F7E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935965" y="4438647"/>
                  <a:ext cx="1010713" cy="1010713"/>
                </a:xfrm>
                <a:prstGeom prst="rect">
                  <a:avLst/>
                </a:prstGeom>
              </p:spPr>
            </p:pic>
            <p:pic>
              <p:nvPicPr>
                <p:cNvPr id="77" name="Picture 76" descr="A picture containing object, clock&#10;&#10;Description generated with very high confidence">
                  <a:extLst>
                    <a:ext uri="{FF2B5EF4-FFF2-40B4-BE49-F238E27FC236}">
                      <a16:creationId xmlns:a16="http://schemas.microsoft.com/office/drawing/2014/main" id="{0598173E-F8E6-4EE3-9376-420A665D9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454292" y="4870209"/>
                  <a:ext cx="1010713" cy="1010713"/>
                </a:xfrm>
                <a:prstGeom prst="rect">
                  <a:avLst/>
                </a:prstGeom>
              </p:spPr>
            </p:pic>
          </p:grpSp>
          <p:grpSp>
            <p:nvGrpSpPr>
              <p:cNvPr id="78" name="Group 77">
                <a:extLst>
                  <a:ext uri="{FF2B5EF4-FFF2-40B4-BE49-F238E27FC236}">
                    <a16:creationId xmlns:a16="http://schemas.microsoft.com/office/drawing/2014/main" id="{D216C87F-C73C-4ED0-93AF-363D27450281}"/>
                  </a:ext>
                </a:extLst>
              </p:cNvPr>
              <p:cNvGrpSpPr/>
              <p:nvPr/>
            </p:nvGrpSpPr>
            <p:grpSpPr>
              <a:xfrm rot="5400000">
                <a:off x="-220574" y="2029013"/>
                <a:ext cx="5488050" cy="2180972"/>
                <a:chOff x="1650373" y="3706437"/>
                <a:chExt cx="8790781" cy="2180972"/>
              </a:xfrm>
            </p:grpSpPr>
            <p:pic>
              <p:nvPicPr>
                <p:cNvPr id="79" name="Picture 78" descr="A picture containing object, clock&#10;&#10;Description generated with very high confidence">
                  <a:extLst>
                    <a:ext uri="{FF2B5EF4-FFF2-40B4-BE49-F238E27FC236}">
                      <a16:creationId xmlns:a16="http://schemas.microsoft.com/office/drawing/2014/main" id="{79252F4F-871F-4CDA-AD12-1F3037F1D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373" y="4876696"/>
                  <a:ext cx="1010713" cy="1010713"/>
                </a:xfrm>
                <a:prstGeom prst="rect">
                  <a:avLst/>
                </a:prstGeom>
              </p:spPr>
            </p:pic>
            <p:pic>
              <p:nvPicPr>
                <p:cNvPr id="80" name="Picture 79" descr="A picture containing object, clock&#10;&#10;Description generated with very high confidence">
                  <a:extLst>
                    <a:ext uri="{FF2B5EF4-FFF2-40B4-BE49-F238E27FC236}">
                      <a16:creationId xmlns:a16="http://schemas.microsoft.com/office/drawing/2014/main" id="{A048BFEE-18EC-489D-8426-A897724AB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61130" y="4793592"/>
                  <a:ext cx="1010713" cy="1010713"/>
                </a:xfrm>
                <a:prstGeom prst="rect">
                  <a:avLst/>
                </a:prstGeom>
              </p:spPr>
            </p:pic>
            <p:pic>
              <p:nvPicPr>
                <p:cNvPr id="81" name="Picture 80" descr="A picture containing object, clock&#10;&#10;Description generated with very high confidence">
                  <a:extLst>
                    <a:ext uri="{FF2B5EF4-FFF2-40B4-BE49-F238E27FC236}">
                      <a16:creationId xmlns:a16="http://schemas.microsoft.com/office/drawing/2014/main" id="{94748CAF-02DF-40EA-8DC2-2E7B43392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1775117" y="4174454"/>
                  <a:ext cx="1010713" cy="1010713"/>
                </a:xfrm>
                <a:prstGeom prst="rect">
                  <a:avLst/>
                </a:prstGeom>
              </p:spPr>
            </p:pic>
            <p:pic>
              <p:nvPicPr>
                <p:cNvPr id="82" name="Picture 81" descr="A picture containing object, clock&#10;&#10;Description generated with very high confidence">
                  <a:extLst>
                    <a:ext uri="{FF2B5EF4-FFF2-40B4-BE49-F238E27FC236}">
                      <a16:creationId xmlns:a16="http://schemas.microsoft.com/office/drawing/2014/main" id="{CC193EE8-DA90-4810-B61E-37C7176EE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500" y="4504863"/>
                  <a:ext cx="1010713" cy="1010713"/>
                </a:xfrm>
                <a:prstGeom prst="rect">
                  <a:avLst/>
                </a:prstGeom>
              </p:spPr>
            </p:pic>
            <p:pic>
              <p:nvPicPr>
                <p:cNvPr id="83" name="Picture 82" descr="A picture containing object, clock&#10;&#10;Description generated with very high confidence">
                  <a:extLst>
                    <a:ext uri="{FF2B5EF4-FFF2-40B4-BE49-F238E27FC236}">
                      <a16:creationId xmlns:a16="http://schemas.microsoft.com/office/drawing/2014/main" id="{ED9C25EC-56FC-40A9-9EF6-F28EDC3C2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44" y="3962980"/>
                  <a:ext cx="1010713" cy="1010713"/>
                </a:xfrm>
                <a:prstGeom prst="rect">
                  <a:avLst/>
                </a:prstGeom>
              </p:spPr>
            </p:pic>
            <p:pic>
              <p:nvPicPr>
                <p:cNvPr id="84" name="Picture 83" descr="A picture containing object, clock&#10;&#10;Description generated with very high confidence">
                  <a:extLst>
                    <a:ext uri="{FF2B5EF4-FFF2-40B4-BE49-F238E27FC236}">
                      <a16:creationId xmlns:a16="http://schemas.microsoft.com/office/drawing/2014/main" id="{5368783E-37B5-4709-86C1-2F77D8733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07" y="4504862"/>
                  <a:ext cx="1010713" cy="1010713"/>
                </a:xfrm>
                <a:prstGeom prst="rect">
                  <a:avLst/>
                </a:prstGeom>
              </p:spPr>
            </p:pic>
            <p:pic>
              <p:nvPicPr>
                <p:cNvPr id="85" name="Picture 84" descr="A picture containing object, clock&#10;&#10;Description generated with very high confidence">
                  <a:extLst>
                    <a:ext uri="{FF2B5EF4-FFF2-40B4-BE49-F238E27FC236}">
                      <a16:creationId xmlns:a16="http://schemas.microsoft.com/office/drawing/2014/main" id="{3CFBBEC9-7097-4E8C-936F-7E0CD5C1A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68" y="4121901"/>
                  <a:ext cx="1010713" cy="1010713"/>
                </a:xfrm>
                <a:prstGeom prst="rect">
                  <a:avLst/>
                </a:prstGeom>
              </p:spPr>
            </p:pic>
            <p:pic>
              <p:nvPicPr>
                <p:cNvPr id="86" name="Picture 85" descr="A picture containing object, clock&#10;&#10;Description generated with very high confidence">
                  <a:extLst>
                    <a:ext uri="{FF2B5EF4-FFF2-40B4-BE49-F238E27FC236}">
                      <a16:creationId xmlns:a16="http://schemas.microsoft.com/office/drawing/2014/main" id="{607F4857-DE17-4516-9DA7-B69DD6DF7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585" y="4072736"/>
                  <a:ext cx="1010713" cy="1010713"/>
                </a:xfrm>
                <a:prstGeom prst="rect">
                  <a:avLst/>
                </a:prstGeom>
              </p:spPr>
            </p:pic>
            <p:pic>
              <p:nvPicPr>
                <p:cNvPr id="87" name="Picture 86" descr="A picture containing object, clock&#10;&#10;Description generated with very high confidence">
                  <a:extLst>
                    <a:ext uri="{FF2B5EF4-FFF2-40B4-BE49-F238E27FC236}">
                      <a16:creationId xmlns:a16="http://schemas.microsoft.com/office/drawing/2014/main" id="{DEE144D8-2B73-40E5-A3A7-0D123B535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645879" y="4504861"/>
                  <a:ext cx="1010713" cy="1010713"/>
                </a:xfrm>
                <a:prstGeom prst="rect">
                  <a:avLst/>
                </a:prstGeom>
              </p:spPr>
            </p:pic>
            <p:pic>
              <p:nvPicPr>
                <p:cNvPr id="88" name="Picture 87" descr="A picture containing object, clock&#10;&#10;Description generated with very high confidence">
                  <a:extLst>
                    <a:ext uri="{FF2B5EF4-FFF2-40B4-BE49-F238E27FC236}">
                      <a16:creationId xmlns:a16="http://schemas.microsoft.com/office/drawing/2014/main" id="{E61D2A0B-00C0-48EE-8813-E169B9771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409" y="3706437"/>
                  <a:ext cx="1010713" cy="1010713"/>
                </a:xfrm>
                <a:prstGeom prst="rect">
                  <a:avLst/>
                </a:prstGeom>
              </p:spPr>
            </p:pic>
            <p:pic>
              <p:nvPicPr>
                <p:cNvPr id="89" name="Picture 88" descr="A picture containing object, clock&#10;&#10;Description generated with very high confidence">
                  <a:extLst>
                    <a:ext uri="{FF2B5EF4-FFF2-40B4-BE49-F238E27FC236}">
                      <a16:creationId xmlns:a16="http://schemas.microsoft.com/office/drawing/2014/main" id="{9B2896E6-112A-427D-9307-4A7009B9A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312263" y="4438647"/>
                  <a:ext cx="1010713" cy="1010713"/>
                </a:xfrm>
                <a:prstGeom prst="rect">
                  <a:avLst/>
                </a:prstGeom>
              </p:spPr>
            </p:pic>
            <p:pic>
              <p:nvPicPr>
                <p:cNvPr id="90" name="Picture 89" descr="A picture containing object, clock&#10;&#10;Description generated with very high confidence">
                  <a:extLst>
                    <a:ext uri="{FF2B5EF4-FFF2-40B4-BE49-F238E27FC236}">
                      <a16:creationId xmlns:a16="http://schemas.microsoft.com/office/drawing/2014/main" id="{ECBAE0B9-0F22-416D-873D-4E74B74F9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327712" y="4176240"/>
                  <a:ext cx="1010713" cy="1010713"/>
                </a:xfrm>
                <a:prstGeom prst="rect">
                  <a:avLst/>
                </a:prstGeom>
              </p:spPr>
            </p:pic>
            <p:pic>
              <p:nvPicPr>
                <p:cNvPr id="91" name="Picture 90" descr="A picture containing object, clock&#10;&#10;Description generated with very high confidence">
                  <a:extLst>
                    <a:ext uri="{FF2B5EF4-FFF2-40B4-BE49-F238E27FC236}">
                      <a16:creationId xmlns:a16="http://schemas.microsoft.com/office/drawing/2014/main" id="{4FE213BC-3239-42C9-90DB-3FC8861E6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835750" y="4661426"/>
                  <a:ext cx="1010713" cy="1010713"/>
                </a:xfrm>
                <a:prstGeom prst="rect">
                  <a:avLst/>
                </a:prstGeom>
              </p:spPr>
            </p:pic>
            <p:pic>
              <p:nvPicPr>
                <p:cNvPr id="92" name="Picture 91" descr="A picture containing object, clock&#10;&#10;Description generated with very high confidence">
                  <a:extLst>
                    <a:ext uri="{FF2B5EF4-FFF2-40B4-BE49-F238E27FC236}">
                      <a16:creationId xmlns:a16="http://schemas.microsoft.com/office/drawing/2014/main" id="{778B9778-22AD-4E66-8A06-158E29D69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763806">
                  <a:off x="9035236" y="3893679"/>
                  <a:ext cx="1010713" cy="1010713"/>
                </a:xfrm>
                <a:prstGeom prst="rect">
                  <a:avLst/>
                </a:prstGeom>
              </p:spPr>
            </p:pic>
            <p:pic>
              <p:nvPicPr>
                <p:cNvPr id="93" name="Picture 92" descr="A picture containing object, clock&#10;&#10;Description generated with very high confidence">
                  <a:extLst>
                    <a:ext uri="{FF2B5EF4-FFF2-40B4-BE49-F238E27FC236}">
                      <a16:creationId xmlns:a16="http://schemas.microsoft.com/office/drawing/2014/main" id="{1758E57E-DD73-401F-AA04-3F366E2DE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3104157" y="4672080"/>
                  <a:ext cx="1010713" cy="1010713"/>
                </a:xfrm>
                <a:prstGeom prst="rect">
                  <a:avLst/>
                </a:prstGeom>
              </p:spPr>
            </p:pic>
            <p:pic>
              <p:nvPicPr>
                <p:cNvPr id="94" name="Picture 93" descr="A picture containing object, clock&#10;&#10;Description generated with very high confidence">
                  <a:extLst>
                    <a:ext uri="{FF2B5EF4-FFF2-40B4-BE49-F238E27FC236}">
                      <a16:creationId xmlns:a16="http://schemas.microsoft.com/office/drawing/2014/main" id="{E93E123F-A0B4-47CE-BD8F-5316673A2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5625627" y="4778039"/>
                  <a:ext cx="1010713" cy="1010713"/>
                </a:xfrm>
                <a:prstGeom prst="rect">
                  <a:avLst/>
                </a:prstGeom>
              </p:spPr>
            </p:pic>
            <p:pic>
              <p:nvPicPr>
                <p:cNvPr id="95" name="Picture 94" descr="A picture containing object, clock&#10;&#10;Description generated with very high confidence">
                  <a:extLst>
                    <a:ext uri="{FF2B5EF4-FFF2-40B4-BE49-F238E27FC236}">
                      <a16:creationId xmlns:a16="http://schemas.microsoft.com/office/drawing/2014/main" id="{7AB980D0-345F-4224-B54E-9D173E02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4545179" y="4471170"/>
                  <a:ext cx="1010713" cy="1010713"/>
                </a:xfrm>
                <a:prstGeom prst="rect">
                  <a:avLst/>
                </a:prstGeom>
              </p:spPr>
            </p:pic>
            <p:pic>
              <p:nvPicPr>
                <p:cNvPr id="96" name="Picture 95" descr="A picture containing object, clock&#10;&#10;Description generated with very high confidence">
                  <a:extLst>
                    <a:ext uri="{FF2B5EF4-FFF2-40B4-BE49-F238E27FC236}">
                      <a16:creationId xmlns:a16="http://schemas.microsoft.com/office/drawing/2014/main" id="{912B92D4-403B-492A-8FBB-6990F2501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638070" y="4556697"/>
                  <a:ext cx="1010713" cy="1010713"/>
                </a:xfrm>
                <a:prstGeom prst="rect">
                  <a:avLst/>
                </a:prstGeom>
              </p:spPr>
            </p:pic>
            <p:pic>
              <p:nvPicPr>
                <p:cNvPr id="97" name="Picture 96" descr="A picture containing object, clock&#10;&#10;Description generated with very high confidence">
                  <a:extLst>
                    <a:ext uri="{FF2B5EF4-FFF2-40B4-BE49-F238E27FC236}">
                      <a16:creationId xmlns:a16="http://schemas.microsoft.com/office/drawing/2014/main" id="{F4217279-BF36-42EC-9CC4-151B5DE08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2002125" y="3910180"/>
                  <a:ext cx="1010713" cy="1010713"/>
                </a:xfrm>
                <a:prstGeom prst="rect">
                  <a:avLst/>
                </a:prstGeom>
              </p:spPr>
            </p:pic>
            <p:pic>
              <p:nvPicPr>
                <p:cNvPr id="98" name="Picture 97" descr="A picture containing object, clock&#10;&#10;Description generated with very high confidence">
                  <a:extLst>
                    <a:ext uri="{FF2B5EF4-FFF2-40B4-BE49-F238E27FC236}">
                      <a16:creationId xmlns:a16="http://schemas.microsoft.com/office/drawing/2014/main" id="{0BD4600D-167A-45CE-A014-B1AFFEB51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436745" y="4248319"/>
                  <a:ext cx="1010713" cy="1010713"/>
                </a:xfrm>
                <a:prstGeom prst="rect">
                  <a:avLst/>
                </a:prstGeom>
              </p:spPr>
            </p:pic>
            <p:pic>
              <p:nvPicPr>
                <p:cNvPr id="99" name="Picture 98" descr="A picture containing object, clock&#10;&#10;Description generated with very high confidence">
                  <a:extLst>
                    <a:ext uri="{FF2B5EF4-FFF2-40B4-BE49-F238E27FC236}">
                      <a16:creationId xmlns:a16="http://schemas.microsoft.com/office/drawing/2014/main" id="{74964592-5936-4E44-B58C-5B5101E53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9430441" y="4351827"/>
                  <a:ext cx="1010713" cy="1010713"/>
                </a:xfrm>
                <a:prstGeom prst="rect">
                  <a:avLst/>
                </a:prstGeom>
              </p:spPr>
            </p:pic>
            <p:pic>
              <p:nvPicPr>
                <p:cNvPr id="100" name="Picture 99" descr="A picture containing object, clock&#10;&#10;Description generated with very high confidence">
                  <a:extLst>
                    <a:ext uri="{FF2B5EF4-FFF2-40B4-BE49-F238E27FC236}">
                      <a16:creationId xmlns:a16="http://schemas.microsoft.com/office/drawing/2014/main" id="{C6E5EBC7-97BF-4CA9-992F-A1CA78664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111624" y="4750270"/>
                  <a:ext cx="1010713" cy="1010713"/>
                </a:xfrm>
                <a:prstGeom prst="rect">
                  <a:avLst/>
                </a:prstGeom>
              </p:spPr>
            </p:pic>
            <p:pic>
              <p:nvPicPr>
                <p:cNvPr id="101" name="Picture 100" descr="A picture containing object, clock&#10;&#10;Description generated with very high confidence">
                  <a:extLst>
                    <a:ext uri="{FF2B5EF4-FFF2-40B4-BE49-F238E27FC236}">
                      <a16:creationId xmlns:a16="http://schemas.microsoft.com/office/drawing/2014/main" id="{09E207D2-3198-4832-97C0-5B173E19C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575868" y="4778907"/>
                  <a:ext cx="1010713" cy="1010713"/>
                </a:xfrm>
                <a:prstGeom prst="rect">
                  <a:avLst/>
                </a:prstGeom>
              </p:spPr>
            </p:pic>
            <p:pic>
              <p:nvPicPr>
                <p:cNvPr id="102" name="Picture 101" descr="A picture containing object, clock&#10;&#10;Description generated with very high confidence">
                  <a:extLst>
                    <a:ext uri="{FF2B5EF4-FFF2-40B4-BE49-F238E27FC236}">
                      <a16:creationId xmlns:a16="http://schemas.microsoft.com/office/drawing/2014/main" id="{43327FDF-E4B2-4173-B28A-138CC8FC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456953" y="4211794"/>
                  <a:ext cx="1010713" cy="1010713"/>
                </a:xfrm>
                <a:prstGeom prst="rect">
                  <a:avLst/>
                </a:prstGeom>
              </p:spPr>
            </p:pic>
            <p:pic>
              <p:nvPicPr>
                <p:cNvPr id="103" name="Picture 102" descr="A picture containing object, clock&#10;&#10;Description generated with very high confidence">
                  <a:extLst>
                    <a:ext uri="{FF2B5EF4-FFF2-40B4-BE49-F238E27FC236}">
                      <a16:creationId xmlns:a16="http://schemas.microsoft.com/office/drawing/2014/main" id="{ED2AA45C-7A69-4751-96D4-07E93A3E8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105658" y="4742599"/>
                  <a:ext cx="1010713" cy="1010713"/>
                </a:xfrm>
                <a:prstGeom prst="rect">
                  <a:avLst/>
                </a:prstGeom>
              </p:spPr>
            </p:pic>
            <p:pic>
              <p:nvPicPr>
                <p:cNvPr id="104" name="Picture 103" descr="A picture containing object, clock&#10;&#10;Description generated with very high confidence">
                  <a:extLst>
                    <a:ext uri="{FF2B5EF4-FFF2-40B4-BE49-F238E27FC236}">
                      <a16:creationId xmlns:a16="http://schemas.microsoft.com/office/drawing/2014/main" id="{DF08BF1B-CA9B-47A4-BD15-49A525BFB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935965" y="4438647"/>
                  <a:ext cx="1010713" cy="1010713"/>
                </a:xfrm>
                <a:prstGeom prst="rect">
                  <a:avLst/>
                </a:prstGeom>
              </p:spPr>
            </p:pic>
            <p:pic>
              <p:nvPicPr>
                <p:cNvPr id="105" name="Picture 104" descr="A picture containing object, clock&#10;&#10;Description generated with very high confidence">
                  <a:extLst>
                    <a:ext uri="{FF2B5EF4-FFF2-40B4-BE49-F238E27FC236}">
                      <a16:creationId xmlns:a16="http://schemas.microsoft.com/office/drawing/2014/main" id="{E5EDEC74-59B9-4027-8C24-961F9DE52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454292" y="4870209"/>
                  <a:ext cx="1010713" cy="1010713"/>
                </a:xfrm>
                <a:prstGeom prst="rect">
                  <a:avLst/>
                </a:prstGeom>
              </p:spPr>
            </p:pic>
          </p:grpSp>
          <p:grpSp>
            <p:nvGrpSpPr>
              <p:cNvPr id="106" name="Group 105">
                <a:extLst>
                  <a:ext uri="{FF2B5EF4-FFF2-40B4-BE49-F238E27FC236}">
                    <a16:creationId xmlns:a16="http://schemas.microsoft.com/office/drawing/2014/main" id="{3F4641F8-28B2-4815-AD09-96F6F073071F}"/>
                  </a:ext>
                </a:extLst>
              </p:cNvPr>
              <p:cNvGrpSpPr/>
              <p:nvPr/>
            </p:nvGrpSpPr>
            <p:grpSpPr>
              <a:xfrm rot="16200000">
                <a:off x="6935477" y="2228649"/>
                <a:ext cx="5488050" cy="2180972"/>
                <a:chOff x="1650373" y="3706437"/>
                <a:chExt cx="8790781" cy="2180972"/>
              </a:xfrm>
            </p:grpSpPr>
            <p:pic>
              <p:nvPicPr>
                <p:cNvPr id="107" name="Picture 106" descr="A picture containing object, clock&#10;&#10;Description generated with very high confidence">
                  <a:extLst>
                    <a:ext uri="{FF2B5EF4-FFF2-40B4-BE49-F238E27FC236}">
                      <a16:creationId xmlns:a16="http://schemas.microsoft.com/office/drawing/2014/main" id="{FF3B9266-80D8-4551-9DF0-8708764EE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373" y="4876696"/>
                  <a:ext cx="1010713" cy="1010713"/>
                </a:xfrm>
                <a:prstGeom prst="rect">
                  <a:avLst/>
                </a:prstGeom>
              </p:spPr>
            </p:pic>
            <p:pic>
              <p:nvPicPr>
                <p:cNvPr id="108" name="Picture 107" descr="A picture containing object, clock&#10;&#10;Description generated with very high confidence">
                  <a:extLst>
                    <a:ext uri="{FF2B5EF4-FFF2-40B4-BE49-F238E27FC236}">
                      <a16:creationId xmlns:a16="http://schemas.microsoft.com/office/drawing/2014/main" id="{C2A2ACA4-62C1-44D1-A86E-EFB6DA9A8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61130" y="4793592"/>
                  <a:ext cx="1010713" cy="1010713"/>
                </a:xfrm>
                <a:prstGeom prst="rect">
                  <a:avLst/>
                </a:prstGeom>
              </p:spPr>
            </p:pic>
            <p:pic>
              <p:nvPicPr>
                <p:cNvPr id="109" name="Picture 108" descr="A picture containing object, clock&#10;&#10;Description generated with very high confidence">
                  <a:extLst>
                    <a:ext uri="{FF2B5EF4-FFF2-40B4-BE49-F238E27FC236}">
                      <a16:creationId xmlns:a16="http://schemas.microsoft.com/office/drawing/2014/main" id="{746BD97A-F6E0-4A31-865F-83DB454E3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1775117" y="4174454"/>
                  <a:ext cx="1010713" cy="1010713"/>
                </a:xfrm>
                <a:prstGeom prst="rect">
                  <a:avLst/>
                </a:prstGeom>
              </p:spPr>
            </p:pic>
            <p:pic>
              <p:nvPicPr>
                <p:cNvPr id="110" name="Picture 109" descr="A picture containing object, clock&#10;&#10;Description generated with very high confidence">
                  <a:extLst>
                    <a:ext uri="{FF2B5EF4-FFF2-40B4-BE49-F238E27FC236}">
                      <a16:creationId xmlns:a16="http://schemas.microsoft.com/office/drawing/2014/main" id="{DD17DD63-0D25-4BFA-9D55-2D3AE92F3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500" y="4504863"/>
                  <a:ext cx="1010713" cy="1010713"/>
                </a:xfrm>
                <a:prstGeom prst="rect">
                  <a:avLst/>
                </a:prstGeom>
              </p:spPr>
            </p:pic>
            <p:pic>
              <p:nvPicPr>
                <p:cNvPr id="111" name="Picture 110" descr="A picture containing object, clock&#10;&#10;Description generated with very high confidence">
                  <a:extLst>
                    <a:ext uri="{FF2B5EF4-FFF2-40B4-BE49-F238E27FC236}">
                      <a16:creationId xmlns:a16="http://schemas.microsoft.com/office/drawing/2014/main" id="{0F9B0479-7152-43FB-B86E-DCF4D0A9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44" y="3962980"/>
                  <a:ext cx="1010713" cy="1010713"/>
                </a:xfrm>
                <a:prstGeom prst="rect">
                  <a:avLst/>
                </a:prstGeom>
              </p:spPr>
            </p:pic>
            <p:pic>
              <p:nvPicPr>
                <p:cNvPr id="112" name="Picture 111" descr="A picture containing object, clock&#10;&#10;Description generated with very high confidence">
                  <a:extLst>
                    <a:ext uri="{FF2B5EF4-FFF2-40B4-BE49-F238E27FC236}">
                      <a16:creationId xmlns:a16="http://schemas.microsoft.com/office/drawing/2014/main" id="{0138DCDC-49A0-40E8-8735-2671624F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07" y="4504862"/>
                  <a:ext cx="1010713" cy="1010713"/>
                </a:xfrm>
                <a:prstGeom prst="rect">
                  <a:avLst/>
                </a:prstGeom>
              </p:spPr>
            </p:pic>
            <p:pic>
              <p:nvPicPr>
                <p:cNvPr id="113" name="Picture 112" descr="A picture containing object, clock&#10;&#10;Description generated with very high confidence">
                  <a:extLst>
                    <a:ext uri="{FF2B5EF4-FFF2-40B4-BE49-F238E27FC236}">
                      <a16:creationId xmlns:a16="http://schemas.microsoft.com/office/drawing/2014/main" id="{81C3B962-7E0D-45EE-90AF-3CA5458A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68" y="4121901"/>
                  <a:ext cx="1010713" cy="1010713"/>
                </a:xfrm>
                <a:prstGeom prst="rect">
                  <a:avLst/>
                </a:prstGeom>
              </p:spPr>
            </p:pic>
            <p:pic>
              <p:nvPicPr>
                <p:cNvPr id="114" name="Picture 113" descr="A picture containing object, clock&#10;&#10;Description generated with very high confidence">
                  <a:extLst>
                    <a:ext uri="{FF2B5EF4-FFF2-40B4-BE49-F238E27FC236}">
                      <a16:creationId xmlns:a16="http://schemas.microsoft.com/office/drawing/2014/main" id="{E149A0AA-B971-4889-8129-8C137E874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585" y="4072736"/>
                  <a:ext cx="1010713" cy="1010713"/>
                </a:xfrm>
                <a:prstGeom prst="rect">
                  <a:avLst/>
                </a:prstGeom>
              </p:spPr>
            </p:pic>
            <p:pic>
              <p:nvPicPr>
                <p:cNvPr id="115" name="Picture 114" descr="A picture containing object, clock&#10;&#10;Description generated with very high confidence">
                  <a:extLst>
                    <a:ext uri="{FF2B5EF4-FFF2-40B4-BE49-F238E27FC236}">
                      <a16:creationId xmlns:a16="http://schemas.microsoft.com/office/drawing/2014/main" id="{3944AF28-2715-438C-A8DD-EA596BFD5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645879" y="4504861"/>
                  <a:ext cx="1010713" cy="1010713"/>
                </a:xfrm>
                <a:prstGeom prst="rect">
                  <a:avLst/>
                </a:prstGeom>
              </p:spPr>
            </p:pic>
            <p:pic>
              <p:nvPicPr>
                <p:cNvPr id="116" name="Picture 115" descr="A picture containing object, clock&#10;&#10;Description generated with very high confidence">
                  <a:extLst>
                    <a:ext uri="{FF2B5EF4-FFF2-40B4-BE49-F238E27FC236}">
                      <a16:creationId xmlns:a16="http://schemas.microsoft.com/office/drawing/2014/main" id="{80A49DAC-6C24-4306-8544-E501BAB1C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409" y="3706437"/>
                  <a:ext cx="1010713" cy="1010713"/>
                </a:xfrm>
                <a:prstGeom prst="rect">
                  <a:avLst/>
                </a:prstGeom>
              </p:spPr>
            </p:pic>
            <p:pic>
              <p:nvPicPr>
                <p:cNvPr id="117" name="Picture 116" descr="A picture containing object, clock&#10;&#10;Description generated with very high confidence">
                  <a:extLst>
                    <a:ext uri="{FF2B5EF4-FFF2-40B4-BE49-F238E27FC236}">
                      <a16:creationId xmlns:a16="http://schemas.microsoft.com/office/drawing/2014/main" id="{94179C3E-45CB-48FC-A22E-B3D94259A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312263" y="4438647"/>
                  <a:ext cx="1010713" cy="1010713"/>
                </a:xfrm>
                <a:prstGeom prst="rect">
                  <a:avLst/>
                </a:prstGeom>
              </p:spPr>
            </p:pic>
            <p:pic>
              <p:nvPicPr>
                <p:cNvPr id="118" name="Picture 117" descr="A picture containing object, clock&#10;&#10;Description generated with very high confidence">
                  <a:extLst>
                    <a:ext uri="{FF2B5EF4-FFF2-40B4-BE49-F238E27FC236}">
                      <a16:creationId xmlns:a16="http://schemas.microsoft.com/office/drawing/2014/main" id="{7040E35F-1734-4226-883F-9E253D043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327712" y="4176240"/>
                  <a:ext cx="1010713" cy="1010713"/>
                </a:xfrm>
                <a:prstGeom prst="rect">
                  <a:avLst/>
                </a:prstGeom>
              </p:spPr>
            </p:pic>
            <p:pic>
              <p:nvPicPr>
                <p:cNvPr id="119" name="Picture 118" descr="A picture containing object, clock&#10;&#10;Description generated with very high confidence">
                  <a:extLst>
                    <a:ext uri="{FF2B5EF4-FFF2-40B4-BE49-F238E27FC236}">
                      <a16:creationId xmlns:a16="http://schemas.microsoft.com/office/drawing/2014/main" id="{E127B848-CFE3-483D-8498-8B2A6F914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835750" y="4661426"/>
                  <a:ext cx="1010713" cy="1010713"/>
                </a:xfrm>
                <a:prstGeom prst="rect">
                  <a:avLst/>
                </a:prstGeom>
              </p:spPr>
            </p:pic>
            <p:pic>
              <p:nvPicPr>
                <p:cNvPr id="120" name="Picture 119" descr="A picture containing object, clock&#10;&#10;Description generated with very high confidence">
                  <a:extLst>
                    <a:ext uri="{FF2B5EF4-FFF2-40B4-BE49-F238E27FC236}">
                      <a16:creationId xmlns:a16="http://schemas.microsoft.com/office/drawing/2014/main" id="{261E0EA2-46AE-43D1-8295-E19883814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763806">
                  <a:off x="9035236" y="3893679"/>
                  <a:ext cx="1010713" cy="1010713"/>
                </a:xfrm>
                <a:prstGeom prst="rect">
                  <a:avLst/>
                </a:prstGeom>
              </p:spPr>
            </p:pic>
            <p:pic>
              <p:nvPicPr>
                <p:cNvPr id="121" name="Picture 120" descr="A picture containing object, clock&#10;&#10;Description generated with very high confidence">
                  <a:extLst>
                    <a:ext uri="{FF2B5EF4-FFF2-40B4-BE49-F238E27FC236}">
                      <a16:creationId xmlns:a16="http://schemas.microsoft.com/office/drawing/2014/main" id="{3C88C09F-7915-414F-A087-B282A7A16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3104157" y="4672080"/>
                  <a:ext cx="1010713" cy="1010713"/>
                </a:xfrm>
                <a:prstGeom prst="rect">
                  <a:avLst/>
                </a:prstGeom>
              </p:spPr>
            </p:pic>
            <p:pic>
              <p:nvPicPr>
                <p:cNvPr id="122" name="Picture 121" descr="A picture containing object, clock&#10;&#10;Description generated with very high confidence">
                  <a:extLst>
                    <a:ext uri="{FF2B5EF4-FFF2-40B4-BE49-F238E27FC236}">
                      <a16:creationId xmlns:a16="http://schemas.microsoft.com/office/drawing/2014/main" id="{2F2B7874-8668-466F-86B0-7ED2D8833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5625627" y="4778039"/>
                  <a:ext cx="1010713" cy="1010713"/>
                </a:xfrm>
                <a:prstGeom prst="rect">
                  <a:avLst/>
                </a:prstGeom>
              </p:spPr>
            </p:pic>
            <p:pic>
              <p:nvPicPr>
                <p:cNvPr id="123" name="Picture 122" descr="A picture containing object, clock&#10;&#10;Description generated with very high confidence">
                  <a:extLst>
                    <a:ext uri="{FF2B5EF4-FFF2-40B4-BE49-F238E27FC236}">
                      <a16:creationId xmlns:a16="http://schemas.microsoft.com/office/drawing/2014/main" id="{5B427FEC-0ADE-4AEF-A4D6-EED072ADD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18697">
                  <a:off x="4545179" y="4471170"/>
                  <a:ext cx="1010713" cy="1010713"/>
                </a:xfrm>
                <a:prstGeom prst="rect">
                  <a:avLst/>
                </a:prstGeom>
              </p:spPr>
            </p:pic>
            <p:pic>
              <p:nvPicPr>
                <p:cNvPr id="124" name="Picture 123" descr="A picture containing object, clock&#10;&#10;Description generated with very high confidence">
                  <a:extLst>
                    <a:ext uri="{FF2B5EF4-FFF2-40B4-BE49-F238E27FC236}">
                      <a16:creationId xmlns:a16="http://schemas.microsoft.com/office/drawing/2014/main" id="{F4D90641-FE4E-4496-91F9-B027D34B1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638070" y="4556697"/>
                  <a:ext cx="1010713" cy="1010713"/>
                </a:xfrm>
                <a:prstGeom prst="rect">
                  <a:avLst/>
                </a:prstGeom>
              </p:spPr>
            </p:pic>
            <p:pic>
              <p:nvPicPr>
                <p:cNvPr id="125" name="Picture 124" descr="A picture containing object, clock&#10;&#10;Description generated with very high confidence">
                  <a:extLst>
                    <a:ext uri="{FF2B5EF4-FFF2-40B4-BE49-F238E27FC236}">
                      <a16:creationId xmlns:a16="http://schemas.microsoft.com/office/drawing/2014/main" id="{13E675A8-8BF5-4BB3-AF7E-A62AE0731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2002125" y="3910180"/>
                  <a:ext cx="1010713" cy="1010713"/>
                </a:xfrm>
                <a:prstGeom prst="rect">
                  <a:avLst/>
                </a:prstGeom>
              </p:spPr>
            </p:pic>
            <p:pic>
              <p:nvPicPr>
                <p:cNvPr id="126" name="Picture 125" descr="A picture containing object, clock&#10;&#10;Description generated with very high confidence">
                  <a:extLst>
                    <a:ext uri="{FF2B5EF4-FFF2-40B4-BE49-F238E27FC236}">
                      <a16:creationId xmlns:a16="http://schemas.microsoft.com/office/drawing/2014/main" id="{5A71039B-3DF9-4DA1-96EE-513DF19F0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3436745" y="4248319"/>
                  <a:ext cx="1010713" cy="1010713"/>
                </a:xfrm>
                <a:prstGeom prst="rect">
                  <a:avLst/>
                </a:prstGeom>
              </p:spPr>
            </p:pic>
            <p:pic>
              <p:nvPicPr>
                <p:cNvPr id="127" name="Picture 126" descr="A picture containing object, clock&#10;&#10;Description generated with very high confidence">
                  <a:extLst>
                    <a:ext uri="{FF2B5EF4-FFF2-40B4-BE49-F238E27FC236}">
                      <a16:creationId xmlns:a16="http://schemas.microsoft.com/office/drawing/2014/main" id="{1E31CA60-4F36-421B-B6EE-042BB4357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9430441" y="4351827"/>
                  <a:ext cx="1010713" cy="1010713"/>
                </a:xfrm>
                <a:prstGeom prst="rect">
                  <a:avLst/>
                </a:prstGeom>
              </p:spPr>
            </p:pic>
            <p:pic>
              <p:nvPicPr>
                <p:cNvPr id="128" name="Picture 127" descr="A picture containing object, clock&#10;&#10;Description generated with very high confidence">
                  <a:extLst>
                    <a:ext uri="{FF2B5EF4-FFF2-40B4-BE49-F238E27FC236}">
                      <a16:creationId xmlns:a16="http://schemas.microsoft.com/office/drawing/2014/main" id="{72A3F952-0E77-4220-BD54-4526A8B33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8111624" y="4750270"/>
                  <a:ext cx="1010713" cy="1010713"/>
                </a:xfrm>
                <a:prstGeom prst="rect">
                  <a:avLst/>
                </a:prstGeom>
              </p:spPr>
            </p:pic>
            <p:pic>
              <p:nvPicPr>
                <p:cNvPr id="129" name="Picture 128" descr="A picture containing object, clock&#10;&#10;Description generated with very high confidence">
                  <a:extLst>
                    <a:ext uri="{FF2B5EF4-FFF2-40B4-BE49-F238E27FC236}">
                      <a16:creationId xmlns:a16="http://schemas.microsoft.com/office/drawing/2014/main" id="{3D052670-7887-4424-825C-9A6E6FF88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575868" y="4778907"/>
                  <a:ext cx="1010713" cy="1010713"/>
                </a:xfrm>
                <a:prstGeom prst="rect">
                  <a:avLst/>
                </a:prstGeom>
              </p:spPr>
            </p:pic>
            <p:pic>
              <p:nvPicPr>
                <p:cNvPr id="130" name="Picture 129" descr="A picture containing object, clock&#10;&#10;Description generated with very high confidence">
                  <a:extLst>
                    <a:ext uri="{FF2B5EF4-FFF2-40B4-BE49-F238E27FC236}">
                      <a16:creationId xmlns:a16="http://schemas.microsoft.com/office/drawing/2014/main" id="{C4CA0715-114F-47A1-A524-369114B04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6456953" y="4211794"/>
                  <a:ext cx="1010713" cy="1010713"/>
                </a:xfrm>
                <a:prstGeom prst="rect">
                  <a:avLst/>
                </a:prstGeom>
              </p:spPr>
            </p:pic>
            <p:pic>
              <p:nvPicPr>
                <p:cNvPr id="131" name="Picture 130" descr="A picture containing object, clock&#10;&#10;Description generated with very high confidence">
                  <a:extLst>
                    <a:ext uri="{FF2B5EF4-FFF2-40B4-BE49-F238E27FC236}">
                      <a16:creationId xmlns:a16="http://schemas.microsoft.com/office/drawing/2014/main" id="{A6DC5291-9A53-43C0-B17E-1BFADC30F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7105658" y="4742599"/>
                  <a:ext cx="1010713" cy="1010713"/>
                </a:xfrm>
                <a:prstGeom prst="rect">
                  <a:avLst/>
                </a:prstGeom>
              </p:spPr>
            </p:pic>
            <p:pic>
              <p:nvPicPr>
                <p:cNvPr id="132" name="Picture 131" descr="A picture containing object, clock&#10;&#10;Description generated with very high confidence">
                  <a:extLst>
                    <a:ext uri="{FF2B5EF4-FFF2-40B4-BE49-F238E27FC236}">
                      <a16:creationId xmlns:a16="http://schemas.microsoft.com/office/drawing/2014/main" id="{58279F15-77AA-4F4C-91F7-F38005174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90975">
                  <a:off x="5935965" y="4438647"/>
                  <a:ext cx="1010713" cy="1010713"/>
                </a:xfrm>
                <a:prstGeom prst="rect">
                  <a:avLst/>
                </a:prstGeom>
              </p:spPr>
            </p:pic>
            <p:pic>
              <p:nvPicPr>
                <p:cNvPr id="133" name="Picture 132" descr="A picture containing object, clock&#10;&#10;Description generated with very high confidence">
                  <a:extLst>
                    <a:ext uri="{FF2B5EF4-FFF2-40B4-BE49-F238E27FC236}">
                      <a16:creationId xmlns:a16="http://schemas.microsoft.com/office/drawing/2014/main" id="{DBBB780F-866D-45E2-BA7C-ABDE0777B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454292" y="4870209"/>
                  <a:ext cx="1010713" cy="1010713"/>
                </a:xfrm>
                <a:prstGeom prst="rect">
                  <a:avLst/>
                </a:prstGeom>
              </p:spPr>
            </p:pic>
          </p:grpSp>
        </p:grpSp>
      </p:grpSp>
      <p:sp>
        <p:nvSpPr>
          <p:cNvPr id="136" name="Chord 135">
            <a:extLst>
              <a:ext uri="{FF2B5EF4-FFF2-40B4-BE49-F238E27FC236}">
                <a16:creationId xmlns:a16="http://schemas.microsoft.com/office/drawing/2014/main" id="{DC151631-02AF-4F5C-B223-26E7CFA5DCD3}"/>
              </a:ext>
            </a:extLst>
          </p:cNvPr>
          <p:cNvSpPr/>
          <p:nvPr/>
        </p:nvSpPr>
        <p:spPr>
          <a:xfrm>
            <a:off x="3581643" y="2536831"/>
            <a:ext cx="914400" cy="914400"/>
          </a:xfrm>
          <a:prstGeom prst="chor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hord 136">
            <a:extLst>
              <a:ext uri="{FF2B5EF4-FFF2-40B4-BE49-F238E27FC236}">
                <a16:creationId xmlns:a16="http://schemas.microsoft.com/office/drawing/2014/main" id="{67130F00-79B9-449D-80D6-AC0A111D6E93}"/>
              </a:ext>
            </a:extLst>
          </p:cNvPr>
          <p:cNvSpPr/>
          <p:nvPr/>
        </p:nvSpPr>
        <p:spPr>
          <a:xfrm rot="14376519">
            <a:off x="4509608" y="2654588"/>
            <a:ext cx="914400" cy="914400"/>
          </a:xfrm>
          <a:prstGeom prst="chor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ACA9F15-54A2-4FE7-B76B-AE9A1CDF6810}"/>
              </a:ext>
            </a:extLst>
          </p:cNvPr>
          <p:cNvSpPr/>
          <p:nvPr/>
        </p:nvSpPr>
        <p:spPr>
          <a:xfrm>
            <a:off x="6758370" y="3448459"/>
            <a:ext cx="697222" cy="73553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E5F4582-CE22-4D28-B5C1-594ACB495048}"/>
              </a:ext>
            </a:extLst>
          </p:cNvPr>
          <p:cNvSpPr/>
          <p:nvPr/>
        </p:nvSpPr>
        <p:spPr>
          <a:xfrm>
            <a:off x="7576222" y="3280772"/>
            <a:ext cx="914400" cy="9144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20E0D968-A107-42B6-A548-3FD796309A90}"/>
              </a:ext>
            </a:extLst>
          </p:cNvPr>
          <p:cNvGrpSpPr/>
          <p:nvPr/>
        </p:nvGrpSpPr>
        <p:grpSpPr>
          <a:xfrm rot="10388000">
            <a:off x="7018084" y="2580632"/>
            <a:ext cx="808568" cy="468984"/>
            <a:chOff x="5904272" y="2213985"/>
            <a:chExt cx="1271114" cy="804622"/>
          </a:xfrm>
          <a:solidFill>
            <a:srgbClr val="FFFF00"/>
          </a:solidFill>
        </p:grpSpPr>
        <p:sp>
          <p:nvSpPr>
            <p:cNvPr id="140" name="Teardrop 139">
              <a:extLst>
                <a:ext uri="{FF2B5EF4-FFF2-40B4-BE49-F238E27FC236}">
                  <a16:creationId xmlns:a16="http://schemas.microsoft.com/office/drawing/2014/main" id="{079A955F-F88C-42D7-B946-A1AFB0F7A8B0}"/>
                </a:ext>
              </a:extLst>
            </p:cNvPr>
            <p:cNvSpPr/>
            <p:nvPr/>
          </p:nvSpPr>
          <p:spPr>
            <a:xfrm rot="10577239">
              <a:off x="5904272" y="2229877"/>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ardrop 140">
              <a:extLst>
                <a:ext uri="{FF2B5EF4-FFF2-40B4-BE49-F238E27FC236}">
                  <a16:creationId xmlns:a16="http://schemas.microsoft.com/office/drawing/2014/main" id="{8CB930C4-5808-421E-8DD6-B3662A1C4F52}"/>
                </a:ext>
              </a:extLst>
            </p:cNvPr>
            <p:cNvSpPr/>
            <p:nvPr/>
          </p:nvSpPr>
          <p:spPr>
            <a:xfrm rot="301803">
              <a:off x="5937497" y="2213985"/>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a:extLst>
              <a:ext uri="{FF2B5EF4-FFF2-40B4-BE49-F238E27FC236}">
                <a16:creationId xmlns:a16="http://schemas.microsoft.com/office/drawing/2014/main" id="{8DD12DD9-30EE-40B1-914F-CDC3C29AF52B}"/>
              </a:ext>
            </a:extLst>
          </p:cNvPr>
          <p:cNvGrpSpPr/>
          <p:nvPr/>
        </p:nvGrpSpPr>
        <p:grpSpPr>
          <a:xfrm rot="11946221" flipH="1">
            <a:off x="5826024" y="2500272"/>
            <a:ext cx="809121" cy="442981"/>
            <a:chOff x="5904272" y="2213985"/>
            <a:chExt cx="1271114" cy="804622"/>
          </a:xfrm>
          <a:solidFill>
            <a:srgbClr val="FFFF00"/>
          </a:solidFill>
        </p:grpSpPr>
        <p:sp>
          <p:nvSpPr>
            <p:cNvPr id="147" name="Teardrop 146">
              <a:extLst>
                <a:ext uri="{FF2B5EF4-FFF2-40B4-BE49-F238E27FC236}">
                  <a16:creationId xmlns:a16="http://schemas.microsoft.com/office/drawing/2014/main" id="{5A991A28-5B52-4D96-A9DE-C134B0B8A378}"/>
                </a:ext>
              </a:extLst>
            </p:cNvPr>
            <p:cNvSpPr/>
            <p:nvPr/>
          </p:nvSpPr>
          <p:spPr>
            <a:xfrm rot="10577239">
              <a:off x="5904272" y="2229877"/>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ardrop 147">
              <a:extLst>
                <a:ext uri="{FF2B5EF4-FFF2-40B4-BE49-F238E27FC236}">
                  <a16:creationId xmlns:a16="http://schemas.microsoft.com/office/drawing/2014/main" id="{E2607E60-F2E1-4BCD-AED7-4E5AC1AF69FC}"/>
                </a:ext>
              </a:extLst>
            </p:cNvPr>
            <p:cNvSpPr/>
            <p:nvPr/>
          </p:nvSpPr>
          <p:spPr>
            <a:xfrm rot="301803">
              <a:off x="5937497" y="2213985"/>
              <a:ext cx="1237889" cy="78873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6621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A4D0B-8A01-4248-A8BB-FC1DC9279718}"/>
              </a:ext>
            </a:extLst>
          </p:cNvPr>
          <p:cNvSpPr txBox="1"/>
          <p:nvPr/>
        </p:nvSpPr>
        <p:spPr>
          <a:xfrm>
            <a:off x="662474" y="5728995"/>
            <a:ext cx="11346024"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Due to the mass human activities on the new land, the inhuman creatures (orc, undead, elf and other inhuman creatures) which human call them "monster" feel angry</a:t>
            </a:r>
          </a:p>
        </p:txBody>
      </p:sp>
      <p:grpSp>
        <p:nvGrpSpPr>
          <p:cNvPr id="140" name="Group 139">
            <a:extLst>
              <a:ext uri="{FF2B5EF4-FFF2-40B4-BE49-F238E27FC236}">
                <a16:creationId xmlns:a16="http://schemas.microsoft.com/office/drawing/2014/main" id="{40B699B7-7E00-41A4-A412-394D44F6F07E}"/>
              </a:ext>
            </a:extLst>
          </p:cNvPr>
          <p:cNvGrpSpPr/>
          <p:nvPr/>
        </p:nvGrpSpPr>
        <p:grpSpPr>
          <a:xfrm>
            <a:off x="0" y="0"/>
            <a:ext cx="8264189" cy="3971407"/>
            <a:chOff x="0" y="0"/>
            <a:chExt cx="8264189" cy="3971407"/>
          </a:xfrm>
        </p:grpSpPr>
        <p:grpSp>
          <p:nvGrpSpPr>
            <p:cNvPr id="134" name="Group 133">
              <a:extLst>
                <a:ext uri="{FF2B5EF4-FFF2-40B4-BE49-F238E27FC236}">
                  <a16:creationId xmlns:a16="http://schemas.microsoft.com/office/drawing/2014/main" id="{6A7D2F1A-6B51-487C-8497-9CC63642494B}"/>
                </a:ext>
              </a:extLst>
            </p:cNvPr>
            <p:cNvGrpSpPr/>
            <p:nvPr/>
          </p:nvGrpSpPr>
          <p:grpSpPr>
            <a:xfrm>
              <a:off x="0" y="0"/>
              <a:ext cx="8264189" cy="3971407"/>
              <a:chOff x="0" y="0"/>
              <a:chExt cx="8264189" cy="3971407"/>
            </a:xfrm>
          </p:grpSpPr>
          <p:sp>
            <p:nvSpPr>
              <p:cNvPr id="133" name="Freeform: Shape 132">
                <a:extLst>
                  <a:ext uri="{FF2B5EF4-FFF2-40B4-BE49-F238E27FC236}">
                    <a16:creationId xmlns:a16="http://schemas.microsoft.com/office/drawing/2014/main" id="{BEE75126-54D0-4D10-8361-B9E99DF0827D}"/>
                  </a:ext>
                </a:extLst>
              </p:cNvPr>
              <p:cNvSpPr/>
              <p:nvPr/>
            </p:nvSpPr>
            <p:spPr>
              <a:xfrm>
                <a:off x="3657333" y="0"/>
                <a:ext cx="1946873" cy="2521923"/>
              </a:xfrm>
              <a:custGeom>
                <a:avLst/>
                <a:gdLst>
                  <a:gd name="connsiteX0" fmla="*/ 0 w 2667323"/>
                  <a:gd name="connsiteY0" fmla="*/ 1868129 h 1881500"/>
                  <a:gd name="connsiteX1" fmla="*/ 393290 w 2667323"/>
                  <a:gd name="connsiteY1" fmla="*/ 1877961 h 1881500"/>
                  <a:gd name="connsiteX2" fmla="*/ 619432 w 2667323"/>
                  <a:gd name="connsiteY2" fmla="*/ 1858297 h 1881500"/>
                  <a:gd name="connsiteX3" fmla="*/ 599768 w 2667323"/>
                  <a:gd name="connsiteY3" fmla="*/ 1828800 h 1881500"/>
                  <a:gd name="connsiteX4" fmla="*/ 570271 w 2667323"/>
                  <a:gd name="connsiteY4" fmla="*/ 1809135 h 1881500"/>
                  <a:gd name="connsiteX5" fmla="*/ 560439 w 2667323"/>
                  <a:gd name="connsiteY5" fmla="*/ 1779639 h 1881500"/>
                  <a:gd name="connsiteX6" fmla="*/ 540774 w 2667323"/>
                  <a:gd name="connsiteY6" fmla="*/ 1750142 h 1881500"/>
                  <a:gd name="connsiteX7" fmla="*/ 540774 w 2667323"/>
                  <a:gd name="connsiteY7" fmla="*/ 1671484 h 1881500"/>
                  <a:gd name="connsiteX8" fmla="*/ 550606 w 2667323"/>
                  <a:gd name="connsiteY8" fmla="*/ 1641987 h 1881500"/>
                  <a:gd name="connsiteX9" fmla="*/ 580103 w 2667323"/>
                  <a:gd name="connsiteY9" fmla="*/ 1622322 h 1881500"/>
                  <a:gd name="connsiteX10" fmla="*/ 619432 w 2667323"/>
                  <a:gd name="connsiteY10" fmla="*/ 1573161 h 1881500"/>
                  <a:gd name="connsiteX11" fmla="*/ 658761 w 2667323"/>
                  <a:gd name="connsiteY11" fmla="*/ 1514168 h 1881500"/>
                  <a:gd name="connsiteX12" fmla="*/ 668593 w 2667323"/>
                  <a:gd name="connsiteY12" fmla="*/ 1484671 h 1881500"/>
                  <a:gd name="connsiteX13" fmla="*/ 639097 w 2667323"/>
                  <a:gd name="connsiteY13" fmla="*/ 1386348 h 1881500"/>
                  <a:gd name="connsiteX14" fmla="*/ 619432 w 2667323"/>
                  <a:gd name="connsiteY14" fmla="*/ 1317522 h 1881500"/>
                  <a:gd name="connsiteX15" fmla="*/ 609600 w 2667323"/>
                  <a:gd name="connsiteY15" fmla="*/ 1278193 h 1881500"/>
                  <a:gd name="connsiteX16" fmla="*/ 629264 w 2667323"/>
                  <a:gd name="connsiteY16" fmla="*/ 1061884 h 1881500"/>
                  <a:gd name="connsiteX17" fmla="*/ 648929 w 2667323"/>
                  <a:gd name="connsiteY17" fmla="*/ 1002890 h 1881500"/>
                  <a:gd name="connsiteX18" fmla="*/ 688258 w 2667323"/>
                  <a:gd name="connsiteY18" fmla="*/ 943897 h 1881500"/>
                  <a:gd name="connsiteX19" fmla="*/ 737419 w 2667323"/>
                  <a:gd name="connsiteY19" fmla="*/ 894735 h 1881500"/>
                  <a:gd name="connsiteX20" fmla="*/ 786580 w 2667323"/>
                  <a:gd name="connsiteY20" fmla="*/ 855406 h 1881500"/>
                  <a:gd name="connsiteX21" fmla="*/ 875071 w 2667323"/>
                  <a:gd name="connsiteY21" fmla="*/ 806245 h 1881500"/>
                  <a:gd name="connsiteX22" fmla="*/ 904568 w 2667323"/>
                  <a:gd name="connsiteY22" fmla="*/ 776748 h 1881500"/>
                  <a:gd name="connsiteX23" fmla="*/ 934064 w 2667323"/>
                  <a:gd name="connsiteY23" fmla="*/ 766916 h 1881500"/>
                  <a:gd name="connsiteX24" fmla="*/ 963561 w 2667323"/>
                  <a:gd name="connsiteY24" fmla="*/ 747251 h 1881500"/>
                  <a:gd name="connsiteX25" fmla="*/ 1002890 w 2667323"/>
                  <a:gd name="connsiteY25" fmla="*/ 717755 h 1881500"/>
                  <a:gd name="connsiteX26" fmla="*/ 1061884 w 2667323"/>
                  <a:gd name="connsiteY26" fmla="*/ 658761 h 1881500"/>
                  <a:gd name="connsiteX27" fmla="*/ 1130709 w 2667323"/>
                  <a:gd name="connsiteY27" fmla="*/ 609600 h 1881500"/>
                  <a:gd name="connsiteX28" fmla="*/ 1189703 w 2667323"/>
                  <a:gd name="connsiteY28" fmla="*/ 550606 h 1881500"/>
                  <a:gd name="connsiteX29" fmla="*/ 1209368 w 2667323"/>
                  <a:gd name="connsiteY29" fmla="*/ 521110 h 1881500"/>
                  <a:gd name="connsiteX30" fmla="*/ 1268361 w 2667323"/>
                  <a:gd name="connsiteY30" fmla="*/ 462116 h 1881500"/>
                  <a:gd name="connsiteX31" fmla="*/ 1317522 w 2667323"/>
                  <a:gd name="connsiteY31" fmla="*/ 373626 h 1881500"/>
                  <a:gd name="connsiteX32" fmla="*/ 1376516 w 2667323"/>
                  <a:gd name="connsiteY32" fmla="*/ 334297 h 1881500"/>
                  <a:gd name="connsiteX33" fmla="*/ 1435509 w 2667323"/>
                  <a:gd name="connsiteY33" fmla="*/ 285135 h 1881500"/>
                  <a:gd name="connsiteX34" fmla="*/ 1465006 w 2667323"/>
                  <a:gd name="connsiteY34" fmla="*/ 275303 h 1881500"/>
                  <a:gd name="connsiteX35" fmla="*/ 1553497 w 2667323"/>
                  <a:gd name="connsiteY35" fmla="*/ 235974 h 1881500"/>
                  <a:gd name="connsiteX36" fmla="*/ 1769806 w 2667323"/>
                  <a:gd name="connsiteY36" fmla="*/ 226142 h 1881500"/>
                  <a:gd name="connsiteX37" fmla="*/ 1858297 w 2667323"/>
                  <a:gd name="connsiteY37" fmla="*/ 196645 h 1881500"/>
                  <a:gd name="connsiteX38" fmla="*/ 1897626 w 2667323"/>
                  <a:gd name="connsiteY38" fmla="*/ 176980 h 1881500"/>
                  <a:gd name="connsiteX39" fmla="*/ 1946787 w 2667323"/>
                  <a:gd name="connsiteY39" fmla="*/ 147484 h 1881500"/>
                  <a:gd name="connsiteX40" fmla="*/ 2035277 w 2667323"/>
                  <a:gd name="connsiteY40" fmla="*/ 108155 h 1881500"/>
                  <a:gd name="connsiteX41" fmla="*/ 2094271 w 2667323"/>
                  <a:gd name="connsiteY41" fmla="*/ 68826 h 1881500"/>
                  <a:gd name="connsiteX42" fmla="*/ 2123768 w 2667323"/>
                  <a:gd name="connsiteY42" fmla="*/ 49161 h 1881500"/>
                  <a:gd name="connsiteX43" fmla="*/ 2172929 w 2667323"/>
                  <a:gd name="connsiteY43" fmla="*/ 39329 h 1881500"/>
                  <a:gd name="connsiteX44" fmla="*/ 2212258 w 2667323"/>
                  <a:gd name="connsiteY44" fmla="*/ 19664 h 1881500"/>
                  <a:gd name="connsiteX45" fmla="*/ 2467897 w 2667323"/>
                  <a:gd name="connsiteY45" fmla="*/ 19664 h 1881500"/>
                  <a:gd name="connsiteX46" fmla="*/ 2625213 w 2667323"/>
                  <a:gd name="connsiteY46" fmla="*/ 9832 h 1881500"/>
                  <a:gd name="connsiteX47" fmla="*/ 2664542 w 2667323"/>
                  <a:gd name="connsiteY47" fmla="*/ 0 h 1881500"/>
                  <a:gd name="connsiteX48" fmla="*/ 2182761 w 2667323"/>
                  <a:gd name="connsiteY48" fmla="*/ 9832 h 1881500"/>
                  <a:gd name="connsiteX49" fmla="*/ 2064774 w 2667323"/>
                  <a:gd name="connsiteY49" fmla="*/ 19664 h 1881500"/>
                  <a:gd name="connsiteX50" fmla="*/ 1907458 w 2667323"/>
                  <a:gd name="connsiteY50" fmla="*/ 29497 h 1881500"/>
                  <a:gd name="connsiteX51" fmla="*/ 1809135 w 2667323"/>
                  <a:gd name="connsiteY51" fmla="*/ 39329 h 1881500"/>
                  <a:gd name="connsiteX52" fmla="*/ 1396180 w 2667323"/>
                  <a:gd name="connsiteY52" fmla="*/ 29497 h 1881500"/>
                  <a:gd name="connsiteX53" fmla="*/ 1268361 w 2667323"/>
                  <a:gd name="connsiteY53" fmla="*/ 19664 h 1881500"/>
                  <a:gd name="connsiteX54" fmla="*/ 1071716 w 2667323"/>
                  <a:gd name="connsiteY54" fmla="*/ 9832 h 1881500"/>
                  <a:gd name="connsiteX55" fmla="*/ 491613 w 2667323"/>
                  <a:gd name="connsiteY55" fmla="*/ 19664 h 1881500"/>
                  <a:gd name="connsiteX56" fmla="*/ 452284 w 2667323"/>
                  <a:gd name="connsiteY56" fmla="*/ 29497 h 1881500"/>
                  <a:gd name="connsiteX57" fmla="*/ 462116 w 2667323"/>
                  <a:gd name="connsiteY57" fmla="*/ 58993 h 1881500"/>
                  <a:gd name="connsiteX58" fmla="*/ 491613 w 2667323"/>
                  <a:gd name="connsiteY58" fmla="*/ 68826 h 1881500"/>
                  <a:gd name="connsiteX59" fmla="*/ 521109 w 2667323"/>
                  <a:gd name="connsiteY59" fmla="*/ 88490 h 1881500"/>
                  <a:gd name="connsiteX60" fmla="*/ 491613 w 2667323"/>
                  <a:gd name="connsiteY60" fmla="*/ 147484 h 1881500"/>
                  <a:gd name="connsiteX61" fmla="*/ 462116 w 2667323"/>
                  <a:gd name="connsiteY61" fmla="*/ 157316 h 1881500"/>
                  <a:gd name="connsiteX62" fmla="*/ 412955 w 2667323"/>
                  <a:gd name="connsiteY62" fmla="*/ 206477 h 1881500"/>
                  <a:gd name="connsiteX63" fmla="*/ 393290 w 2667323"/>
                  <a:gd name="connsiteY63" fmla="*/ 235974 h 1881500"/>
                  <a:gd name="connsiteX64" fmla="*/ 363793 w 2667323"/>
                  <a:gd name="connsiteY64" fmla="*/ 255639 h 1881500"/>
                  <a:gd name="connsiteX65" fmla="*/ 304800 w 2667323"/>
                  <a:gd name="connsiteY65" fmla="*/ 304800 h 1881500"/>
                  <a:gd name="connsiteX66" fmla="*/ 265471 w 2667323"/>
                  <a:gd name="connsiteY66" fmla="*/ 363793 h 1881500"/>
                  <a:gd name="connsiteX67" fmla="*/ 245806 w 2667323"/>
                  <a:gd name="connsiteY67" fmla="*/ 393290 h 1881500"/>
                  <a:gd name="connsiteX68" fmla="*/ 235974 w 2667323"/>
                  <a:gd name="connsiteY68" fmla="*/ 422787 h 1881500"/>
                  <a:gd name="connsiteX69" fmla="*/ 206477 w 2667323"/>
                  <a:gd name="connsiteY69" fmla="*/ 570271 h 1881500"/>
                  <a:gd name="connsiteX70" fmla="*/ 186813 w 2667323"/>
                  <a:gd name="connsiteY70" fmla="*/ 599768 h 1881500"/>
                  <a:gd name="connsiteX71" fmla="*/ 157316 w 2667323"/>
                  <a:gd name="connsiteY71" fmla="*/ 619432 h 1881500"/>
                  <a:gd name="connsiteX72" fmla="*/ 108155 w 2667323"/>
                  <a:gd name="connsiteY72" fmla="*/ 668593 h 1881500"/>
                  <a:gd name="connsiteX73" fmla="*/ 88490 w 2667323"/>
                  <a:gd name="connsiteY73" fmla="*/ 698090 h 1881500"/>
                  <a:gd name="connsiteX74" fmla="*/ 88490 w 2667323"/>
                  <a:gd name="connsiteY74" fmla="*/ 865239 h 1881500"/>
                  <a:gd name="connsiteX75" fmla="*/ 78658 w 2667323"/>
                  <a:gd name="connsiteY75" fmla="*/ 934064 h 1881500"/>
                  <a:gd name="connsiteX76" fmla="*/ 58993 w 2667323"/>
                  <a:gd name="connsiteY76" fmla="*/ 993058 h 1881500"/>
                  <a:gd name="connsiteX77" fmla="*/ 19664 w 2667323"/>
                  <a:gd name="connsiteY77" fmla="*/ 1052051 h 1881500"/>
                  <a:gd name="connsiteX78" fmla="*/ 29497 w 2667323"/>
                  <a:gd name="connsiteY78" fmla="*/ 1101213 h 1881500"/>
                  <a:gd name="connsiteX79" fmla="*/ 68826 w 2667323"/>
                  <a:gd name="connsiteY79" fmla="*/ 1160206 h 1881500"/>
                  <a:gd name="connsiteX80" fmla="*/ 117987 w 2667323"/>
                  <a:gd name="connsiteY80" fmla="*/ 1209368 h 1881500"/>
                  <a:gd name="connsiteX81" fmla="*/ 137651 w 2667323"/>
                  <a:gd name="connsiteY81" fmla="*/ 1268361 h 1881500"/>
                  <a:gd name="connsiteX82" fmla="*/ 147484 w 2667323"/>
                  <a:gd name="connsiteY82" fmla="*/ 1297858 h 1881500"/>
                  <a:gd name="connsiteX83" fmla="*/ 117987 w 2667323"/>
                  <a:gd name="connsiteY83" fmla="*/ 1415845 h 1881500"/>
                  <a:gd name="connsiteX84" fmla="*/ 88490 w 2667323"/>
                  <a:gd name="connsiteY84" fmla="*/ 1435510 h 1881500"/>
                  <a:gd name="connsiteX85" fmla="*/ 78658 w 2667323"/>
                  <a:gd name="connsiteY85" fmla="*/ 1465006 h 1881500"/>
                  <a:gd name="connsiteX86" fmla="*/ 49161 w 2667323"/>
                  <a:gd name="connsiteY86" fmla="*/ 1484671 h 1881500"/>
                  <a:gd name="connsiteX87" fmla="*/ 68826 w 2667323"/>
                  <a:gd name="connsiteY87" fmla="*/ 1612490 h 1881500"/>
                  <a:gd name="connsiteX88" fmla="*/ 88490 w 2667323"/>
                  <a:gd name="connsiteY88" fmla="*/ 1641987 h 1881500"/>
                  <a:gd name="connsiteX89" fmla="*/ 68826 w 2667323"/>
                  <a:gd name="connsiteY89" fmla="*/ 1720645 h 1881500"/>
                  <a:gd name="connsiteX90" fmla="*/ 49161 w 2667323"/>
                  <a:gd name="connsiteY90" fmla="*/ 1750142 h 1881500"/>
                  <a:gd name="connsiteX91" fmla="*/ 29497 w 2667323"/>
                  <a:gd name="connsiteY91" fmla="*/ 1809135 h 1881500"/>
                  <a:gd name="connsiteX92" fmla="*/ 19664 w 2667323"/>
                  <a:gd name="connsiteY92" fmla="*/ 1838632 h 1881500"/>
                  <a:gd name="connsiteX93" fmla="*/ 0 w 2667323"/>
                  <a:gd name="connsiteY93" fmla="*/ 1868129 h 188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667323" h="1881500">
                    <a:moveTo>
                      <a:pt x="0" y="1868129"/>
                    </a:moveTo>
                    <a:cubicBezTo>
                      <a:pt x="131097" y="1871406"/>
                      <a:pt x="262152" y="1877961"/>
                      <a:pt x="393290" y="1877961"/>
                    </a:cubicBezTo>
                    <a:cubicBezTo>
                      <a:pt x="689977" y="1877961"/>
                      <a:pt x="726099" y="1893851"/>
                      <a:pt x="619432" y="1858297"/>
                    </a:cubicBezTo>
                    <a:cubicBezTo>
                      <a:pt x="612877" y="1848465"/>
                      <a:pt x="608124" y="1837156"/>
                      <a:pt x="599768" y="1828800"/>
                    </a:cubicBezTo>
                    <a:cubicBezTo>
                      <a:pt x="591412" y="1820444"/>
                      <a:pt x="577653" y="1818363"/>
                      <a:pt x="570271" y="1809135"/>
                    </a:cubicBezTo>
                    <a:cubicBezTo>
                      <a:pt x="563797" y="1801042"/>
                      <a:pt x="565074" y="1788909"/>
                      <a:pt x="560439" y="1779639"/>
                    </a:cubicBezTo>
                    <a:cubicBezTo>
                      <a:pt x="555154" y="1769070"/>
                      <a:pt x="547329" y="1759974"/>
                      <a:pt x="540774" y="1750142"/>
                    </a:cubicBezTo>
                    <a:cubicBezTo>
                      <a:pt x="526709" y="1707945"/>
                      <a:pt x="527215" y="1725723"/>
                      <a:pt x="540774" y="1671484"/>
                    </a:cubicBezTo>
                    <a:cubicBezTo>
                      <a:pt x="543288" y="1661429"/>
                      <a:pt x="544132" y="1650080"/>
                      <a:pt x="550606" y="1641987"/>
                    </a:cubicBezTo>
                    <a:cubicBezTo>
                      <a:pt x="557988" y="1632759"/>
                      <a:pt x="570271" y="1628877"/>
                      <a:pt x="580103" y="1622322"/>
                    </a:cubicBezTo>
                    <a:cubicBezTo>
                      <a:pt x="602244" y="1555899"/>
                      <a:pt x="571538" y="1627897"/>
                      <a:pt x="619432" y="1573161"/>
                    </a:cubicBezTo>
                    <a:cubicBezTo>
                      <a:pt x="634995" y="1555375"/>
                      <a:pt x="658761" y="1514168"/>
                      <a:pt x="658761" y="1514168"/>
                    </a:cubicBezTo>
                    <a:cubicBezTo>
                      <a:pt x="662038" y="1504336"/>
                      <a:pt x="668593" y="1495035"/>
                      <a:pt x="668593" y="1484671"/>
                    </a:cubicBezTo>
                    <a:cubicBezTo>
                      <a:pt x="668593" y="1469066"/>
                      <a:pt x="640241" y="1390923"/>
                      <a:pt x="639097" y="1386348"/>
                    </a:cubicBezTo>
                    <a:cubicBezTo>
                      <a:pt x="608344" y="1263347"/>
                      <a:pt x="647654" y="1416301"/>
                      <a:pt x="619432" y="1317522"/>
                    </a:cubicBezTo>
                    <a:cubicBezTo>
                      <a:pt x="615720" y="1304529"/>
                      <a:pt x="612877" y="1291303"/>
                      <a:pt x="609600" y="1278193"/>
                    </a:cubicBezTo>
                    <a:cubicBezTo>
                      <a:pt x="612562" y="1230793"/>
                      <a:pt x="613873" y="1123448"/>
                      <a:pt x="629264" y="1061884"/>
                    </a:cubicBezTo>
                    <a:cubicBezTo>
                      <a:pt x="634291" y="1041774"/>
                      <a:pt x="637431" y="1020137"/>
                      <a:pt x="648929" y="1002890"/>
                    </a:cubicBezTo>
                    <a:lnTo>
                      <a:pt x="688258" y="943897"/>
                    </a:lnTo>
                    <a:cubicBezTo>
                      <a:pt x="714478" y="904567"/>
                      <a:pt x="698088" y="920956"/>
                      <a:pt x="737419" y="894735"/>
                    </a:cubicBezTo>
                    <a:cubicBezTo>
                      <a:pt x="773754" y="840236"/>
                      <a:pt x="736296" y="883342"/>
                      <a:pt x="786580" y="855406"/>
                    </a:cubicBezTo>
                    <a:cubicBezTo>
                      <a:pt x="887998" y="799062"/>
                      <a:pt x="808330" y="828491"/>
                      <a:pt x="875071" y="806245"/>
                    </a:cubicBezTo>
                    <a:cubicBezTo>
                      <a:pt x="884903" y="796413"/>
                      <a:pt x="892998" y="784461"/>
                      <a:pt x="904568" y="776748"/>
                    </a:cubicBezTo>
                    <a:cubicBezTo>
                      <a:pt x="913191" y="770999"/>
                      <a:pt x="924794" y="771551"/>
                      <a:pt x="934064" y="766916"/>
                    </a:cubicBezTo>
                    <a:cubicBezTo>
                      <a:pt x="944633" y="761631"/>
                      <a:pt x="953945" y="754119"/>
                      <a:pt x="963561" y="747251"/>
                    </a:cubicBezTo>
                    <a:cubicBezTo>
                      <a:pt x="976896" y="737726"/>
                      <a:pt x="990710" y="728717"/>
                      <a:pt x="1002890" y="717755"/>
                    </a:cubicBezTo>
                    <a:cubicBezTo>
                      <a:pt x="1023561" y="699151"/>
                      <a:pt x="1038745" y="674187"/>
                      <a:pt x="1061884" y="658761"/>
                    </a:cubicBezTo>
                    <a:cubicBezTo>
                      <a:pt x="1082402" y="645082"/>
                      <a:pt x="1113286" y="625281"/>
                      <a:pt x="1130709" y="609600"/>
                    </a:cubicBezTo>
                    <a:cubicBezTo>
                      <a:pt x="1151380" y="590996"/>
                      <a:pt x="1174276" y="573745"/>
                      <a:pt x="1189703" y="550606"/>
                    </a:cubicBezTo>
                    <a:cubicBezTo>
                      <a:pt x="1196258" y="540774"/>
                      <a:pt x="1201517" y="529942"/>
                      <a:pt x="1209368" y="521110"/>
                    </a:cubicBezTo>
                    <a:cubicBezTo>
                      <a:pt x="1227844" y="500325"/>
                      <a:pt x="1268361" y="462116"/>
                      <a:pt x="1268361" y="462116"/>
                    </a:cubicBezTo>
                    <a:cubicBezTo>
                      <a:pt x="1278607" y="431378"/>
                      <a:pt x="1288542" y="392946"/>
                      <a:pt x="1317522" y="373626"/>
                    </a:cubicBezTo>
                    <a:cubicBezTo>
                      <a:pt x="1337187" y="360516"/>
                      <a:pt x="1359804" y="351009"/>
                      <a:pt x="1376516" y="334297"/>
                    </a:cubicBezTo>
                    <a:cubicBezTo>
                      <a:pt x="1398258" y="312555"/>
                      <a:pt x="1408134" y="298823"/>
                      <a:pt x="1435509" y="285135"/>
                    </a:cubicBezTo>
                    <a:cubicBezTo>
                      <a:pt x="1444779" y="280500"/>
                      <a:pt x="1455736" y="279938"/>
                      <a:pt x="1465006" y="275303"/>
                    </a:cubicBezTo>
                    <a:cubicBezTo>
                      <a:pt x="1503541" y="256036"/>
                      <a:pt x="1497693" y="238510"/>
                      <a:pt x="1553497" y="235974"/>
                    </a:cubicBezTo>
                    <a:lnTo>
                      <a:pt x="1769806" y="226142"/>
                    </a:lnTo>
                    <a:cubicBezTo>
                      <a:pt x="1799303" y="216310"/>
                      <a:pt x="1830487" y="210550"/>
                      <a:pt x="1858297" y="196645"/>
                    </a:cubicBezTo>
                    <a:cubicBezTo>
                      <a:pt x="1871407" y="190090"/>
                      <a:pt x="1884813" y="184098"/>
                      <a:pt x="1897626" y="176980"/>
                    </a:cubicBezTo>
                    <a:cubicBezTo>
                      <a:pt x="1914331" y="167699"/>
                      <a:pt x="1929694" y="156030"/>
                      <a:pt x="1946787" y="147484"/>
                    </a:cubicBezTo>
                    <a:cubicBezTo>
                      <a:pt x="2005947" y="117904"/>
                      <a:pt x="1983159" y="139425"/>
                      <a:pt x="2035277" y="108155"/>
                    </a:cubicBezTo>
                    <a:cubicBezTo>
                      <a:pt x="2055543" y="95996"/>
                      <a:pt x="2074606" y="81936"/>
                      <a:pt x="2094271" y="68826"/>
                    </a:cubicBezTo>
                    <a:cubicBezTo>
                      <a:pt x="2104103" y="62271"/>
                      <a:pt x="2112180" y="51478"/>
                      <a:pt x="2123768" y="49161"/>
                    </a:cubicBezTo>
                    <a:lnTo>
                      <a:pt x="2172929" y="39329"/>
                    </a:lnTo>
                    <a:cubicBezTo>
                      <a:pt x="2186039" y="32774"/>
                      <a:pt x="2198786" y="25438"/>
                      <a:pt x="2212258" y="19664"/>
                    </a:cubicBezTo>
                    <a:cubicBezTo>
                      <a:pt x="2292940" y="-14914"/>
                      <a:pt x="2379882" y="15837"/>
                      <a:pt x="2467897" y="19664"/>
                    </a:cubicBezTo>
                    <a:cubicBezTo>
                      <a:pt x="2520336" y="16387"/>
                      <a:pt x="2572933" y="15060"/>
                      <a:pt x="2625213" y="9832"/>
                    </a:cubicBezTo>
                    <a:cubicBezTo>
                      <a:pt x="2638659" y="8487"/>
                      <a:pt x="2678055" y="0"/>
                      <a:pt x="2664542" y="0"/>
                    </a:cubicBezTo>
                    <a:cubicBezTo>
                      <a:pt x="2503915" y="0"/>
                      <a:pt x="2343355" y="6555"/>
                      <a:pt x="2182761" y="9832"/>
                    </a:cubicBezTo>
                    <a:lnTo>
                      <a:pt x="2064774" y="19664"/>
                    </a:lnTo>
                    <a:lnTo>
                      <a:pt x="1907458" y="29497"/>
                    </a:lnTo>
                    <a:cubicBezTo>
                      <a:pt x="1874617" y="32023"/>
                      <a:pt x="1841909" y="36052"/>
                      <a:pt x="1809135" y="39329"/>
                    </a:cubicBezTo>
                    <a:lnTo>
                      <a:pt x="1396180" y="29497"/>
                    </a:lnTo>
                    <a:cubicBezTo>
                      <a:pt x="1353476" y="27944"/>
                      <a:pt x="1311015" y="22249"/>
                      <a:pt x="1268361" y="19664"/>
                    </a:cubicBezTo>
                    <a:cubicBezTo>
                      <a:pt x="1202851" y="15694"/>
                      <a:pt x="1137264" y="13109"/>
                      <a:pt x="1071716" y="9832"/>
                    </a:cubicBezTo>
                    <a:lnTo>
                      <a:pt x="491613" y="19664"/>
                    </a:lnTo>
                    <a:cubicBezTo>
                      <a:pt x="478107" y="20093"/>
                      <a:pt x="460392" y="18686"/>
                      <a:pt x="452284" y="29497"/>
                    </a:cubicBezTo>
                    <a:cubicBezTo>
                      <a:pt x="446066" y="37788"/>
                      <a:pt x="454788" y="51665"/>
                      <a:pt x="462116" y="58993"/>
                    </a:cubicBezTo>
                    <a:cubicBezTo>
                      <a:pt x="469445" y="66322"/>
                      <a:pt x="482343" y="64191"/>
                      <a:pt x="491613" y="68826"/>
                    </a:cubicBezTo>
                    <a:cubicBezTo>
                      <a:pt x="502182" y="74111"/>
                      <a:pt x="511277" y="81935"/>
                      <a:pt x="521109" y="88490"/>
                    </a:cubicBezTo>
                    <a:cubicBezTo>
                      <a:pt x="514632" y="107921"/>
                      <a:pt x="508940" y="133623"/>
                      <a:pt x="491613" y="147484"/>
                    </a:cubicBezTo>
                    <a:cubicBezTo>
                      <a:pt x="483520" y="153958"/>
                      <a:pt x="471948" y="154039"/>
                      <a:pt x="462116" y="157316"/>
                    </a:cubicBezTo>
                    <a:cubicBezTo>
                      <a:pt x="409675" y="235976"/>
                      <a:pt x="478504" y="140928"/>
                      <a:pt x="412955" y="206477"/>
                    </a:cubicBezTo>
                    <a:cubicBezTo>
                      <a:pt x="404599" y="214833"/>
                      <a:pt x="401646" y="227618"/>
                      <a:pt x="393290" y="235974"/>
                    </a:cubicBezTo>
                    <a:cubicBezTo>
                      <a:pt x="384934" y="244330"/>
                      <a:pt x="372871" y="248074"/>
                      <a:pt x="363793" y="255639"/>
                    </a:cubicBezTo>
                    <a:cubicBezTo>
                      <a:pt x="288088" y="318727"/>
                      <a:pt x="378037" y="255975"/>
                      <a:pt x="304800" y="304800"/>
                    </a:cubicBezTo>
                    <a:lnTo>
                      <a:pt x="265471" y="363793"/>
                    </a:lnTo>
                    <a:lnTo>
                      <a:pt x="245806" y="393290"/>
                    </a:lnTo>
                    <a:cubicBezTo>
                      <a:pt x="242529" y="403122"/>
                      <a:pt x="237678" y="412564"/>
                      <a:pt x="235974" y="422787"/>
                    </a:cubicBezTo>
                    <a:cubicBezTo>
                      <a:pt x="229635" y="460819"/>
                      <a:pt x="231489" y="532752"/>
                      <a:pt x="206477" y="570271"/>
                    </a:cubicBezTo>
                    <a:cubicBezTo>
                      <a:pt x="199922" y="580103"/>
                      <a:pt x="195169" y="591412"/>
                      <a:pt x="186813" y="599768"/>
                    </a:cubicBezTo>
                    <a:cubicBezTo>
                      <a:pt x="178457" y="608124"/>
                      <a:pt x="167148" y="612877"/>
                      <a:pt x="157316" y="619432"/>
                    </a:cubicBezTo>
                    <a:cubicBezTo>
                      <a:pt x="104875" y="698092"/>
                      <a:pt x="173704" y="603044"/>
                      <a:pt x="108155" y="668593"/>
                    </a:cubicBezTo>
                    <a:cubicBezTo>
                      <a:pt x="99799" y="676949"/>
                      <a:pt x="95045" y="688258"/>
                      <a:pt x="88490" y="698090"/>
                    </a:cubicBezTo>
                    <a:cubicBezTo>
                      <a:pt x="61730" y="778372"/>
                      <a:pt x="88490" y="685537"/>
                      <a:pt x="88490" y="865239"/>
                    </a:cubicBezTo>
                    <a:cubicBezTo>
                      <a:pt x="88490" y="888414"/>
                      <a:pt x="83869" y="911483"/>
                      <a:pt x="78658" y="934064"/>
                    </a:cubicBezTo>
                    <a:cubicBezTo>
                      <a:pt x="73997" y="954262"/>
                      <a:pt x="70491" y="975811"/>
                      <a:pt x="58993" y="993058"/>
                    </a:cubicBezTo>
                    <a:lnTo>
                      <a:pt x="19664" y="1052051"/>
                    </a:lnTo>
                    <a:cubicBezTo>
                      <a:pt x="22942" y="1068438"/>
                      <a:pt x="22581" y="1085999"/>
                      <a:pt x="29497" y="1101213"/>
                    </a:cubicBezTo>
                    <a:cubicBezTo>
                      <a:pt x="39277" y="1122728"/>
                      <a:pt x="55716" y="1140542"/>
                      <a:pt x="68826" y="1160206"/>
                    </a:cubicBezTo>
                    <a:cubicBezTo>
                      <a:pt x="95046" y="1199536"/>
                      <a:pt x="78656" y="1183147"/>
                      <a:pt x="117987" y="1209368"/>
                    </a:cubicBezTo>
                    <a:lnTo>
                      <a:pt x="137651" y="1268361"/>
                    </a:lnTo>
                    <a:lnTo>
                      <a:pt x="147484" y="1297858"/>
                    </a:lnTo>
                    <a:cubicBezTo>
                      <a:pt x="142018" y="1347053"/>
                      <a:pt x="151855" y="1381976"/>
                      <a:pt x="117987" y="1415845"/>
                    </a:cubicBezTo>
                    <a:cubicBezTo>
                      <a:pt x="109631" y="1424201"/>
                      <a:pt x="98322" y="1428955"/>
                      <a:pt x="88490" y="1435510"/>
                    </a:cubicBezTo>
                    <a:cubicBezTo>
                      <a:pt x="85213" y="1445342"/>
                      <a:pt x="85132" y="1456913"/>
                      <a:pt x="78658" y="1465006"/>
                    </a:cubicBezTo>
                    <a:cubicBezTo>
                      <a:pt x="71276" y="1474234"/>
                      <a:pt x="51104" y="1473015"/>
                      <a:pt x="49161" y="1484671"/>
                    </a:cubicBezTo>
                    <a:cubicBezTo>
                      <a:pt x="46340" y="1501598"/>
                      <a:pt x="52883" y="1580603"/>
                      <a:pt x="68826" y="1612490"/>
                    </a:cubicBezTo>
                    <a:cubicBezTo>
                      <a:pt x="74111" y="1623059"/>
                      <a:pt x="81935" y="1632155"/>
                      <a:pt x="88490" y="1641987"/>
                    </a:cubicBezTo>
                    <a:cubicBezTo>
                      <a:pt x="84751" y="1660683"/>
                      <a:pt x="78903" y="1700490"/>
                      <a:pt x="68826" y="1720645"/>
                    </a:cubicBezTo>
                    <a:cubicBezTo>
                      <a:pt x="63541" y="1731214"/>
                      <a:pt x="55716" y="1740310"/>
                      <a:pt x="49161" y="1750142"/>
                    </a:cubicBezTo>
                    <a:lnTo>
                      <a:pt x="29497" y="1809135"/>
                    </a:lnTo>
                    <a:cubicBezTo>
                      <a:pt x="26219" y="1818967"/>
                      <a:pt x="24299" y="1829362"/>
                      <a:pt x="19664" y="1838632"/>
                    </a:cubicBezTo>
                    <a:lnTo>
                      <a:pt x="0" y="1868129"/>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9340610F-92CE-4753-A849-4EA8870BD537}"/>
                  </a:ext>
                </a:extLst>
              </p:cNvPr>
              <p:cNvGrpSpPr/>
              <p:nvPr/>
            </p:nvGrpSpPr>
            <p:grpSpPr>
              <a:xfrm>
                <a:off x="0" y="339783"/>
                <a:ext cx="8264189" cy="3631624"/>
                <a:chOff x="0" y="339783"/>
                <a:chExt cx="8264189" cy="3631624"/>
              </a:xfrm>
            </p:grpSpPr>
            <p:sp>
              <p:nvSpPr>
                <p:cNvPr id="129" name="Rectangle 128">
                  <a:extLst>
                    <a:ext uri="{FF2B5EF4-FFF2-40B4-BE49-F238E27FC236}">
                      <a16:creationId xmlns:a16="http://schemas.microsoft.com/office/drawing/2014/main" id="{9C253950-0B02-4BFF-B47F-AC0A371CC092}"/>
                    </a:ext>
                  </a:extLst>
                </p:cNvPr>
                <p:cNvSpPr/>
                <p:nvPr/>
              </p:nvSpPr>
              <p:spPr>
                <a:xfrm>
                  <a:off x="0" y="2348415"/>
                  <a:ext cx="8202698" cy="16139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47F6676D-0392-4785-8B4A-E94C7A4E5D09}"/>
                    </a:ext>
                  </a:extLst>
                </p:cNvPr>
                <p:cNvGrpSpPr/>
                <p:nvPr/>
              </p:nvGrpSpPr>
              <p:grpSpPr>
                <a:xfrm>
                  <a:off x="61307" y="1079216"/>
                  <a:ext cx="1352783" cy="2685866"/>
                  <a:chOff x="3421626" y="1700981"/>
                  <a:chExt cx="1514168" cy="2669257"/>
                </a:xfrm>
              </p:grpSpPr>
              <p:sp>
                <p:nvSpPr>
                  <p:cNvPr id="93" name="Rectangle 92">
                    <a:extLst>
                      <a:ext uri="{FF2B5EF4-FFF2-40B4-BE49-F238E27FC236}">
                        <a16:creationId xmlns:a16="http://schemas.microsoft.com/office/drawing/2014/main" id="{6410EED0-F45F-48AA-A62E-12A0960C44BC}"/>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074EADD5-1867-407A-8136-1921C4320B10}"/>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833574FF-E0E9-46F8-B020-4EDAD9EFB4FE}"/>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6388781B-1FC5-4B7C-ACA6-24CA6AAF2930}"/>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3E17D5F3-E4A8-49CA-A0BD-8D6BD4DFE343}"/>
                    </a:ext>
                  </a:extLst>
                </p:cNvPr>
                <p:cNvGrpSpPr/>
                <p:nvPr/>
              </p:nvGrpSpPr>
              <p:grpSpPr>
                <a:xfrm>
                  <a:off x="614717" y="339783"/>
                  <a:ext cx="7649472" cy="3631624"/>
                  <a:chOff x="614717" y="339783"/>
                  <a:chExt cx="7649472" cy="3631624"/>
                </a:xfrm>
              </p:grpSpPr>
              <p:sp>
                <p:nvSpPr>
                  <p:cNvPr id="127" name="Trapezoid 126">
                    <a:extLst>
                      <a:ext uri="{FF2B5EF4-FFF2-40B4-BE49-F238E27FC236}">
                        <a16:creationId xmlns:a16="http://schemas.microsoft.com/office/drawing/2014/main" id="{1851FA93-BF46-47A5-9F24-28CFE976F560}"/>
                      </a:ext>
                    </a:extLst>
                  </p:cNvPr>
                  <p:cNvSpPr/>
                  <p:nvPr/>
                </p:nvSpPr>
                <p:spPr>
                  <a:xfrm>
                    <a:off x="3431781" y="2363632"/>
                    <a:ext cx="1168288" cy="1607775"/>
                  </a:xfrm>
                  <a:prstGeom prst="trapezoi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5EAA2B02-31B5-4DA4-8526-1AC7516A55E7}"/>
                      </a:ext>
                    </a:extLst>
                  </p:cNvPr>
                  <p:cNvGrpSpPr/>
                  <p:nvPr/>
                </p:nvGrpSpPr>
                <p:grpSpPr>
                  <a:xfrm>
                    <a:off x="614717" y="773137"/>
                    <a:ext cx="1352783" cy="2685866"/>
                    <a:chOff x="3421626" y="1700981"/>
                    <a:chExt cx="1514168" cy="2669257"/>
                  </a:xfrm>
                </p:grpSpPr>
                <p:sp>
                  <p:nvSpPr>
                    <p:cNvPr id="113" name="Rectangle 112">
                      <a:extLst>
                        <a:ext uri="{FF2B5EF4-FFF2-40B4-BE49-F238E27FC236}">
                          <a16:creationId xmlns:a16="http://schemas.microsoft.com/office/drawing/2014/main" id="{2AEE70E8-98AC-40B1-9886-ED3BB51EDB78}"/>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a:extLst>
                        <a:ext uri="{FF2B5EF4-FFF2-40B4-BE49-F238E27FC236}">
                          <a16:creationId xmlns:a16="http://schemas.microsoft.com/office/drawing/2014/main" id="{F83ECEAA-7A0C-4686-9D5E-8371B33B5829}"/>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a:extLst>
                        <a:ext uri="{FF2B5EF4-FFF2-40B4-BE49-F238E27FC236}">
                          <a16:creationId xmlns:a16="http://schemas.microsoft.com/office/drawing/2014/main" id="{9EC8FDBA-632D-4619-ABCA-A2146352AD17}"/>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a:extLst>
                        <a:ext uri="{FF2B5EF4-FFF2-40B4-BE49-F238E27FC236}">
                          <a16:creationId xmlns:a16="http://schemas.microsoft.com/office/drawing/2014/main" id="{F2C2F374-34F6-41C7-A18A-9C9380FE396B}"/>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FDBB498D-72B1-4F40-AACA-C385AED0CCAE}"/>
                      </a:ext>
                    </a:extLst>
                  </p:cNvPr>
                  <p:cNvGrpSpPr/>
                  <p:nvPr/>
                </p:nvGrpSpPr>
                <p:grpSpPr>
                  <a:xfrm>
                    <a:off x="1697385" y="339783"/>
                    <a:ext cx="1352783" cy="2685866"/>
                    <a:chOff x="3421626" y="1700981"/>
                    <a:chExt cx="1514168" cy="2669257"/>
                  </a:xfrm>
                </p:grpSpPr>
                <p:sp>
                  <p:nvSpPr>
                    <p:cNvPr id="109" name="Rectangle 108">
                      <a:extLst>
                        <a:ext uri="{FF2B5EF4-FFF2-40B4-BE49-F238E27FC236}">
                          <a16:creationId xmlns:a16="http://schemas.microsoft.com/office/drawing/2014/main" id="{79D895C3-EFB6-4054-8A49-12A34FB58207}"/>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48C43866-537E-43BD-B8C2-BA89C4B81205}"/>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72B08DF2-9278-46C8-AA41-71D00588A417}"/>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70DD4BF3-001D-410B-9150-891AF8A47119}"/>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6282165-3BD7-4C00-AC63-35BA33219CF9}"/>
                      </a:ext>
                    </a:extLst>
                  </p:cNvPr>
                  <p:cNvGrpSpPr/>
                  <p:nvPr/>
                </p:nvGrpSpPr>
                <p:grpSpPr>
                  <a:xfrm>
                    <a:off x="1082484" y="1063190"/>
                    <a:ext cx="1352783" cy="2685866"/>
                    <a:chOff x="3421626" y="1700981"/>
                    <a:chExt cx="1514168" cy="2669257"/>
                  </a:xfrm>
                </p:grpSpPr>
                <p:sp>
                  <p:nvSpPr>
                    <p:cNvPr id="105" name="Rectangle 104">
                      <a:extLst>
                        <a:ext uri="{FF2B5EF4-FFF2-40B4-BE49-F238E27FC236}">
                          <a16:creationId xmlns:a16="http://schemas.microsoft.com/office/drawing/2014/main" id="{C79018C0-2525-4D72-90A3-4D8A62B89F9F}"/>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a:extLst>
                        <a:ext uri="{FF2B5EF4-FFF2-40B4-BE49-F238E27FC236}">
                          <a16:creationId xmlns:a16="http://schemas.microsoft.com/office/drawing/2014/main" id="{D5C876FA-C086-475C-8EA4-C541DABF53F4}"/>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31D29D22-1CD7-473E-9594-E020105654BC}"/>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C65DD65B-04D4-49E6-8819-F33BCE61221A}"/>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E9D0943F-2F90-4503-BA8B-3C7CE39460B5}"/>
                      </a:ext>
                    </a:extLst>
                  </p:cNvPr>
                  <p:cNvGrpSpPr/>
                  <p:nvPr/>
                </p:nvGrpSpPr>
                <p:grpSpPr>
                  <a:xfrm>
                    <a:off x="2237620" y="903710"/>
                    <a:ext cx="1352783" cy="2685866"/>
                    <a:chOff x="3421626" y="1700981"/>
                    <a:chExt cx="1514168" cy="2669257"/>
                  </a:xfrm>
                </p:grpSpPr>
                <p:sp>
                  <p:nvSpPr>
                    <p:cNvPr id="101" name="Rectangle 100">
                      <a:extLst>
                        <a:ext uri="{FF2B5EF4-FFF2-40B4-BE49-F238E27FC236}">
                          <a16:creationId xmlns:a16="http://schemas.microsoft.com/office/drawing/2014/main" id="{CEE62B40-DF79-41E5-AA41-F9745826EB43}"/>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731C93C9-96C4-4043-880C-7EEAEF28145C}"/>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0A21B66C-510F-4767-A701-A303323EB2A5}"/>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a:extLst>
                        <a:ext uri="{FF2B5EF4-FFF2-40B4-BE49-F238E27FC236}">
                          <a16:creationId xmlns:a16="http://schemas.microsoft.com/office/drawing/2014/main" id="{3278CEF6-30E8-4416-9A81-2917B1A39ED8}"/>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7B2471A2-8D55-4616-85BA-D0CE8BD3B5F9}"/>
                      </a:ext>
                    </a:extLst>
                  </p:cNvPr>
                  <p:cNvGrpSpPr/>
                  <p:nvPr/>
                </p:nvGrpSpPr>
                <p:grpSpPr>
                  <a:xfrm>
                    <a:off x="6911406" y="475716"/>
                    <a:ext cx="1352783" cy="2685866"/>
                    <a:chOff x="3421626" y="1700981"/>
                    <a:chExt cx="1514168" cy="2669257"/>
                  </a:xfrm>
                </p:grpSpPr>
                <p:sp>
                  <p:nvSpPr>
                    <p:cNvPr id="97" name="Rectangle 96">
                      <a:extLst>
                        <a:ext uri="{FF2B5EF4-FFF2-40B4-BE49-F238E27FC236}">
                          <a16:creationId xmlns:a16="http://schemas.microsoft.com/office/drawing/2014/main" id="{81FAF7F2-B722-47DE-BBEF-305E063F2E69}"/>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97">
                      <a:extLst>
                        <a:ext uri="{FF2B5EF4-FFF2-40B4-BE49-F238E27FC236}">
                          <a16:creationId xmlns:a16="http://schemas.microsoft.com/office/drawing/2014/main" id="{178D4B6C-E609-4268-8EF2-CE8A581F7637}"/>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1750558C-990B-4358-A9E7-BEAC1083AE5F}"/>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A64E2FAD-058C-4C1E-8035-A1A2872AD23A}"/>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5A6BE9D7-47D6-4530-A749-083B62896D0A}"/>
                      </a:ext>
                    </a:extLst>
                  </p:cNvPr>
                  <p:cNvGrpSpPr/>
                  <p:nvPr/>
                </p:nvGrpSpPr>
                <p:grpSpPr>
                  <a:xfrm>
                    <a:off x="6393132" y="1137238"/>
                    <a:ext cx="1352783" cy="2685866"/>
                    <a:chOff x="3421626" y="1700981"/>
                    <a:chExt cx="1514168" cy="2669257"/>
                  </a:xfrm>
                </p:grpSpPr>
                <p:sp>
                  <p:nvSpPr>
                    <p:cNvPr id="89" name="Rectangle 88">
                      <a:extLst>
                        <a:ext uri="{FF2B5EF4-FFF2-40B4-BE49-F238E27FC236}">
                          <a16:creationId xmlns:a16="http://schemas.microsoft.com/office/drawing/2014/main" id="{CC5C15A0-A408-4E6C-9AE4-689E37031D57}"/>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327BC679-011D-4DB5-8E47-73BE279EF07C}"/>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D25A93EE-F5FB-4568-A4F9-EBDC3ADFC45B}"/>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F6B308FE-38F8-44CC-901E-4407EB9170F1}"/>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3321CFE2-B2AA-4E93-807F-A351601AE1C7}"/>
                      </a:ext>
                    </a:extLst>
                  </p:cNvPr>
                  <p:cNvGrpSpPr/>
                  <p:nvPr/>
                </p:nvGrpSpPr>
                <p:grpSpPr>
                  <a:xfrm>
                    <a:off x="4982718" y="825799"/>
                    <a:ext cx="1352783" cy="2685866"/>
                    <a:chOff x="3421626" y="1700981"/>
                    <a:chExt cx="1514168" cy="2669257"/>
                  </a:xfrm>
                </p:grpSpPr>
                <p:sp>
                  <p:nvSpPr>
                    <p:cNvPr id="85" name="Rectangle 84">
                      <a:extLst>
                        <a:ext uri="{FF2B5EF4-FFF2-40B4-BE49-F238E27FC236}">
                          <a16:creationId xmlns:a16="http://schemas.microsoft.com/office/drawing/2014/main" id="{507A2B66-63F3-4615-9B84-BB62802AE1EA}"/>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A1605E70-F133-486B-9C63-2F0B72E6E063}"/>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DE2EAADB-AC29-4C06-9568-0DD26A72A088}"/>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D56CE000-F94C-439C-A66B-7A6A72E36B64}"/>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E399AE1-CE2F-4F5A-9221-A740840B95FB}"/>
                      </a:ext>
                    </a:extLst>
                  </p:cNvPr>
                  <p:cNvGrpSpPr/>
                  <p:nvPr/>
                </p:nvGrpSpPr>
                <p:grpSpPr>
                  <a:xfrm>
                    <a:off x="5845778" y="544919"/>
                    <a:ext cx="1352783" cy="2685866"/>
                    <a:chOff x="3421626" y="1700981"/>
                    <a:chExt cx="1514168" cy="2669257"/>
                  </a:xfrm>
                </p:grpSpPr>
                <p:sp>
                  <p:nvSpPr>
                    <p:cNvPr id="81" name="Rectangle 80">
                      <a:extLst>
                        <a:ext uri="{FF2B5EF4-FFF2-40B4-BE49-F238E27FC236}">
                          <a16:creationId xmlns:a16="http://schemas.microsoft.com/office/drawing/2014/main" id="{38083657-FC1F-479E-9C78-14D26E4338BD}"/>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3A17197-E402-4393-84F3-4C6393848B0E}"/>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8B51D25B-3949-4A9E-92C1-4C98F1E77260}"/>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E00DEC8B-B312-4704-8FE3-86A3BCFAEDCF}"/>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D751FBFA-5E18-44BB-82C0-3B491093CAF1}"/>
                      </a:ext>
                    </a:extLst>
                  </p:cNvPr>
                  <p:cNvGrpSpPr/>
                  <p:nvPr/>
                </p:nvGrpSpPr>
                <p:grpSpPr>
                  <a:xfrm>
                    <a:off x="5562483" y="1001305"/>
                    <a:ext cx="1352783" cy="2685866"/>
                    <a:chOff x="3421626" y="1700981"/>
                    <a:chExt cx="1514168" cy="2669257"/>
                  </a:xfrm>
                </p:grpSpPr>
                <p:sp>
                  <p:nvSpPr>
                    <p:cNvPr id="77" name="Rectangle 76">
                      <a:extLst>
                        <a:ext uri="{FF2B5EF4-FFF2-40B4-BE49-F238E27FC236}">
                          <a16:creationId xmlns:a16="http://schemas.microsoft.com/office/drawing/2014/main" id="{980D237E-95F1-4DF3-BFF9-2C0505A7DDFF}"/>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BFD60390-04AF-4230-B238-D2072C22A173}"/>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953EF59E-20F0-46CF-B12D-962F7F882EF7}"/>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203FCFCC-4674-4B4B-938B-458F88A8A5A4}"/>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ECA8F68C-3D5F-42E9-8AFE-40C0D5F6247F}"/>
                      </a:ext>
                    </a:extLst>
                  </p:cNvPr>
                  <p:cNvGrpSpPr/>
                  <p:nvPr/>
                </p:nvGrpSpPr>
                <p:grpSpPr>
                  <a:xfrm>
                    <a:off x="4397471" y="1174517"/>
                    <a:ext cx="1352783" cy="2685866"/>
                    <a:chOff x="3421626" y="1700981"/>
                    <a:chExt cx="1514168" cy="2669257"/>
                  </a:xfrm>
                </p:grpSpPr>
                <p:sp>
                  <p:nvSpPr>
                    <p:cNvPr id="73" name="Rectangle 72">
                      <a:extLst>
                        <a:ext uri="{FF2B5EF4-FFF2-40B4-BE49-F238E27FC236}">
                          <a16:creationId xmlns:a16="http://schemas.microsoft.com/office/drawing/2014/main" id="{2BD024F3-BBBE-406D-B535-CD8CDE52A632}"/>
                        </a:ext>
                      </a:extLst>
                    </p:cNvPr>
                    <p:cNvSpPr/>
                    <p:nvPr/>
                  </p:nvSpPr>
                  <p:spPr>
                    <a:xfrm>
                      <a:off x="3923071" y="3170702"/>
                      <a:ext cx="511278" cy="11995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85F39751-9B6C-4CAA-9383-84353F7DA18F}"/>
                        </a:ext>
                      </a:extLst>
                    </p:cNvPr>
                    <p:cNvSpPr/>
                    <p:nvPr/>
                  </p:nvSpPr>
                  <p:spPr>
                    <a:xfrm>
                      <a:off x="3490452" y="17009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11FD4E13-4F25-4C06-A487-E054C9094CA2}"/>
                        </a:ext>
                      </a:extLst>
                    </p:cNvPr>
                    <p:cNvSpPr/>
                    <p:nvPr/>
                  </p:nvSpPr>
                  <p:spPr>
                    <a:xfrm>
                      <a:off x="3490452" y="2158181"/>
                      <a:ext cx="1376516"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130606D9-5AF8-44B8-87D8-58E1473931F4}"/>
                        </a:ext>
                      </a:extLst>
                    </p:cNvPr>
                    <p:cNvSpPr/>
                    <p:nvPr/>
                  </p:nvSpPr>
                  <p:spPr>
                    <a:xfrm>
                      <a:off x="3421626" y="2615381"/>
                      <a:ext cx="1514168"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122">
                    <a:extLst>
                      <a:ext uri="{FF2B5EF4-FFF2-40B4-BE49-F238E27FC236}">
                        <a16:creationId xmlns:a16="http://schemas.microsoft.com/office/drawing/2014/main" id="{DEF47D2C-035B-4120-801A-61D517BEE406}"/>
                      </a:ext>
                    </a:extLst>
                  </p:cNvPr>
                  <p:cNvSpPr/>
                  <p:nvPr/>
                </p:nvSpPr>
                <p:spPr>
                  <a:xfrm>
                    <a:off x="3421626" y="3382297"/>
                    <a:ext cx="511277" cy="304874"/>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2F7FBD28-B35F-4D74-BB10-3B6EA63882EF}"/>
                      </a:ext>
                    </a:extLst>
                  </p:cNvPr>
                  <p:cNvSpPr/>
                  <p:nvPr/>
                </p:nvSpPr>
                <p:spPr>
                  <a:xfrm>
                    <a:off x="4133548" y="3601755"/>
                    <a:ext cx="511277" cy="369652"/>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5E8C3C41-B772-47C2-99E6-74C7280B7CB8}"/>
                      </a:ext>
                    </a:extLst>
                  </p:cNvPr>
                  <p:cNvSpPr/>
                  <p:nvPr/>
                </p:nvSpPr>
                <p:spPr>
                  <a:xfrm>
                    <a:off x="4093747" y="3141709"/>
                    <a:ext cx="430730" cy="239149"/>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2E74E25-B8B7-42BA-B801-E786BEAB7862}"/>
                      </a:ext>
                    </a:extLst>
                  </p:cNvPr>
                  <p:cNvSpPr/>
                  <p:nvPr/>
                </p:nvSpPr>
                <p:spPr>
                  <a:xfrm>
                    <a:off x="3606513" y="2606962"/>
                    <a:ext cx="342958" cy="222353"/>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86720A5-563A-475D-9038-3FC1D1EE1760}"/>
                      </a:ext>
                    </a:extLst>
                  </p:cNvPr>
                  <p:cNvSpPr/>
                  <p:nvPr/>
                </p:nvSpPr>
                <p:spPr>
                  <a:xfrm>
                    <a:off x="4072452" y="2348415"/>
                    <a:ext cx="342958" cy="222353"/>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5" name="Rectangle: Top Corners Snipped 134">
              <a:extLst>
                <a:ext uri="{FF2B5EF4-FFF2-40B4-BE49-F238E27FC236}">
                  <a16:creationId xmlns:a16="http://schemas.microsoft.com/office/drawing/2014/main" id="{20F0F149-88D1-4A69-99FA-BF0F5015FE30}"/>
                </a:ext>
              </a:extLst>
            </p:cNvPr>
            <p:cNvSpPr/>
            <p:nvPr/>
          </p:nvSpPr>
          <p:spPr>
            <a:xfrm>
              <a:off x="2077837" y="3686480"/>
              <a:ext cx="270120" cy="200202"/>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Top Corners Snipped 135">
              <a:extLst>
                <a:ext uri="{FF2B5EF4-FFF2-40B4-BE49-F238E27FC236}">
                  <a16:creationId xmlns:a16="http://schemas.microsoft.com/office/drawing/2014/main" id="{540182E8-E151-4BDB-8B2E-CDD34949458B}"/>
                </a:ext>
              </a:extLst>
            </p:cNvPr>
            <p:cNvSpPr/>
            <p:nvPr/>
          </p:nvSpPr>
          <p:spPr>
            <a:xfrm>
              <a:off x="7745915" y="3372842"/>
              <a:ext cx="270120" cy="200202"/>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Top Corners Snipped 136">
              <a:extLst>
                <a:ext uri="{FF2B5EF4-FFF2-40B4-BE49-F238E27FC236}">
                  <a16:creationId xmlns:a16="http://schemas.microsoft.com/office/drawing/2014/main" id="{3A371C30-A041-42EE-B6BE-4B307CFB96C8}"/>
                </a:ext>
              </a:extLst>
            </p:cNvPr>
            <p:cNvSpPr/>
            <p:nvPr/>
          </p:nvSpPr>
          <p:spPr>
            <a:xfrm>
              <a:off x="61306" y="3268513"/>
              <a:ext cx="270120" cy="200202"/>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Top Corners Snipped 137">
              <a:extLst>
                <a:ext uri="{FF2B5EF4-FFF2-40B4-BE49-F238E27FC236}">
                  <a16:creationId xmlns:a16="http://schemas.microsoft.com/office/drawing/2014/main" id="{90F17E91-B74C-4266-8EFC-C8FE17FB7BDD}"/>
                </a:ext>
              </a:extLst>
            </p:cNvPr>
            <p:cNvSpPr/>
            <p:nvPr/>
          </p:nvSpPr>
          <p:spPr>
            <a:xfrm>
              <a:off x="2077837" y="3141709"/>
              <a:ext cx="473823" cy="317294"/>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Top Corners Snipped 138">
              <a:extLst>
                <a:ext uri="{FF2B5EF4-FFF2-40B4-BE49-F238E27FC236}">
                  <a16:creationId xmlns:a16="http://schemas.microsoft.com/office/drawing/2014/main" id="{D51C3E34-B214-4D6C-ACDF-48FC9BB3D7FD}"/>
                </a:ext>
              </a:extLst>
            </p:cNvPr>
            <p:cNvSpPr/>
            <p:nvPr/>
          </p:nvSpPr>
          <p:spPr>
            <a:xfrm>
              <a:off x="5524049" y="3699470"/>
              <a:ext cx="270120" cy="200202"/>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966B5E4A-3ADF-45CA-BDFE-E817B513AC41}"/>
              </a:ext>
            </a:extLst>
          </p:cNvPr>
          <p:cNvGrpSpPr/>
          <p:nvPr/>
        </p:nvGrpSpPr>
        <p:grpSpPr>
          <a:xfrm>
            <a:off x="8177239" y="2615867"/>
            <a:ext cx="3309812" cy="3123680"/>
            <a:chOff x="8177239" y="2615867"/>
            <a:chExt cx="3309812" cy="3123680"/>
          </a:xfrm>
        </p:grpSpPr>
        <p:sp>
          <p:nvSpPr>
            <p:cNvPr id="158" name="Rectangle 157">
              <a:extLst>
                <a:ext uri="{FF2B5EF4-FFF2-40B4-BE49-F238E27FC236}">
                  <a16:creationId xmlns:a16="http://schemas.microsoft.com/office/drawing/2014/main" id="{8AA8A358-2FEF-470E-B900-91C5F8FF3520}"/>
                </a:ext>
              </a:extLst>
            </p:cNvPr>
            <p:cNvSpPr/>
            <p:nvPr/>
          </p:nvSpPr>
          <p:spPr>
            <a:xfrm>
              <a:off x="8672052" y="4680875"/>
              <a:ext cx="2239814" cy="1058672"/>
            </a:xfrm>
            <a:prstGeom prst="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21FC5BB8-FE84-4061-86EE-A9F7FE7AB026}"/>
                </a:ext>
              </a:extLst>
            </p:cNvPr>
            <p:cNvGrpSpPr/>
            <p:nvPr/>
          </p:nvGrpSpPr>
          <p:grpSpPr>
            <a:xfrm rot="269939">
              <a:off x="10336683" y="4112821"/>
              <a:ext cx="1150368" cy="924407"/>
              <a:chOff x="9907070" y="2382109"/>
              <a:chExt cx="1540906" cy="1200180"/>
            </a:xfrm>
          </p:grpSpPr>
          <p:sp>
            <p:nvSpPr>
              <p:cNvPr id="166" name="Rectangle: Top Corners Rounded 165">
                <a:extLst>
                  <a:ext uri="{FF2B5EF4-FFF2-40B4-BE49-F238E27FC236}">
                    <a16:creationId xmlns:a16="http://schemas.microsoft.com/office/drawing/2014/main" id="{1E2763C6-F836-4352-9AB0-1C1708A43742}"/>
                  </a:ext>
                </a:extLst>
              </p:cNvPr>
              <p:cNvSpPr/>
              <p:nvPr/>
            </p:nvSpPr>
            <p:spPr>
              <a:xfrm rot="2241785">
                <a:off x="9907070" y="2927728"/>
                <a:ext cx="1540906" cy="654561"/>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Top Corners Rounded 166">
                <a:extLst>
                  <a:ext uri="{FF2B5EF4-FFF2-40B4-BE49-F238E27FC236}">
                    <a16:creationId xmlns:a16="http://schemas.microsoft.com/office/drawing/2014/main" id="{877C76AF-5A2F-45F1-958B-4D525A3BB38E}"/>
                  </a:ext>
                </a:extLst>
              </p:cNvPr>
              <p:cNvSpPr/>
              <p:nvPr/>
            </p:nvSpPr>
            <p:spPr>
              <a:xfrm rot="2241785">
                <a:off x="10007933" y="2948113"/>
                <a:ext cx="1422179" cy="552967"/>
              </a:xfrm>
              <a:prstGeom prst="round2SameRect">
                <a:avLst>
                  <a:gd name="adj1" fmla="val 50000"/>
                  <a:gd name="adj2" fmla="val 0"/>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Extract 167">
                <a:extLst>
                  <a:ext uri="{FF2B5EF4-FFF2-40B4-BE49-F238E27FC236}">
                    <a16:creationId xmlns:a16="http://schemas.microsoft.com/office/drawing/2014/main" id="{5F463116-4FE2-4FA3-840C-DBCFB67E28DE}"/>
                  </a:ext>
                </a:extLst>
              </p:cNvPr>
              <p:cNvSpPr/>
              <p:nvPr/>
            </p:nvSpPr>
            <p:spPr>
              <a:xfrm rot="2113930">
                <a:off x="10466312" y="2382109"/>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Extract 168">
                <a:extLst>
                  <a:ext uri="{FF2B5EF4-FFF2-40B4-BE49-F238E27FC236}">
                    <a16:creationId xmlns:a16="http://schemas.microsoft.com/office/drawing/2014/main" id="{7091CD0E-7CC3-44C6-AE68-E9637B9290B9}"/>
                  </a:ext>
                </a:extLst>
              </p:cNvPr>
              <p:cNvSpPr/>
              <p:nvPr/>
            </p:nvSpPr>
            <p:spPr>
              <a:xfrm rot="2113930">
                <a:off x="10757407" y="2592091"/>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Extract 169">
                <a:extLst>
                  <a:ext uri="{FF2B5EF4-FFF2-40B4-BE49-F238E27FC236}">
                    <a16:creationId xmlns:a16="http://schemas.microsoft.com/office/drawing/2014/main" id="{5E55DC0A-7F55-4363-A87F-13EA60FF0E37}"/>
                  </a:ext>
                </a:extLst>
              </p:cNvPr>
              <p:cNvSpPr/>
              <p:nvPr/>
            </p:nvSpPr>
            <p:spPr>
              <a:xfrm rot="2113930">
                <a:off x="11076060" y="2812194"/>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6A3C40D4-5152-4722-8D98-5039FB98E496}"/>
                </a:ext>
              </a:extLst>
            </p:cNvPr>
            <p:cNvGrpSpPr/>
            <p:nvPr/>
          </p:nvGrpSpPr>
          <p:grpSpPr>
            <a:xfrm>
              <a:off x="8821792" y="2746856"/>
              <a:ext cx="2312710" cy="2193798"/>
              <a:chOff x="8867884" y="3053788"/>
              <a:chExt cx="2312710" cy="2193798"/>
            </a:xfrm>
          </p:grpSpPr>
          <p:grpSp>
            <p:nvGrpSpPr>
              <p:cNvPr id="147" name="Group 146">
                <a:extLst>
                  <a:ext uri="{FF2B5EF4-FFF2-40B4-BE49-F238E27FC236}">
                    <a16:creationId xmlns:a16="http://schemas.microsoft.com/office/drawing/2014/main" id="{5FC75198-6DB8-432F-A066-D337C3F3F425}"/>
                  </a:ext>
                </a:extLst>
              </p:cNvPr>
              <p:cNvGrpSpPr/>
              <p:nvPr/>
            </p:nvGrpSpPr>
            <p:grpSpPr>
              <a:xfrm>
                <a:off x="8867884" y="3057459"/>
                <a:ext cx="2312710" cy="2190127"/>
                <a:chOff x="8867884" y="3057459"/>
                <a:chExt cx="2312710" cy="2190127"/>
              </a:xfrm>
            </p:grpSpPr>
            <p:sp>
              <p:nvSpPr>
                <p:cNvPr id="141" name="Oval 140">
                  <a:extLst>
                    <a:ext uri="{FF2B5EF4-FFF2-40B4-BE49-F238E27FC236}">
                      <a16:creationId xmlns:a16="http://schemas.microsoft.com/office/drawing/2014/main" id="{B06E284C-D955-4AC5-9F99-CD5287C53CCE}"/>
                    </a:ext>
                  </a:extLst>
                </p:cNvPr>
                <p:cNvSpPr/>
                <p:nvPr/>
              </p:nvSpPr>
              <p:spPr>
                <a:xfrm>
                  <a:off x="9163675" y="3057459"/>
                  <a:ext cx="1613796" cy="888157"/>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180AEC9-DB9B-4514-8EFC-E9659AA8F958}"/>
                    </a:ext>
                  </a:extLst>
                </p:cNvPr>
                <p:cNvSpPr/>
                <p:nvPr/>
              </p:nvSpPr>
              <p:spPr>
                <a:xfrm>
                  <a:off x="9163665" y="3468715"/>
                  <a:ext cx="1614618" cy="136761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AD453F20-F5C5-460B-8156-287D43E7D41E}"/>
                    </a:ext>
                  </a:extLst>
                </p:cNvPr>
                <p:cNvSpPr/>
                <p:nvPr/>
              </p:nvSpPr>
              <p:spPr>
                <a:xfrm>
                  <a:off x="8868697" y="4531845"/>
                  <a:ext cx="1908773" cy="7157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143">
                  <a:extLst>
                    <a:ext uri="{FF2B5EF4-FFF2-40B4-BE49-F238E27FC236}">
                      <a16:creationId xmlns:a16="http://schemas.microsoft.com/office/drawing/2014/main" id="{BA2E6B1B-5BB4-410F-B1C4-7CFBD7F7801B}"/>
                    </a:ext>
                  </a:extLst>
                </p:cNvPr>
                <p:cNvSpPr/>
                <p:nvPr/>
              </p:nvSpPr>
              <p:spPr>
                <a:xfrm>
                  <a:off x="8867884" y="4120589"/>
                  <a:ext cx="294968" cy="4112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CE65330A-4DA5-40F4-8A9C-C1A769C4CBA7}"/>
                    </a:ext>
                  </a:extLst>
                </p:cNvPr>
                <p:cNvSpPr/>
                <p:nvPr/>
              </p:nvSpPr>
              <p:spPr>
                <a:xfrm>
                  <a:off x="9379974" y="3854245"/>
                  <a:ext cx="432620" cy="599768"/>
                </a:xfrm>
                <a:custGeom>
                  <a:avLst/>
                  <a:gdLst>
                    <a:gd name="connsiteX0" fmla="*/ 0 w 432620"/>
                    <a:gd name="connsiteY0" fmla="*/ 275303 h 599768"/>
                    <a:gd name="connsiteX1" fmla="*/ 432620 w 432620"/>
                    <a:gd name="connsiteY1" fmla="*/ 0 h 599768"/>
                    <a:gd name="connsiteX2" fmla="*/ 49161 w 432620"/>
                    <a:gd name="connsiteY2" fmla="*/ 599768 h 599768"/>
                  </a:gdLst>
                  <a:ahLst/>
                  <a:cxnLst>
                    <a:cxn ang="0">
                      <a:pos x="connsiteX0" y="connsiteY0"/>
                    </a:cxn>
                    <a:cxn ang="0">
                      <a:pos x="connsiteX1" y="connsiteY1"/>
                    </a:cxn>
                    <a:cxn ang="0">
                      <a:pos x="connsiteX2" y="connsiteY2"/>
                    </a:cxn>
                  </a:cxnLst>
                  <a:rect l="l" t="t" r="r" b="b"/>
                  <a:pathLst>
                    <a:path w="432620" h="599768">
                      <a:moveTo>
                        <a:pt x="0" y="275303"/>
                      </a:moveTo>
                      <a:lnTo>
                        <a:pt x="432620" y="0"/>
                      </a:lnTo>
                      <a:lnTo>
                        <a:pt x="49161" y="599768"/>
                      </a:lnTo>
                    </a:path>
                  </a:pathLst>
                </a:cu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9FFAEFB5-7F86-4731-A79D-C77EF11C5880}"/>
                    </a:ext>
                  </a:extLst>
                </p:cNvPr>
                <p:cNvSpPr/>
                <p:nvPr/>
              </p:nvSpPr>
              <p:spPr>
                <a:xfrm>
                  <a:off x="10745738" y="3722562"/>
                  <a:ext cx="434856" cy="663807"/>
                </a:xfrm>
                <a:custGeom>
                  <a:avLst/>
                  <a:gdLst>
                    <a:gd name="connsiteX0" fmla="*/ 0 w 432620"/>
                    <a:gd name="connsiteY0" fmla="*/ 275303 h 599768"/>
                    <a:gd name="connsiteX1" fmla="*/ 432620 w 432620"/>
                    <a:gd name="connsiteY1" fmla="*/ 0 h 599768"/>
                    <a:gd name="connsiteX2" fmla="*/ 49161 w 432620"/>
                    <a:gd name="connsiteY2" fmla="*/ 599768 h 599768"/>
                    <a:gd name="connsiteX0" fmla="*/ 22943 w 455563"/>
                    <a:gd name="connsiteY0" fmla="*/ 275303 h 627659"/>
                    <a:gd name="connsiteX1" fmla="*/ 455563 w 455563"/>
                    <a:gd name="connsiteY1" fmla="*/ 0 h 627659"/>
                    <a:gd name="connsiteX2" fmla="*/ 0 w 455563"/>
                    <a:gd name="connsiteY2" fmla="*/ 627659 h 627659"/>
                  </a:gdLst>
                  <a:ahLst/>
                  <a:cxnLst>
                    <a:cxn ang="0">
                      <a:pos x="connsiteX0" y="connsiteY0"/>
                    </a:cxn>
                    <a:cxn ang="0">
                      <a:pos x="connsiteX1" y="connsiteY1"/>
                    </a:cxn>
                    <a:cxn ang="0">
                      <a:pos x="connsiteX2" y="connsiteY2"/>
                    </a:cxn>
                  </a:cxnLst>
                  <a:rect l="l" t="t" r="r" b="b"/>
                  <a:pathLst>
                    <a:path w="455563" h="627659">
                      <a:moveTo>
                        <a:pt x="22943" y="275303"/>
                      </a:moveTo>
                      <a:lnTo>
                        <a:pt x="455563" y="0"/>
                      </a:lnTo>
                      <a:lnTo>
                        <a:pt x="0" y="627659"/>
                      </a:lnTo>
                    </a:path>
                  </a:pathLst>
                </a:cu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D9F66D54-7903-49D9-942F-59EB9B55F947}"/>
                  </a:ext>
                </a:extLst>
              </p:cNvPr>
              <p:cNvGrpSpPr/>
              <p:nvPr/>
            </p:nvGrpSpPr>
            <p:grpSpPr>
              <a:xfrm rot="1626163">
                <a:off x="10361474" y="3053788"/>
                <a:ext cx="504104" cy="527042"/>
                <a:chOff x="1637259" y="4454013"/>
                <a:chExt cx="2059670" cy="2116902"/>
              </a:xfrm>
            </p:grpSpPr>
            <p:sp>
              <p:nvSpPr>
                <p:cNvPr id="152" name="L-Shape 151">
                  <a:extLst>
                    <a:ext uri="{FF2B5EF4-FFF2-40B4-BE49-F238E27FC236}">
                      <a16:creationId xmlns:a16="http://schemas.microsoft.com/office/drawing/2014/main" id="{BA4C9AA5-4172-41CE-93F7-7AFF7807BE6D}"/>
                    </a:ext>
                  </a:extLst>
                </p:cNvPr>
                <p:cNvSpPr/>
                <p:nvPr/>
              </p:nvSpPr>
              <p:spPr>
                <a:xfrm>
                  <a:off x="2782529" y="4454013"/>
                  <a:ext cx="914400" cy="914400"/>
                </a:xfrm>
                <a:prstGeom prst="corne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L-Shape 152">
                  <a:extLst>
                    <a:ext uri="{FF2B5EF4-FFF2-40B4-BE49-F238E27FC236}">
                      <a16:creationId xmlns:a16="http://schemas.microsoft.com/office/drawing/2014/main" id="{B8A229E8-302D-4148-8F94-A5406428F350}"/>
                    </a:ext>
                  </a:extLst>
                </p:cNvPr>
                <p:cNvSpPr/>
                <p:nvPr/>
              </p:nvSpPr>
              <p:spPr>
                <a:xfrm rot="16200000">
                  <a:off x="1637260" y="4457500"/>
                  <a:ext cx="914400" cy="914400"/>
                </a:xfrm>
                <a:prstGeom prst="corne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L-Shape 153">
                  <a:extLst>
                    <a:ext uri="{FF2B5EF4-FFF2-40B4-BE49-F238E27FC236}">
                      <a16:creationId xmlns:a16="http://schemas.microsoft.com/office/drawing/2014/main" id="{D978E243-28F9-497B-830D-2CB9D8B738C4}"/>
                    </a:ext>
                  </a:extLst>
                </p:cNvPr>
                <p:cNvSpPr/>
                <p:nvPr/>
              </p:nvSpPr>
              <p:spPr>
                <a:xfrm rot="10800000">
                  <a:off x="1637259" y="5656515"/>
                  <a:ext cx="914400" cy="914400"/>
                </a:xfrm>
                <a:prstGeom prst="corne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L-Shape 154">
                  <a:extLst>
                    <a:ext uri="{FF2B5EF4-FFF2-40B4-BE49-F238E27FC236}">
                      <a16:creationId xmlns:a16="http://schemas.microsoft.com/office/drawing/2014/main" id="{B7B702FD-A602-429C-BB32-5A81D42AEA0F}"/>
                    </a:ext>
                  </a:extLst>
                </p:cNvPr>
                <p:cNvSpPr/>
                <p:nvPr/>
              </p:nvSpPr>
              <p:spPr>
                <a:xfrm rot="5400000">
                  <a:off x="2782529" y="5656515"/>
                  <a:ext cx="914400" cy="914400"/>
                </a:xfrm>
                <a:prstGeom prst="corne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4" name="Group 163">
              <a:extLst>
                <a:ext uri="{FF2B5EF4-FFF2-40B4-BE49-F238E27FC236}">
                  <a16:creationId xmlns:a16="http://schemas.microsoft.com/office/drawing/2014/main" id="{FBF014D0-3E49-496A-9A12-99117B479B6F}"/>
                </a:ext>
              </a:extLst>
            </p:cNvPr>
            <p:cNvGrpSpPr/>
            <p:nvPr/>
          </p:nvGrpSpPr>
          <p:grpSpPr>
            <a:xfrm rot="21016386" flipH="1">
              <a:off x="8177239" y="4173318"/>
              <a:ext cx="1232538" cy="924407"/>
              <a:chOff x="9907070" y="2382109"/>
              <a:chExt cx="1540906" cy="1200180"/>
            </a:xfrm>
          </p:grpSpPr>
          <p:sp>
            <p:nvSpPr>
              <p:cNvPr id="159" name="Rectangle: Top Corners Rounded 158">
                <a:extLst>
                  <a:ext uri="{FF2B5EF4-FFF2-40B4-BE49-F238E27FC236}">
                    <a16:creationId xmlns:a16="http://schemas.microsoft.com/office/drawing/2014/main" id="{772A8DD5-2E26-44F9-8654-4C9071664F1D}"/>
                  </a:ext>
                </a:extLst>
              </p:cNvPr>
              <p:cNvSpPr/>
              <p:nvPr/>
            </p:nvSpPr>
            <p:spPr>
              <a:xfrm rot="2241785">
                <a:off x="9907070" y="2927728"/>
                <a:ext cx="1540906" cy="654561"/>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Top Corners Rounded 159">
                <a:extLst>
                  <a:ext uri="{FF2B5EF4-FFF2-40B4-BE49-F238E27FC236}">
                    <a16:creationId xmlns:a16="http://schemas.microsoft.com/office/drawing/2014/main" id="{DD82064B-2798-4E40-BEE5-C07AF119B78E}"/>
                  </a:ext>
                </a:extLst>
              </p:cNvPr>
              <p:cNvSpPr/>
              <p:nvPr/>
            </p:nvSpPr>
            <p:spPr>
              <a:xfrm rot="2241785">
                <a:off x="10007933" y="2948113"/>
                <a:ext cx="1422179" cy="552967"/>
              </a:xfrm>
              <a:prstGeom prst="round2SameRect">
                <a:avLst>
                  <a:gd name="adj1" fmla="val 50000"/>
                  <a:gd name="adj2" fmla="val 0"/>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Extract 160">
                <a:extLst>
                  <a:ext uri="{FF2B5EF4-FFF2-40B4-BE49-F238E27FC236}">
                    <a16:creationId xmlns:a16="http://schemas.microsoft.com/office/drawing/2014/main" id="{67E7118D-A518-4B49-ABD3-32CF59937530}"/>
                  </a:ext>
                </a:extLst>
              </p:cNvPr>
              <p:cNvSpPr/>
              <p:nvPr/>
            </p:nvSpPr>
            <p:spPr>
              <a:xfrm rot="2113930">
                <a:off x="10466312" y="2382109"/>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Extract 161">
                <a:extLst>
                  <a:ext uri="{FF2B5EF4-FFF2-40B4-BE49-F238E27FC236}">
                    <a16:creationId xmlns:a16="http://schemas.microsoft.com/office/drawing/2014/main" id="{FBB7600F-6CE3-45AB-A4D8-B9DBCC85DB62}"/>
                  </a:ext>
                </a:extLst>
              </p:cNvPr>
              <p:cNvSpPr/>
              <p:nvPr/>
            </p:nvSpPr>
            <p:spPr>
              <a:xfrm rot="2113930">
                <a:off x="10757407" y="2592091"/>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Extract 162">
                <a:extLst>
                  <a:ext uri="{FF2B5EF4-FFF2-40B4-BE49-F238E27FC236}">
                    <a16:creationId xmlns:a16="http://schemas.microsoft.com/office/drawing/2014/main" id="{679FAD11-7947-46AF-827A-75706BF2A0EC}"/>
                  </a:ext>
                </a:extLst>
              </p:cNvPr>
              <p:cNvSpPr/>
              <p:nvPr/>
            </p:nvSpPr>
            <p:spPr>
              <a:xfrm rot="2113930">
                <a:off x="11076060" y="2812194"/>
                <a:ext cx="322590" cy="625134"/>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ardrop 170">
              <a:extLst>
                <a:ext uri="{FF2B5EF4-FFF2-40B4-BE49-F238E27FC236}">
                  <a16:creationId xmlns:a16="http://schemas.microsoft.com/office/drawing/2014/main" id="{CBFDC136-F15D-400B-9EEC-3BD9F0D0EB81}"/>
                </a:ext>
              </a:extLst>
            </p:cNvPr>
            <p:cNvSpPr/>
            <p:nvPr/>
          </p:nvSpPr>
          <p:spPr>
            <a:xfrm rot="17656294">
              <a:off x="9680423" y="2544387"/>
              <a:ext cx="303494" cy="446454"/>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30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08728840-0244-4EF1-B1A2-B545E4AF99A9}"/>
              </a:ext>
            </a:extLst>
          </p:cNvPr>
          <p:cNvGrpSpPr/>
          <p:nvPr/>
        </p:nvGrpSpPr>
        <p:grpSpPr>
          <a:xfrm>
            <a:off x="2050219" y="623810"/>
            <a:ext cx="4576732" cy="5114790"/>
            <a:chOff x="1921779" y="660966"/>
            <a:chExt cx="4576732" cy="5114790"/>
          </a:xfrm>
        </p:grpSpPr>
        <p:sp>
          <p:nvSpPr>
            <p:cNvPr id="135" name="Rectangle: Top Corners Snipped 134">
              <a:extLst>
                <a:ext uri="{FF2B5EF4-FFF2-40B4-BE49-F238E27FC236}">
                  <a16:creationId xmlns:a16="http://schemas.microsoft.com/office/drawing/2014/main" id="{47992DA6-6404-4468-9FB8-6DE358D706BD}"/>
                </a:ext>
              </a:extLst>
            </p:cNvPr>
            <p:cNvSpPr/>
            <p:nvPr/>
          </p:nvSpPr>
          <p:spPr>
            <a:xfrm>
              <a:off x="1921779" y="660966"/>
              <a:ext cx="4576732" cy="5114790"/>
            </a:xfrm>
            <a:prstGeom prst="snip2SameRect">
              <a:avLst>
                <a:gd name="adj1" fmla="val 22043"/>
                <a:gd name="adj2"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Delay 145">
              <a:extLst>
                <a:ext uri="{FF2B5EF4-FFF2-40B4-BE49-F238E27FC236}">
                  <a16:creationId xmlns:a16="http://schemas.microsoft.com/office/drawing/2014/main" id="{880907B2-20BD-48F8-AD3E-E5E11AE33A42}"/>
                </a:ext>
              </a:extLst>
            </p:cNvPr>
            <p:cNvSpPr/>
            <p:nvPr/>
          </p:nvSpPr>
          <p:spPr>
            <a:xfrm rot="16200000">
              <a:off x="4608488" y="2498195"/>
              <a:ext cx="1708173" cy="612648"/>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Delay 146">
              <a:extLst>
                <a:ext uri="{FF2B5EF4-FFF2-40B4-BE49-F238E27FC236}">
                  <a16:creationId xmlns:a16="http://schemas.microsoft.com/office/drawing/2014/main" id="{C8E7A331-2CFE-411C-BB40-65C78BBD3480}"/>
                </a:ext>
              </a:extLst>
            </p:cNvPr>
            <p:cNvSpPr/>
            <p:nvPr/>
          </p:nvSpPr>
          <p:spPr>
            <a:xfrm rot="16200000">
              <a:off x="2232661" y="2470015"/>
              <a:ext cx="1708173" cy="612648"/>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1B8BA712-A867-4428-9027-A69111A8E982}"/>
              </a:ext>
            </a:extLst>
          </p:cNvPr>
          <p:cNvGrpSpPr/>
          <p:nvPr/>
        </p:nvGrpSpPr>
        <p:grpSpPr>
          <a:xfrm>
            <a:off x="9257321" y="1965449"/>
            <a:ext cx="2926547" cy="4142101"/>
            <a:chOff x="9153433" y="1834974"/>
            <a:chExt cx="2926547" cy="4142101"/>
          </a:xfrm>
        </p:grpSpPr>
        <p:grpSp>
          <p:nvGrpSpPr>
            <p:cNvPr id="74" name="Group 73">
              <a:extLst>
                <a:ext uri="{FF2B5EF4-FFF2-40B4-BE49-F238E27FC236}">
                  <a16:creationId xmlns:a16="http://schemas.microsoft.com/office/drawing/2014/main" id="{36BB170B-FD87-4EB1-84CD-EEFAD8ADF9E0}"/>
                </a:ext>
              </a:extLst>
            </p:cNvPr>
            <p:cNvGrpSpPr/>
            <p:nvPr/>
          </p:nvGrpSpPr>
          <p:grpSpPr>
            <a:xfrm>
              <a:off x="9153433" y="1834974"/>
              <a:ext cx="2102768" cy="4142101"/>
              <a:chOff x="9507045" y="1762795"/>
              <a:chExt cx="2102768" cy="4142101"/>
            </a:xfrm>
          </p:grpSpPr>
          <p:grpSp>
            <p:nvGrpSpPr>
              <p:cNvPr id="38" name="Group 37">
                <a:extLst>
                  <a:ext uri="{FF2B5EF4-FFF2-40B4-BE49-F238E27FC236}">
                    <a16:creationId xmlns:a16="http://schemas.microsoft.com/office/drawing/2014/main" id="{7E668509-C91D-4445-9678-011CAE36E941}"/>
                  </a:ext>
                </a:extLst>
              </p:cNvPr>
              <p:cNvGrpSpPr/>
              <p:nvPr/>
            </p:nvGrpSpPr>
            <p:grpSpPr>
              <a:xfrm rot="20348382">
                <a:off x="9507045" y="1762795"/>
                <a:ext cx="1868663" cy="2566670"/>
                <a:chOff x="8049539" y="442935"/>
                <a:chExt cx="1969533" cy="3110783"/>
              </a:xfrm>
            </p:grpSpPr>
            <p:grpSp>
              <p:nvGrpSpPr>
                <p:cNvPr id="36" name="Group 35">
                  <a:extLst>
                    <a:ext uri="{FF2B5EF4-FFF2-40B4-BE49-F238E27FC236}">
                      <a16:creationId xmlns:a16="http://schemas.microsoft.com/office/drawing/2014/main" id="{2BC0DBD2-2C74-4161-AF9E-D1FBAAC6A456}"/>
                    </a:ext>
                  </a:extLst>
                </p:cNvPr>
                <p:cNvGrpSpPr/>
                <p:nvPr/>
              </p:nvGrpSpPr>
              <p:grpSpPr>
                <a:xfrm>
                  <a:off x="8049539" y="1198866"/>
                  <a:ext cx="1956152" cy="2354852"/>
                  <a:chOff x="4728386" y="877418"/>
                  <a:chExt cx="1956152" cy="2354852"/>
                </a:xfrm>
              </p:grpSpPr>
              <p:grpSp>
                <p:nvGrpSpPr>
                  <p:cNvPr id="33" name="Group 32">
                    <a:extLst>
                      <a:ext uri="{FF2B5EF4-FFF2-40B4-BE49-F238E27FC236}">
                        <a16:creationId xmlns:a16="http://schemas.microsoft.com/office/drawing/2014/main" id="{4664D843-E2BF-4B57-BEA1-3ACB58F19D34}"/>
                      </a:ext>
                    </a:extLst>
                  </p:cNvPr>
                  <p:cNvGrpSpPr/>
                  <p:nvPr/>
                </p:nvGrpSpPr>
                <p:grpSpPr>
                  <a:xfrm>
                    <a:off x="4728386" y="877418"/>
                    <a:ext cx="1956152" cy="2354852"/>
                    <a:chOff x="5733573" y="824366"/>
                    <a:chExt cx="1956152" cy="2354852"/>
                  </a:xfrm>
                </p:grpSpPr>
                <p:sp>
                  <p:nvSpPr>
                    <p:cNvPr id="27" name="Rectangle 26">
                      <a:extLst>
                        <a:ext uri="{FF2B5EF4-FFF2-40B4-BE49-F238E27FC236}">
                          <a16:creationId xmlns:a16="http://schemas.microsoft.com/office/drawing/2014/main" id="{4C752027-B3E5-426E-8445-A63D1A59165D}"/>
                        </a:ext>
                      </a:extLst>
                    </p:cNvPr>
                    <p:cNvSpPr/>
                    <p:nvPr/>
                  </p:nvSpPr>
                  <p:spPr>
                    <a:xfrm>
                      <a:off x="6175791" y="2363765"/>
                      <a:ext cx="1071716" cy="50249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3DAF0D46-9E8B-4AF8-8607-AC34F85D7DF0}"/>
                        </a:ext>
                      </a:extLst>
                    </p:cNvPr>
                    <p:cNvGrpSpPr/>
                    <p:nvPr/>
                  </p:nvGrpSpPr>
                  <p:grpSpPr>
                    <a:xfrm>
                      <a:off x="5733573" y="824366"/>
                      <a:ext cx="1956152" cy="2354852"/>
                      <a:chOff x="5733573" y="824366"/>
                      <a:chExt cx="1956152" cy="2354852"/>
                    </a:xfrm>
                  </p:grpSpPr>
                  <p:sp>
                    <p:nvSpPr>
                      <p:cNvPr id="18" name="Oval 17">
                        <a:extLst>
                          <a:ext uri="{FF2B5EF4-FFF2-40B4-BE49-F238E27FC236}">
                            <a16:creationId xmlns:a16="http://schemas.microsoft.com/office/drawing/2014/main" id="{6CE21FE3-8A04-4AC1-9036-F77BDFE7B5C0}"/>
                          </a:ext>
                        </a:extLst>
                      </p:cNvPr>
                      <p:cNvSpPr/>
                      <p:nvPr/>
                    </p:nvSpPr>
                    <p:spPr>
                      <a:xfrm>
                        <a:off x="5733573" y="824366"/>
                        <a:ext cx="1956152" cy="18269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4948D15-6B98-406F-88D0-90EE10A2DEDE}"/>
                          </a:ext>
                        </a:extLst>
                      </p:cNvPr>
                      <p:cNvSpPr/>
                      <p:nvPr/>
                    </p:nvSpPr>
                    <p:spPr>
                      <a:xfrm>
                        <a:off x="6175791" y="2676724"/>
                        <a:ext cx="1071716" cy="502494"/>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780D5D5B-1188-4F83-97BE-CB33E646F7D0}"/>
                          </a:ext>
                        </a:extLst>
                      </p:cNvPr>
                      <p:cNvSpPr/>
                      <p:nvPr/>
                    </p:nvSpPr>
                    <p:spPr>
                      <a:xfrm>
                        <a:off x="6011346" y="1381295"/>
                        <a:ext cx="671429" cy="767555"/>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E396A5B9-D7C4-4C1B-9C51-143577081CA4}"/>
                          </a:ext>
                        </a:extLst>
                      </p:cNvPr>
                      <p:cNvSpPr/>
                      <p:nvPr/>
                    </p:nvSpPr>
                    <p:spPr>
                      <a:xfrm>
                        <a:off x="6826952" y="1346659"/>
                        <a:ext cx="718596" cy="78238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 name="Flowchart: Connector 30">
                    <a:extLst>
                      <a:ext uri="{FF2B5EF4-FFF2-40B4-BE49-F238E27FC236}">
                        <a16:creationId xmlns:a16="http://schemas.microsoft.com/office/drawing/2014/main" id="{3C6C04BA-C1AE-454B-8053-CA9E2B57309E}"/>
                      </a:ext>
                    </a:extLst>
                  </p:cNvPr>
                  <p:cNvSpPr/>
                  <p:nvPr/>
                </p:nvSpPr>
                <p:spPr>
                  <a:xfrm>
                    <a:off x="5706463" y="2037847"/>
                    <a:ext cx="134058" cy="34201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9740A24-8A79-4AA0-A032-E08135E96F20}"/>
                    </a:ext>
                  </a:extLst>
                </p:cNvPr>
                <p:cNvGrpSpPr/>
                <p:nvPr/>
              </p:nvGrpSpPr>
              <p:grpSpPr>
                <a:xfrm>
                  <a:off x="8060011" y="894735"/>
                  <a:ext cx="1959061" cy="2574574"/>
                  <a:chOff x="8060011" y="894735"/>
                  <a:chExt cx="1959061" cy="2574574"/>
                </a:xfrm>
              </p:grpSpPr>
              <p:sp>
                <p:nvSpPr>
                  <p:cNvPr id="22" name="Rectangle 21">
                    <a:extLst>
                      <a:ext uri="{FF2B5EF4-FFF2-40B4-BE49-F238E27FC236}">
                        <a16:creationId xmlns:a16="http://schemas.microsoft.com/office/drawing/2014/main" id="{541B1C8A-845C-4174-BB6D-68BE979CFFB8}"/>
                      </a:ext>
                    </a:extLst>
                  </p:cNvPr>
                  <p:cNvSpPr/>
                  <p:nvPr/>
                </p:nvSpPr>
                <p:spPr>
                  <a:xfrm>
                    <a:off x="8060011" y="1723020"/>
                    <a:ext cx="395731" cy="13279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F554E8-803E-4617-A450-70F8FB017815}"/>
                      </a:ext>
                    </a:extLst>
                  </p:cNvPr>
                  <p:cNvSpPr/>
                  <p:nvPr/>
                </p:nvSpPr>
                <p:spPr>
                  <a:xfrm>
                    <a:off x="9684774" y="1723019"/>
                    <a:ext cx="334298" cy="13279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A1CAE9F-DABB-4C07-8A5E-244EBF05CA11}"/>
                      </a:ext>
                    </a:extLst>
                  </p:cNvPr>
                  <p:cNvSpPr/>
                  <p:nvPr/>
                </p:nvSpPr>
                <p:spPr>
                  <a:xfrm rot="5400000">
                    <a:off x="8888679" y="1916683"/>
                    <a:ext cx="395731" cy="18650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4BB17D-B2F3-4449-9078-49AFA75497C6}"/>
                      </a:ext>
                    </a:extLst>
                  </p:cNvPr>
                  <p:cNvSpPr/>
                  <p:nvPr/>
                </p:nvSpPr>
                <p:spPr>
                  <a:xfrm rot="10800000">
                    <a:off x="8423904" y="2949735"/>
                    <a:ext cx="394070" cy="51470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AF34F2D-EFEA-4A5D-A3CB-CA5D5466AE2C}"/>
                      </a:ext>
                    </a:extLst>
                  </p:cNvPr>
                  <p:cNvSpPr/>
                  <p:nvPr/>
                </p:nvSpPr>
                <p:spPr>
                  <a:xfrm rot="10800000">
                    <a:off x="9322542" y="2954608"/>
                    <a:ext cx="394070" cy="51470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elay 18">
                    <a:extLst>
                      <a:ext uri="{FF2B5EF4-FFF2-40B4-BE49-F238E27FC236}">
                        <a16:creationId xmlns:a16="http://schemas.microsoft.com/office/drawing/2014/main" id="{421681CE-85DC-4161-BCBB-F83C62E3F881}"/>
                      </a:ext>
                    </a:extLst>
                  </p:cNvPr>
                  <p:cNvSpPr/>
                  <p:nvPr/>
                </p:nvSpPr>
                <p:spPr>
                  <a:xfrm rot="16200000">
                    <a:off x="8538502" y="419153"/>
                    <a:ext cx="1004987" cy="1956152"/>
                  </a:xfrm>
                  <a:prstGeom prst="flowChartDela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Isosceles Triangle 36">
                  <a:extLst>
                    <a:ext uri="{FF2B5EF4-FFF2-40B4-BE49-F238E27FC236}">
                      <a16:creationId xmlns:a16="http://schemas.microsoft.com/office/drawing/2014/main" id="{4CFC192D-AD48-47E4-835D-65603EBF0E10}"/>
                    </a:ext>
                  </a:extLst>
                </p:cNvPr>
                <p:cNvSpPr/>
                <p:nvPr/>
              </p:nvSpPr>
              <p:spPr>
                <a:xfrm>
                  <a:off x="8889509" y="442935"/>
                  <a:ext cx="394070" cy="51470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Block Arc 38">
                <a:extLst>
                  <a:ext uri="{FF2B5EF4-FFF2-40B4-BE49-F238E27FC236}">
                    <a16:creationId xmlns:a16="http://schemas.microsoft.com/office/drawing/2014/main" id="{6E1EBA2E-A1DC-434A-A855-814CA7E28AAC}"/>
                  </a:ext>
                </a:extLst>
              </p:cNvPr>
              <p:cNvSpPr/>
              <p:nvPr/>
            </p:nvSpPr>
            <p:spPr>
              <a:xfrm>
                <a:off x="9767805" y="4497045"/>
                <a:ext cx="1829295" cy="754461"/>
              </a:xfrm>
              <a:prstGeom prst="blockArc">
                <a:avLst>
                  <a:gd name="adj1" fmla="val 11722463"/>
                  <a:gd name="adj2" fmla="val 0"/>
                  <a:gd name="adj3" fmla="val 2500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Block Arc 39">
                <a:extLst>
                  <a:ext uri="{FF2B5EF4-FFF2-40B4-BE49-F238E27FC236}">
                    <a16:creationId xmlns:a16="http://schemas.microsoft.com/office/drawing/2014/main" id="{526D9D4A-F85E-4CF8-AEA4-8BC727199805}"/>
                  </a:ext>
                </a:extLst>
              </p:cNvPr>
              <p:cNvSpPr/>
              <p:nvPr/>
            </p:nvSpPr>
            <p:spPr>
              <a:xfrm>
                <a:off x="9780518" y="4806444"/>
                <a:ext cx="1829295" cy="754461"/>
              </a:xfrm>
              <a:prstGeom prst="blockArc">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Block Arc 40">
                <a:extLst>
                  <a:ext uri="{FF2B5EF4-FFF2-40B4-BE49-F238E27FC236}">
                    <a16:creationId xmlns:a16="http://schemas.microsoft.com/office/drawing/2014/main" id="{2EE2CF95-940D-4EC4-8525-0B13BA5E76E0}"/>
                  </a:ext>
                </a:extLst>
              </p:cNvPr>
              <p:cNvSpPr/>
              <p:nvPr/>
            </p:nvSpPr>
            <p:spPr>
              <a:xfrm>
                <a:off x="9780518" y="5150435"/>
                <a:ext cx="1829295" cy="754461"/>
              </a:xfrm>
              <a:prstGeom prst="blockArc">
                <a:avLst>
                  <a:gd name="adj1" fmla="val 10800000"/>
                  <a:gd name="adj2" fmla="val 1118639"/>
                  <a:gd name="adj3" fmla="val 2715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E55A8621-5EFD-4B8D-B798-2D817EE6F2BC}"/>
                  </a:ext>
                </a:extLst>
              </p:cNvPr>
              <p:cNvSpPr/>
              <p:nvPr/>
            </p:nvSpPr>
            <p:spPr>
              <a:xfrm>
                <a:off x="10530071" y="4276821"/>
                <a:ext cx="261204" cy="149269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F00B5A25-C4AF-42B1-A930-A6C97A765FFD}"/>
                </a:ext>
              </a:extLst>
            </p:cNvPr>
            <p:cNvGrpSpPr/>
            <p:nvPr/>
          </p:nvGrpSpPr>
          <p:grpSpPr>
            <a:xfrm>
              <a:off x="10494682" y="3560675"/>
              <a:ext cx="1585298" cy="1045313"/>
              <a:chOff x="10494682" y="3560675"/>
              <a:chExt cx="1585298" cy="1045313"/>
            </a:xfrm>
          </p:grpSpPr>
          <p:sp>
            <p:nvSpPr>
              <p:cNvPr id="84" name="Cylinder 83">
                <a:extLst>
                  <a:ext uri="{FF2B5EF4-FFF2-40B4-BE49-F238E27FC236}">
                    <a16:creationId xmlns:a16="http://schemas.microsoft.com/office/drawing/2014/main" id="{B814F1FD-4A4F-449D-AD4D-048389FB8D4D}"/>
                  </a:ext>
                </a:extLst>
              </p:cNvPr>
              <p:cNvSpPr/>
              <p:nvPr/>
            </p:nvSpPr>
            <p:spPr>
              <a:xfrm rot="17112073">
                <a:off x="10706846" y="3440791"/>
                <a:ext cx="336284" cy="76061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8038590-8027-440B-8D7C-EF1F7B3DFFE2}"/>
                  </a:ext>
                </a:extLst>
              </p:cNvPr>
              <p:cNvSpPr/>
              <p:nvPr/>
            </p:nvSpPr>
            <p:spPr>
              <a:xfrm rot="19087371">
                <a:off x="11095730" y="3560675"/>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4DC79C41-565A-423F-9655-F4F9DB30BF28}"/>
                  </a:ext>
                </a:extLst>
              </p:cNvPr>
              <p:cNvSpPr/>
              <p:nvPr/>
            </p:nvSpPr>
            <p:spPr>
              <a:xfrm>
                <a:off x="10531988" y="3855336"/>
                <a:ext cx="1476249" cy="611063"/>
              </a:xfrm>
              <a:custGeom>
                <a:avLst/>
                <a:gdLst>
                  <a:gd name="connsiteX0" fmla="*/ 1410 w 1476249"/>
                  <a:gd name="connsiteY0" fmla="*/ 1463 h 611063"/>
                  <a:gd name="connsiteX1" fmla="*/ 139062 w 1476249"/>
                  <a:gd name="connsiteY1" fmla="*/ 11295 h 611063"/>
                  <a:gd name="connsiteX2" fmla="*/ 217720 w 1476249"/>
                  <a:gd name="connsiteY2" fmla="*/ 30959 h 611063"/>
                  <a:gd name="connsiteX3" fmla="*/ 286546 w 1476249"/>
                  <a:gd name="connsiteY3" fmla="*/ 40792 h 611063"/>
                  <a:gd name="connsiteX4" fmla="*/ 365204 w 1476249"/>
                  <a:gd name="connsiteY4" fmla="*/ 50624 h 611063"/>
                  <a:gd name="connsiteX5" fmla="*/ 404533 w 1476249"/>
                  <a:gd name="connsiteY5" fmla="*/ 60456 h 611063"/>
                  <a:gd name="connsiteX6" fmla="*/ 453694 w 1476249"/>
                  <a:gd name="connsiteY6" fmla="*/ 70288 h 611063"/>
                  <a:gd name="connsiteX7" fmla="*/ 532352 w 1476249"/>
                  <a:gd name="connsiteY7" fmla="*/ 89953 h 611063"/>
                  <a:gd name="connsiteX8" fmla="*/ 581513 w 1476249"/>
                  <a:gd name="connsiteY8" fmla="*/ 99785 h 611063"/>
                  <a:gd name="connsiteX9" fmla="*/ 640507 w 1476249"/>
                  <a:gd name="connsiteY9" fmla="*/ 109618 h 611063"/>
                  <a:gd name="connsiteX10" fmla="*/ 670004 w 1476249"/>
                  <a:gd name="connsiteY10" fmla="*/ 119450 h 611063"/>
                  <a:gd name="connsiteX11" fmla="*/ 728997 w 1476249"/>
                  <a:gd name="connsiteY11" fmla="*/ 129282 h 611063"/>
                  <a:gd name="connsiteX12" fmla="*/ 778159 w 1476249"/>
                  <a:gd name="connsiteY12" fmla="*/ 139114 h 611063"/>
                  <a:gd name="connsiteX13" fmla="*/ 817488 w 1476249"/>
                  <a:gd name="connsiteY13" fmla="*/ 148947 h 611063"/>
                  <a:gd name="connsiteX14" fmla="*/ 876481 w 1476249"/>
                  <a:gd name="connsiteY14" fmla="*/ 158779 h 611063"/>
                  <a:gd name="connsiteX15" fmla="*/ 974804 w 1476249"/>
                  <a:gd name="connsiteY15" fmla="*/ 178443 h 611063"/>
                  <a:gd name="connsiteX16" fmla="*/ 1112455 w 1476249"/>
                  <a:gd name="connsiteY16" fmla="*/ 198108 h 611063"/>
                  <a:gd name="connsiteX17" fmla="*/ 1240275 w 1476249"/>
                  <a:gd name="connsiteY17" fmla="*/ 217772 h 611063"/>
                  <a:gd name="connsiteX18" fmla="*/ 1476249 w 1476249"/>
                  <a:gd name="connsiteY18" fmla="*/ 247269 h 611063"/>
                  <a:gd name="connsiteX19" fmla="*/ 1446752 w 1476249"/>
                  <a:gd name="connsiteY19" fmla="*/ 266934 h 611063"/>
                  <a:gd name="connsiteX20" fmla="*/ 1436920 w 1476249"/>
                  <a:gd name="connsiteY20" fmla="*/ 296430 h 611063"/>
                  <a:gd name="connsiteX21" fmla="*/ 1397591 w 1476249"/>
                  <a:gd name="connsiteY21" fmla="*/ 355424 h 611063"/>
                  <a:gd name="connsiteX22" fmla="*/ 1377926 w 1476249"/>
                  <a:gd name="connsiteY22" fmla="*/ 384921 h 611063"/>
                  <a:gd name="connsiteX23" fmla="*/ 1318933 w 1476249"/>
                  <a:gd name="connsiteY23" fmla="*/ 424250 h 611063"/>
                  <a:gd name="connsiteX24" fmla="*/ 1279604 w 1476249"/>
                  <a:gd name="connsiteY24" fmla="*/ 473411 h 611063"/>
                  <a:gd name="connsiteX25" fmla="*/ 1259939 w 1476249"/>
                  <a:gd name="connsiteY25" fmla="*/ 502908 h 611063"/>
                  <a:gd name="connsiteX26" fmla="*/ 1200946 w 1476249"/>
                  <a:gd name="connsiteY26" fmla="*/ 532405 h 611063"/>
                  <a:gd name="connsiteX27" fmla="*/ 1141952 w 1476249"/>
                  <a:gd name="connsiteY27" fmla="*/ 561901 h 611063"/>
                  <a:gd name="connsiteX28" fmla="*/ 1112455 w 1476249"/>
                  <a:gd name="connsiteY28" fmla="*/ 581566 h 611063"/>
                  <a:gd name="connsiteX29" fmla="*/ 1053462 w 1476249"/>
                  <a:gd name="connsiteY29" fmla="*/ 611063 h 611063"/>
                  <a:gd name="connsiteX30" fmla="*/ 925642 w 1476249"/>
                  <a:gd name="connsiteY30" fmla="*/ 591398 h 611063"/>
                  <a:gd name="connsiteX31" fmla="*/ 896146 w 1476249"/>
                  <a:gd name="connsiteY31" fmla="*/ 571734 h 611063"/>
                  <a:gd name="connsiteX32" fmla="*/ 807655 w 1476249"/>
                  <a:gd name="connsiteY32" fmla="*/ 542237 h 611063"/>
                  <a:gd name="connsiteX33" fmla="*/ 778159 w 1476249"/>
                  <a:gd name="connsiteY33" fmla="*/ 532405 h 611063"/>
                  <a:gd name="connsiteX34" fmla="*/ 728997 w 1476249"/>
                  <a:gd name="connsiteY34" fmla="*/ 493076 h 611063"/>
                  <a:gd name="connsiteX35" fmla="*/ 670004 w 1476249"/>
                  <a:gd name="connsiteY35" fmla="*/ 453747 h 611063"/>
                  <a:gd name="connsiteX36" fmla="*/ 650339 w 1476249"/>
                  <a:gd name="connsiteY36" fmla="*/ 424250 h 611063"/>
                  <a:gd name="connsiteX37" fmla="*/ 630675 w 1476249"/>
                  <a:gd name="connsiteY37" fmla="*/ 365256 h 611063"/>
                  <a:gd name="connsiteX38" fmla="*/ 591346 w 1476249"/>
                  <a:gd name="connsiteY38" fmla="*/ 306263 h 611063"/>
                  <a:gd name="connsiteX39" fmla="*/ 581513 w 1476249"/>
                  <a:gd name="connsiteY39" fmla="*/ 266934 h 611063"/>
                  <a:gd name="connsiteX40" fmla="*/ 571681 w 1476249"/>
                  <a:gd name="connsiteY40" fmla="*/ 207940 h 611063"/>
                  <a:gd name="connsiteX41" fmla="*/ 542184 w 1476249"/>
                  <a:gd name="connsiteY41" fmla="*/ 188276 h 611063"/>
                  <a:gd name="connsiteX42" fmla="*/ 512688 w 1476249"/>
                  <a:gd name="connsiteY42" fmla="*/ 178443 h 611063"/>
                  <a:gd name="connsiteX43" fmla="*/ 424197 w 1476249"/>
                  <a:gd name="connsiteY43" fmla="*/ 139114 h 611063"/>
                  <a:gd name="connsiteX44" fmla="*/ 394700 w 1476249"/>
                  <a:gd name="connsiteY44" fmla="*/ 129282 h 611063"/>
                  <a:gd name="connsiteX45" fmla="*/ 365204 w 1476249"/>
                  <a:gd name="connsiteY45" fmla="*/ 119450 h 611063"/>
                  <a:gd name="connsiteX46" fmla="*/ 266881 w 1476249"/>
                  <a:gd name="connsiteY46" fmla="*/ 99785 h 611063"/>
                  <a:gd name="connsiteX47" fmla="*/ 178391 w 1476249"/>
                  <a:gd name="connsiteY47" fmla="*/ 70288 h 611063"/>
                  <a:gd name="connsiteX48" fmla="*/ 148894 w 1476249"/>
                  <a:gd name="connsiteY48" fmla="*/ 60456 h 611063"/>
                  <a:gd name="connsiteX49" fmla="*/ 119397 w 1476249"/>
                  <a:gd name="connsiteY49" fmla="*/ 50624 h 611063"/>
                  <a:gd name="connsiteX50" fmla="*/ 80068 w 1476249"/>
                  <a:gd name="connsiteY50" fmla="*/ 40792 h 611063"/>
                  <a:gd name="connsiteX51" fmla="*/ 1410 w 1476249"/>
                  <a:gd name="connsiteY51" fmla="*/ 1463 h 61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76249" h="611063">
                    <a:moveTo>
                      <a:pt x="1410" y="1463"/>
                    </a:moveTo>
                    <a:cubicBezTo>
                      <a:pt x="11242" y="-3453"/>
                      <a:pt x="93483" y="5080"/>
                      <a:pt x="139062" y="11295"/>
                    </a:cubicBezTo>
                    <a:cubicBezTo>
                      <a:pt x="165840" y="14947"/>
                      <a:pt x="190965" y="27137"/>
                      <a:pt x="217720" y="30959"/>
                    </a:cubicBezTo>
                    <a:lnTo>
                      <a:pt x="286546" y="40792"/>
                    </a:lnTo>
                    <a:cubicBezTo>
                      <a:pt x="312738" y="44284"/>
                      <a:pt x="339140" y="46280"/>
                      <a:pt x="365204" y="50624"/>
                    </a:cubicBezTo>
                    <a:cubicBezTo>
                      <a:pt x="378533" y="52845"/>
                      <a:pt x="391342" y="57525"/>
                      <a:pt x="404533" y="60456"/>
                    </a:cubicBezTo>
                    <a:cubicBezTo>
                      <a:pt x="420847" y="64081"/>
                      <a:pt x="437410" y="66530"/>
                      <a:pt x="453694" y="70288"/>
                    </a:cubicBezTo>
                    <a:cubicBezTo>
                      <a:pt x="480028" y="76365"/>
                      <a:pt x="505851" y="84653"/>
                      <a:pt x="532352" y="89953"/>
                    </a:cubicBezTo>
                    <a:lnTo>
                      <a:pt x="581513" y="99785"/>
                    </a:lnTo>
                    <a:cubicBezTo>
                      <a:pt x="601127" y="103351"/>
                      <a:pt x="621046" y="105293"/>
                      <a:pt x="640507" y="109618"/>
                    </a:cubicBezTo>
                    <a:cubicBezTo>
                      <a:pt x="650624" y="111866"/>
                      <a:pt x="659887" y="117202"/>
                      <a:pt x="670004" y="119450"/>
                    </a:cubicBezTo>
                    <a:cubicBezTo>
                      <a:pt x="689465" y="123775"/>
                      <a:pt x="709383" y="125716"/>
                      <a:pt x="728997" y="129282"/>
                    </a:cubicBezTo>
                    <a:cubicBezTo>
                      <a:pt x="745439" y="132271"/>
                      <a:pt x="761845" y="135489"/>
                      <a:pt x="778159" y="139114"/>
                    </a:cubicBezTo>
                    <a:cubicBezTo>
                      <a:pt x="791350" y="142045"/>
                      <a:pt x="804237" y="146297"/>
                      <a:pt x="817488" y="148947"/>
                    </a:cubicBezTo>
                    <a:cubicBezTo>
                      <a:pt x="837036" y="152857"/>
                      <a:pt x="856933" y="154869"/>
                      <a:pt x="876481" y="158779"/>
                    </a:cubicBezTo>
                    <a:cubicBezTo>
                      <a:pt x="977488" y="178980"/>
                      <a:pt x="840020" y="158225"/>
                      <a:pt x="974804" y="178443"/>
                    </a:cubicBezTo>
                    <a:cubicBezTo>
                      <a:pt x="1020641" y="185319"/>
                      <a:pt x="1067005" y="189018"/>
                      <a:pt x="1112455" y="198108"/>
                    </a:cubicBezTo>
                    <a:cubicBezTo>
                      <a:pt x="1217657" y="219147"/>
                      <a:pt x="1097396" y="196340"/>
                      <a:pt x="1240275" y="217772"/>
                    </a:cubicBezTo>
                    <a:cubicBezTo>
                      <a:pt x="1436424" y="247195"/>
                      <a:pt x="1279694" y="230890"/>
                      <a:pt x="1476249" y="247269"/>
                    </a:cubicBezTo>
                    <a:cubicBezTo>
                      <a:pt x="1466417" y="253824"/>
                      <a:pt x="1454134" y="257706"/>
                      <a:pt x="1446752" y="266934"/>
                    </a:cubicBezTo>
                    <a:cubicBezTo>
                      <a:pt x="1440278" y="275027"/>
                      <a:pt x="1441953" y="287370"/>
                      <a:pt x="1436920" y="296430"/>
                    </a:cubicBezTo>
                    <a:cubicBezTo>
                      <a:pt x="1425442" y="317090"/>
                      <a:pt x="1410701" y="335759"/>
                      <a:pt x="1397591" y="355424"/>
                    </a:cubicBezTo>
                    <a:cubicBezTo>
                      <a:pt x="1391036" y="365256"/>
                      <a:pt x="1387758" y="378366"/>
                      <a:pt x="1377926" y="384921"/>
                    </a:cubicBezTo>
                    <a:lnTo>
                      <a:pt x="1318933" y="424250"/>
                    </a:lnTo>
                    <a:cubicBezTo>
                      <a:pt x="1299790" y="481675"/>
                      <a:pt x="1324077" y="428938"/>
                      <a:pt x="1279604" y="473411"/>
                    </a:cubicBezTo>
                    <a:cubicBezTo>
                      <a:pt x="1271248" y="481767"/>
                      <a:pt x="1268295" y="494552"/>
                      <a:pt x="1259939" y="502908"/>
                    </a:cubicBezTo>
                    <a:cubicBezTo>
                      <a:pt x="1231764" y="531082"/>
                      <a:pt x="1232930" y="516413"/>
                      <a:pt x="1200946" y="532405"/>
                    </a:cubicBezTo>
                    <a:cubicBezTo>
                      <a:pt x="1124716" y="570520"/>
                      <a:pt x="1216084" y="537191"/>
                      <a:pt x="1141952" y="561901"/>
                    </a:cubicBezTo>
                    <a:cubicBezTo>
                      <a:pt x="1132120" y="568456"/>
                      <a:pt x="1123024" y="576281"/>
                      <a:pt x="1112455" y="581566"/>
                    </a:cubicBezTo>
                    <a:cubicBezTo>
                      <a:pt x="1031040" y="622274"/>
                      <a:pt x="1137998" y="554705"/>
                      <a:pt x="1053462" y="611063"/>
                    </a:cubicBezTo>
                    <a:cubicBezTo>
                      <a:pt x="1025268" y="608243"/>
                      <a:pt x="961075" y="609114"/>
                      <a:pt x="925642" y="591398"/>
                    </a:cubicBezTo>
                    <a:cubicBezTo>
                      <a:pt x="915073" y="586114"/>
                      <a:pt x="906944" y="576533"/>
                      <a:pt x="896146" y="571734"/>
                    </a:cubicBezTo>
                    <a:cubicBezTo>
                      <a:pt x="896134" y="571729"/>
                      <a:pt x="822410" y="547155"/>
                      <a:pt x="807655" y="542237"/>
                    </a:cubicBezTo>
                    <a:lnTo>
                      <a:pt x="778159" y="532405"/>
                    </a:lnTo>
                    <a:cubicBezTo>
                      <a:pt x="741823" y="477902"/>
                      <a:pt x="779284" y="521013"/>
                      <a:pt x="728997" y="493076"/>
                    </a:cubicBezTo>
                    <a:cubicBezTo>
                      <a:pt x="708337" y="481599"/>
                      <a:pt x="670004" y="453747"/>
                      <a:pt x="670004" y="453747"/>
                    </a:cubicBezTo>
                    <a:cubicBezTo>
                      <a:pt x="663449" y="443915"/>
                      <a:pt x="655138" y="435049"/>
                      <a:pt x="650339" y="424250"/>
                    </a:cubicBezTo>
                    <a:cubicBezTo>
                      <a:pt x="641920" y="405308"/>
                      <a:pt x="642173" y="382503"/>
                      <a:pt x="630675" y="365256"/>
                    </a:cubicBezTo>
                    <a:lnTo>
                      <a:pt x="591346" y="306263"/>
                    </a:lnTo>
                    <a:cubicBezTo>
                      <a:pt x="588068" y="293153"/>
                      <a:pt x="584163" y="280185"/>
                      <a:pt x="581513" y="266934"/>
                    </a:cubicBezTo>
                    <a:cubicBezTo>
                      <a:pt x="577603" y="247385"/>
                      <a:pt x="580597" y="225771"/>
                      <a:pt x="571681" y="207940"/>
                    </a:cubicBezTo>
                    <a:cubicBezTo>
                      <a:pt x="566396" y="197371"/>
                      <a:pt x="552753" y="193561"/>
                      <a:pt x="542184" y="188276"/>
                    </a:cubicBezTo>
                    <a:cubicBezTo>
                      <a:pt x="532914" y="183641"/>
                      <a:pt x="521958" y="183078"/>
                      <a:pt x="512688" y="178443"/>
                    </a:cubicBezTo>
                    <a:cubicBezTo>
                      <a:pt x="419212" y="131704"/>
                      <a:pt x="576375" y="189840"/>
                      <a:pt x="424197" y="139114"/>
                    </a:cubicBezTo>
                    <a:lnTo>
                      <a:pt x="394700" y="129282"/>
                    </a:lnTo>
                    <a:cubicBezTo>
                      <a:pt x="384868" y="126005"/>
                      <a:pt x="375367" y="121483"/>
                      <a:pt x="365204" y="119450"/>
                    </a:cubicBezTo>
                    <a:cubicBezTo>
                      <a:pt x="332430" y="112895"/>
                      <a:pt x="298589" y="110354"/>
                      <a:pt x="266881" y="99785"/>
                    </a:cubicBezTo>
                    <a:lnTo>
                      <a:pt x="178391" y="70288"/>
                    </a:lnTo>
                    <a:lnTo>
                      <a:pt x="148894" y="60456"/>
                    </a:lnTo>
                    <a:cubicBezTo>
                      <a:pt x="139062" y="57179"/>
                      <a:pt x="129452" y="53138"/>
                      <a:pt x="119397" y="50624"/>
                    </a:cubicBezTo>
                    <a:cubicBezTo>
                      <a:pt x="106287" y="47347"/>
                      <a:pt x="93061" y="44504"/>
                      <a:pt x="80068" y="40792"/>
                    </a:cubicBezTo>
                    <a:cubicBezTo>
                      <a:pt x="34771" y="27850"/>
                      <a:pt x="-8422" y="6379"/>
                      <a:pt x="1410" y="1463"/>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31BB274-E99A-4084-B5AA-23A3CB0E5F66}"/>
                  </a:ext>
                </a:extLst>
              </p:cNvPr>
              <p:cNvSpPr/>
              <p:nvPr/>
            </p:nvSpPr>
            <p:spPr>
              <a:xfrm rot="17312541">
                <a:off x="10637320" y="3644009"/>
                <a:ext cx="533105" cy="392916"/>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DA660C30-5C73-44D2-9591-E22E13408759}"/>
                  </a:ext>
                </a:extLst>
              </p:cNvPr>
              <p:cNvSpPr/>
              <p:nvPr/>
            </p:nvSpPr>
            <p:spPr>
              <a:xfrm rot="19825170">
                <a:off x="11546875" y="4213072"/>
                <a:ext cx="533105" cy="392916"/>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ardrop 129">
              <a:extLst>
                <a:ext uri="{FF2B5EF4-FFF2-40B4-BE49-F238E27FC236}">
                  <a16:creationId xmlns:a16="http://schemas.microsoft.com/office/drawing/2014/main" id="{E6A78DD6-D54B-4352-BCEE-8936F343BB0F}"/>
                </a:ext>
              </a:extLst>
            </p:cNvPr>
            <p:cNvSpPr/>
            <p:nvPr/>
          </p:nvSpPr>
          <p:spPr>
            <a:xfrm rot="18627883">
              <a:off x="10090057" y="4632986"/>
              <a:ext cx="294078" cy="279517"/>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ardrop 130">
              <a:extLst>
                <a:ext uri="{FF2B5EF4-FFF2-40B4-BE49-F238E27FC236}">
                  <a16:creationId xmlns:a16="http://schemas.microsoft.com/office/drawing/2014/main" id="{C160A53C-B8B4-46C0-825A-EA8B77C333CB}"/>
                </a:ext>
              </a:extLst>
            </p:cNvPr>
            <p:cNvSpPr/>
            <p:nvPr/>
          </p:nvSpPr>
          <p:spPr>
            <a:xfrm rot="18627883">
              <a:off x="10381433" y="4844411"/>
              <a:ext cx="294078" cy="279517"/>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ardrop 131">
              <a:extLst>
                <a:ext uri="{FF2B5EF4-FFF2-40B4-BE49-F238E27FC236}">
                  <a16:creationId xmlns:a16="http://schemas.microsoft.com/office/drawing/2014/main" id="{39F5E82A-46E5-46F3-8A00-B3CC3CC1CF4E}"/>
                </a:ext>
              </a:extLst>
            </p:cNvPr>
            <p:cNvSpPr/>
            <p:nvPr/>
          </p:nvSpPr>
          <p:spPr>
            <a:xfrm rot="18627883">
              <a:off x="10016077" y="5335661"/>
              <a:ext cx="294078" cy="279517"/>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ardrop 132">
              <a:extLst>
                <a:ext uri="{FF2B5EF4-FFF2-40B4-BE49-F238E27FC236}">
                  <a16:creationId xmlns:a16="http://schemas.microsoft.com/office/drawing/2014/main" id="{26017EAB-3BBF-4BBF-A5F3-87B4B4D207FA}"/>
                </a:ext>
              </a:extLst>
            </p:cNvPr>
            <p:cNvSpPr/>
            <p:nvPr/>
          </p:nvSpPr>
          <p:spPr>
            <a:xfrm rot="18627883">
              <a:off x="10419587" y="4362379"/>
              <a:ext cx="294078" cy="279517"/>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876DA2E5-53BA-4EC9-96F6-53C16F3781FE}"/>
              </a:ext>
            </a:extLst>
          </p:cNvPr>
          <p:cNvSpPr txBox="1"/>
          <p:nvPr/>
        </p:nvSpPr>
        <p:spPr>
          <a:xfrm>
            <a:off x="1157591" y="6133190"/>
            <a:ext cx="1070366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they start to attack human facilities and try to chase them away from the new land.</a:t>
            </a:r>
          </a:p>
        </p:txBody>
      </p:sp>
      <p:grpSp>
        <p:nvGrpSpPr>
          <p:cNvPr id="104" name="Group 103">
            <a:extLst>
              <a:ext uri="{FF2B5EF4-FFF2-40B4-BE49-F238E27FC236}">
                <a16:creationId xmlns:a16="http://schemas.microsoft.com/office/drawing/2014/main" id="{E9F23AC9-5E85-4D09-B699-5AF7AB0B84C2}"/>
              </a:ext>
            </a:extLst>
          </p:cNvPr>
          <p:cNvGrpSpPr/>
          <p:nvPr/>
        </p:nvGrpSpPr>
        <p:grpSpPr>
          <a:xfrm>
            <a:off x="488027" y="2058122"/>
            <a:ext cx="3016859" cy="3861719"/>
            <a:chOff x="557931" y="2721857"/>
            <a:chExt cx="3016859" cy="3861719"/>
          </a:xfrm>
        </p:grpSpPr>
        <p:grpSp>
          <p:nvGrpSpPr>
            <p:cNvPr id="91" name="Group 90">
              <a:extLst>
                <a:ext uri="{FF2B5EF4-FFF2-40B4-BE49-F238E27FC236}">
                  <a16:creationId xmlns:a16="http://schemas.microsoft.com/office/drawing/2014/main" id="{3F9C3783-6A46-4A7A-A3E9-C01F3EFEDBAA}"/>
                </a:ext>
              </a:extLst>
            </p:cNvPr>
            <p:cNvGrpSpPr/>
            <p:nvPr/>
          </p:nvGrpSpPr>
          <p:grpSpPr>
            <a:xfrm>
              <a:off x="728524" y="3596674"/>
              <a:ext cx="1864366" cy="1187364"/>
              <a:chOff x="1199116" y="3790433"/>
              <a:chExt cx="1864366" cy="1187364"/>
            </a:xfrm>
          </p:grpSpPr>
          <p:sp>
            <p:nvSpPr>
              <p:cNvPr id="92" name="Rectangle 91">
                <a:extLst>
                  <a:ext uri="{FF2B5EF4-FFF2-40B4-BE49-F238E27FC236}">
                    <a16:creationId xmlns:a16="http://schemas.microsoft.com/office/drawing/2014/main" id="{0936C7EC-0292-4114-887E-624904CC0552}"/>
                  </a:ext>
                </a:extLst>
              </p:cNvPr>
              <p:cNvSpPr/>
              <p:nvPr/>
            </p:nvSpPr>
            <p:spPr>
              <a:xfrm rot="2714011">
                <a:off x="1876296" y="3872060"/>
                <a:ext cx="428557" cy="178291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A76A1CE-5EA6-4E44-AAB5-5B0154429212}"/>
                  </a:ext>
                </a:extLst>
              </p:cNvPr>
              <p:cNvSpPr/>
              <p:nvPr/>
            </p:nvSpPr>
            <p:spPr>
              <a:xfrm rot="2341059" flipV="1">
                <a:off x="2654291" y="3790433"/>
                <a:ext cx="409191" cy="3051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CAD1E4DD-D621-4EE5-A4F8-ABC87797881E}"/>
                </a:ext>
              </a:extLst>
            </p:cNvPr>
            <p:cNvGrpSpPr/>
            <p:nvPr/>
          </p:nvGrpSpPr>
          <p:grpSpPr>
            <a:xfrm>
              <a:off x="557931" y="4751005"/>
              <a:ext cx="1169742" cy="1832571"/>
              <a:chOff x="557931" y="4751005"/>
              <a:chExt cx="1169742" cy="1832571"/>
            </a:xfrm>
          </p:grpSpPr>
          <p:sp>
            <p:nvSpPr>
              <p:cNvPr id="83" name="Flowchart: Manual Operation 82">
                <a:extLst>
                  <a:ext uri="{FF2B5EF4-FFF2-40B4-BE49-F238E27FC236}">
                    <a16:creationId xmlns:a16="http://schemas.microsoft.com/office/drawing/2014/main" id="{65606504-1F49-4173-B047-917221A4346B}"/>
                  </a:ext>
                </a:extLst>
              </p:cNvPr>
              <p:cNvSpPr/>
              <p:nvPr/>
            </p:nvSpPr>
            <p:spPr>
              <a:xfrm rot="11107957">
                <a:off x="557931" y="4751005"/>
                <a:ext cx="1169742" cy="1832571"/>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Pentagon 84">
                <a:extLst>
                  <a:ext uri="{FF2B5EF4-FFF2-40B4-BE49-F238E27FC236}">
                    <a16:creationId xmlns:a16="http://schemas.microsoft.com/office/drawing/2014/main" id="{8E9166B3-7EF8-4D15-81C8-91D59E55AA9A}"/>
                  </a:ext>
                </a:extLst>
              </p:cNvPr>
              <p:cNvSpPr/>
              <p:nvPr/>
            </p:nvSpPr>
            <p:spPr>
              <a:xfrm rot="16950466">
                <a:off x="395564" y="5198988"/>
                <a:ext cx="978408" cy="32556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row: Pentagon 85">
                <a:extLst>
                  <a:ext uri="{FF2B5EF4-FFF2-40B4-BE49-F238E27FC236}">
                    <a16:creationId xmlns:a16="http://schemas.microsoft.com/office/drawing/2014/main" id="{3AB2C9A5-A220-48ED-AA78-66374B0A6AE7}"/>
                  </a:ext>
                </a:extLst>
              </p:cNvPr>
              <p:cNvSpPr/>
              <p:nvPr/>
            </p:nvSpPr>
            <p:spPr>
              <a:xfrm rot="16200000">
                <a:off x="852158" y="5142473"/>
                <a:ext cx="978408" cy="554463"/>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066B0AE4-BEB5-43B9-A801-A4824F294C42}"/>
                </a:ext>
              </a:extLst>
            </p:cNvPr>
            <p:cNvGrpSpPr/>
            <p:nvPr/>
          </p:nvGrpSpPr>
          <p:grpSpPr>
            <a:xfrm>
              <a:off x="672233" y="2721857"/>
              <a:ext cx="1667844" cy="2603282"/>
              <a:chOff x="672233" y="2721857"/>
              <a:chExt cx="1667844" cy="2603282"/>
            </a:xfrm>
          </p:grpSpPr>
          <p:sp>
            <p:nvSpPr>
              <p:cNvPr id="78" name="Flowchart: Punched Tape 77">
                <a:extLst>
                  <a:ext uri="{FF2B5EF4-FFF2-40B4-BE49-F238E27FC236}">
                    <a16:creationId xmlns:a16="http://schemas.microsoft.com/office/drawing/2014/main" id="{9C578978-7397-47F2-8BC5-7A3050090582}"/>
                  </a:ext>
                </a:extLst>
              </p:cNvPr>
              <p:cNvSpPr/>
              <p:nvPr/>
            </p:nvSpPr>
            <p:spPr>
              <a:xfrm rot="15273522">
                <a:off x="514002" y="3499065"/>
                <a:ext cx="2391865" cy="1260284"/>
              </a:xfrm>
              <a:prstGeom prst="flowChartPunchedTap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Off-page Connector 74">
                <a:extLst>
                  <a:ext uri="{FF2B5EF4-FFF2-40B4-BE49-F238E27FC236}">
                    <a16:creationId xmlns:a16="http://schemas.microsoft.com/office/drawing/2014/main" id="{DD48AAD3-8B0F-417C-8CB4-4CDDCE417159}"/>
                  </a:ext>
                </a:extLst>
              </p:cNvPr>
              <p:cNvSpPr/>
              <p:nvPr/>
            </p:nvSpPr>
            <p:spPr>
              <a:xfrm rot="818278">
                <a:off x="672233" y="3178920"/>
                <a:ext cx="1148438" cy="2040032"/>
              </a:xfrm>
              <a:prstGeom prst="flowChartOffpageConnec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hord 78">
                <a:extLst>
                  <a:ext uri="{FF2B5EF4-FFF2-40B4-BE49-F238E27FC236}">
                    <a16:creationId xmlns:a16="http://schemas.microsoft.com/office/drawing/2014/main" id="{2F94C59E-979F-4056-BD6B-8C9F9A3A517A}"/>
                  </a:ext>
                </a:extLst>
              </p:cNvPr>
              <p:cNvSpPr/>
              <p:nvPr/>
            </p:nvSpPr>
            <p:spPr>
              <a:xfrm rot="5839242">
                <a:off x="1090884" y="2628089"/>
                <a:ext cx="595656" cy="1297766"/>
              </a:xfrm>
              <a:prstGeom prst="chord">
                <a:avLst>
                  <a:gd name="adj1" fmla="val 4688588"/>
                  <a:gd name="adj2" fmla="val 1635459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hord 79">
                <a:extLst>
                  <a:ext uri="{FF2B5EF4-FFF2-40B4-BE49-F238E27FC236}">
                    <a16:creationId xmlns:a16="http://schemas.microsoft.com/office/drawing/2014/main" id="{97DADD6C-63CD-4C1E-97FC-16F47CCF3716}"/>
                  </a:ext>
                </a:extLst>
              </p:cNvPr>
              <p:cNvSpPr/>
              <p:nvPr/>
            </p:nvSpPr>
            <p:spPr>
              <a:xfrm rot="8310087">
                <a:off x="1515600" y="2721857"/>
                <a:ext cx="527609" cy="768742"/>
              </a:xfrm>
              <a:prstGeom prst="chord">
                <a:avLst>
                  <a:gd name="adj1" fmla="val 2861486"/>
                  <a:gd name="adj2" fmla="val 1635459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B7BA3984-5733-465A-9C82-496A325BA935}"/>
                  </a:ext>
                </a:extLst>
              </p:cNvPr>
              <p:cNvGrpSpPr/>
              <p:nvPr/>
            </p:nvGrpSpPr>
            <p:grpSpPr>
              <a:xfrm rot="2446400">
                <a:off x="821365" y="3688023"/>
                <a:ext cx="348981" cy="147699"/>
                <a:chOff x="1157590" y="1164165"/>
                <a:chExt cx="494306" cy="190746"/>
              </a:xfrm>
              <a:solidFill>
                <a:schemeClr val="tx1"/>
              </a:solidFill>
            </p:grpSpPr>
            <p:sp>
              <p:nvSpPr>
                <p:cNvPr id="94" name="Rectangle 93">
                  <a:extLst>
                    <a:ext uri="{FF2B5EF4-FFF2-40B4-BE49-F238E27FC236}">
                      <a16:creationId xmlns:a16="http://schemas.microsoft.com/office/drawing/2014/main" id="{749F757A-419C-49F7-9B1F-6E764360BAC2}"/>
                    </a:ext>
                  </a:extLst>
                </p:cNvPr>
                <p:cNvSpPr/>
                <p:nvPr/>
              </p:nvSpPr>
              <p:spPr>
                <a:xfrm>
                  <a:off x="1157590" y="1164165"/>
                  <a:ext cx="461003" cy="68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6348BF54-16E2-4BC6-B197-FEA84F770B9E}"/>
                    </a:ext>
                  </a:extLst>
                </p:cNvPr>
                <p:cNvSpPr/>
                <p:nvPr/>
              </p:nvSpPr>
              <p:spPr>
                <a:xfrm rot="19441640">
                  <a:off x="1190893" y="1286025"/>
                  <a:ext cx="461003" cy="68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1192A5F9-7CBC-4109-8908-365C0BA5A377}"/>
                  </a:ext>
                </a:extLst>
              </p:cNvPr>
              <p:cNvGrpSpPr/>
              <p:nvPr/>
            </p:nvGrpSpPr>
            <p:grpSpPr>
              <a:xfrm rot="11541964">
                <a:off x="1308775" y="3759645"/>
                <a:ext cx="348981" cy="147698"/>
                <a:chOff x="1157589" y="1164166"/>
                <a:chExt cx="494306" cy="190745"/>
              </a:xfrm>
              <a:solidFill>
                <a:schemeClr val="tx1"/>
              </a:solidFill>
            </p:grpSpPr>
            <p:sp>
              <p:nvSpPr>
                <p:cNvPr id="98" name="Rectangle 97">
                  <a:extLst>
                    <a:ext uri="{FF2B5EF4-FFF2-40B4-BE49-F238E27FC236}">
                      <a16:creationId xmlns:a16="http://schemas.microsoft.com/office/drawing/2014/main" id="{63F30A20-A7FD-46A0-8F5F-D3FE2BA990A1}"/>
                    </a:ext>
                  </a:extLst>
                </p:cNvPr>
                <p:cNvSpPr/>
                <p:nvPr/>
              </p:nvSpPr>
              <p:spPr>
                <a:xfrm>
                  <a:off x="1157589" y="1164166"/>
                  <a:ext cx="461003" cy="68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ECDE8251-FCAB-4202-8734-A941D2FD4ACC}"/>
                    </a:ext>
                  </a:extLst>
                </p:cNvPr>
                <p:cNvSpPr/>
                <p:nvPr/>
              </p:nvSpPr>
              <p:spPr>
                <a:xfrm rot="19441640">
                  <a:off x="1190892" y="1286025"/>
                  <a:ext cx="461003" cy="68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0" name="Teardrop 99">
              <a:extLst>
                <a:ext uri="{FF2B5EF4-FFF2-40B4-BE49-F238E27FC236}">
                  <a16:creationId xmlns:a16="http://schemas.microsoft.com/office/drawing/2014/main" id="{5B01687B-0525-4287-8255-5271BEB3CEC3}"/>
                </a:ext>
              </a:extLst>
            </p:cNvPr>
            <p:cNvSpPr/>
            <p:nvPr/>
          </p:nvSpPr>
          <p:spPr>
            <a:xfrm rot="14511708">
              <a:off x="2406719" y="3194768"/>
              <a:ext cx="334258" cy="210870"/>
            </a:xfrm>
            <a:prstGeom prst="teardrop">
              <a:avLst>
                <a:gd name="adj" fmla="val 9566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ardrop 100">
              <a:extLst>
                <a:ext uri="{FF2B5EF4-FFF2-40B4-BE49-F238E27FC236}">
                  <a16:creationId xmlns:a16="http://schemas.microsoft.com/office/drawing/2014/main" id="{FC7CCD8D-4C18-4B0D-9BCC-0DB71B5C9958}"/>
                </a:ext>
              </a:extLst>
            </p:cNvPr>
            <p:cNvSpPr/>
            <p:nvPr/>
          </p:nvSpPr>
          <p:spPr>
            <a:xfrm rot="14511708">
              <a:off x="3245231" y="4516496"/>
              <a:ext cx="358104" cy="301015"/>
            </a:xfrm>
            <a:prstGeom prst="teardrop">
              <a:avLst>
                <a:gd name="adj" fmla="val 9566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ardrop 101">
              <a:extLst>
                <a:ext uri="{FF2B5EF4-FFF2-40B4-BE49-F238E27FC236}">
                  <a16:creationId xmlns:a16="http://schemas.microsoft.com/office/drawing/2014/main" id="{F995CE9D-DC01-4AED-957E-B33E79971AB6}"/>
                </a:ext>
              </a:extLst>
            </p:cNvPr>
            <p:cNvSpPr/>
            <p:nvPr/>
          </p:nvSpPr>
          <p:spPr>
            <a:xfrm rot="14511708">
              <a:off x="2444149" y="4853822"/>
              <a:ext cx="524604" cy="402087"/>
            </a:xfrm>
            <a:prstGeom prst="teardrop">
              <a:avLst>
                <a:gd name="adj" fmla="val 9566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EE4329D3-4F57-4D20-A502-CA38A730524F}"/>
                </a:ext>
              </a:extLst>
            </p:cNvPr>
            <p:cNvGrpSpPr/>
            <p:nvPr/>
          </p:nvGrpSpPr>
          <p:grpSpPr>
            <a:xfrm>
              <a:off x="1199116" y="3790433"/>
              <a:ext cx="1864366" cy="1187364"/>
              <a:chOff x="1199116" y="3790433"/>
              <a:chExt cx="1864366" cy="1187364"/>
            </a:xfrm>
          </p:grpSpPr>
          <p:sp>
            <p:nvSpPr>
              <p:cNvPr id="82" name="Rectangle 81">
                <a:extLst>
                  <a:ext uri="{FF2B5EF4-FFF2-40B4-BE49-F238E27FC236}">
                    <a16:creationId xmlns:a16="http://schemas.microsoft.com/office/drawing/2014/main" id="{69C54940-CB50-4DF0-B310-18E8B9A36438}"/>
                  </a:ext>
                </a:extLst>
              </p:cNvPr>
              <p:cNvSpPr/>
              <p:nvPr/>
            </p:nvSpPr>
            <p:spPr>
              <a:xfrm rot="2714011">
                <a:off x="1876296" y="3872060"/>
                <a:ext cx="428557" cy="178291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6341C850-9DAC-4472-827D-38C9B225F29E}"/>
                  </a:ext>
                </a:extLst>
              </p:cNvPr>
              <p:cNvSpPr/>
              <p:nvPr/>
            </p:nvSpPr>
            <p:spPr>
              <a:xfrm rot="2341059" flipV="1">
                <a:off x="2654291" y="3790433"/>
                <a:ext cx="409191" cy="3051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3" name="Group 72">
            <a:extLst>
              <a:ext uri="{FF2B5EF4-FFF2-40B4-BE49-F238E27FC236}">
                <a16:creationId xmlns:a16="http://schemas.microsoft.com/office/drawing/2014/main" id="{44444E72-B214-443D-B440-2BF2A00FF221}"/>
              </a:ext>
            </a:extLst>
          </p:cNvPr>
          <p:cNvGrpSpPr/>
          <p:nvPr/>
        </p:nvGrpSpPr>
        <p:grpSpPr>
          <a:xfrm>
            <a:off x="3300455" y="723693"/>
            <a:ext cx="5916565" cy="5319765"/>
            <a:chOff x="3782315" y="577083"/>
            <a:chExt cx="5916565" cy="5319765"/>
          </a:xfrm>
        </p:grpSpPr>
        <p:sp>
          <p:nvSpPr>
            <p:cNvPr id="117" name="Rectangle 116">
              <a:extLst>
                <a:ext uri="{FF2B5EF4-FFF2-40B4-BE49-F238E27FC236}">
                  <a16:creationId xmlns:a16="http://schemas.microsoft.com/office/drawing/2014/main" id="{ED1D8235-B19A-4BD1-968F-AA224F23D2FD}"/>
                </a:ext>
              </a:extLst>
            </p:cNvPr>
            <p:cNvSpPr/>
            <p:nvPr/>
          </p:nvSpPr>
          <p:spPr>
            <a:xfrm rot="7720587">
              <a:off x="7747273" y="3180717"/>
              <a:ext cx="1554471" cy="59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C888DAD-DA58-48A0-8759-F6A7E3F728F5}"/>
                </a:ext>
              </a:extLst>
            </p:cNvPr>
            <p:cNvGrpSpPr/>
            <p:nvPr/>
          </p:nvGrpSpPr>
          <p:grpSpPr>
            <a:xfrm rot="313935">
              <a:off x="5895076" y="1614394"/>
              <a:ext cx="2438400" cy="4282454"/>
              <a:chOff x="4950465" y="505737"/>
              <a:chExt cx="2438400" cy="4282454"/>
            </a:xfrm>
          </p:grpSpPr>
          <p:grpSp>
            <p:nvGrpSpPr>
              <p:cNvPr id="21" name="Group 20">
                <a:extLst>
                  <a:ext uri="{FF2B5EF4-FFF2-40B4-BE49-F238E27FC236}">
                    <a16:creationId xmlns:a16="http://schemas.microsoft.com/office/drawing/2014/main" id="{4BFABF18-F69C-4044-886D-32D985158326}"/>
                  </a:ext>
                </a:extLst>
              </p:cNvPr>
              <p:cNvGrpSpPr/>
              <p:nvPr/>
            </p:nvGrpSpPr>
            <p:grpSpPr>
              <a:xfrm>
                <a:off x="4950465" y="505737"/>
                <a:ext cx="2438400" cy="3915907"/>
                <a:chOff x="4562250" y="512105"/>
                <a:chExt cx="2438400" cy="3915907"/>
              </a:xfrm>
            </p:grpSpPr>
            <p:sp>
              <p:nvSpPr>
                <p:cNvPr id="107" name="Rectangle 106">
                  <a:extLst>
                    <a:ext uri="{FF2B5EF4-FFF2-40B4-BE49-F238E27FC236}">
                      <a16:creationId xmlns:a16="http://schemas.microsoft.com/office/drawing/2014/main" id="{E5E27CAA-2905-479E-8D41-5F28AFB87CD3}"/>
                    </a:ext>
                  </a:extLst>
                </p:cNvPr>
                <p:cNvSpPr/>
                <p:nvPr/>
              </p:nvSpPr>
              <p:spPr>
                <a:xfrm>
                  <a:off x="4824046" y="3218361"/>
                  <a:ext cx="1970044" cy="1209651"/>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2D8348-C38A-4E34-9803-CFD6862740CC}"/>
                    </a:ext>
                  </a:extLst>
                </p:cNvPr>
                <p:cNvSpPr/>
                <p:nvPr/>
              </p:nvSpPr>
              <p:spPr>
                <a:xfrm>
                  <a:off x="4562250" y="2558889"/>
                  <a:ext cx="2438400" cy="1209651"/>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E8FE9C5-E26F-4057-BA91-FAF75FDD1B5E}"/>
                    </a:ext>
                  </a:extLst>
                </p:cNvPr>
                <p:cNvGrpSpPr/>
                <p:nvPr/>
              </p:nvGrpSpPr>
              <p:grpSpPr>
                <a:xfrm>
                  <a:off x="4786161" y="512105"/>
                  <a:ext cx="1929111" cy="2684206"/>
                  <a:chOff x="3955025" y="398968"/>
                  <a:chExt cx="2443316" cy="3943648"/>
                </a:xfrm>
              </p:grpSpPr>
              <p:sp>
                <p:nvSpPr>
                  <p:cNvPr id="3" name="Rectangle 2">
                    <a:extLst>
                      <a:ext uri="{FF2B5EF4-FFF2-40B4-BE49-F238E27FC236}">
                        <a16:creationId xmlns:a16="http://schemas.microsoft.com/office/drawing/2014/main" id="{6C2A9146-EAE7-48A8-BE5B-61407AD54BA4}"/>
                      </a:ext>
                    </a:extLst>
                  </p:cNvPr>
                  <p:cNvSpPr/>
                  <p:nvPr/>
                </p:nvSpPr>
                <p:spPr>
                  <a:xfrm>
                    <a:off x="4247536" y="1514167"/>
                    <a:ext cx="1858297" cy="2025445"/>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AC83F51-331A-4D23-A94C-9BFD8D7AE5C1}"/>
                      </a:ext>
                    </a:extLst>
                  </p:cNvPr>
                  <p:cNvGrpSpPr/>
                  <p:nvPr/>
                </p:nvGrpSpPr>
                <p:grpSpPr>
                  <a:xfrm>
                    <a:off x="3955025" y="398968"/>
                    <a:ext cx="2443316" cy="3943648"/>
                    <a:chOff x="3955025" y="398968"/>
                    <a:chExt cx="2443316" cy="3943648"/>
                  </a:xfrm>
                </p:grpSpPr>
                <p:sp>
                  <p:nvSpPr>
                    <p:cNvPr id="4" name="Rectangle 3">
                      <a:extLst>
                        <a:ext uri="{FF2B5EF4-FFF2-40B4-BE49-F238E27FC236}">
                          <a16:creationId xmlns:a16="http://schemas.microsoft.com/office/drawing/2014/main" id="{06D43BFC-2F8A-42A2-B887-BAC25FFD5D1B}"/>
                        </a:ext>
                      </a:extLst>
                    </p:cNvPr>
                    <p:cNvSpPr/>
                    <p:nvPr/>
                  </p:nvSpPr>
                  <p:spPr>
                    <a:xfrm>
                      <a:off x="3955025" y="3230057"/>
                      <a:ext cx="2443316" cy="862782"/>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Connector 4">
                      <a:extLst>
                        <a:ext uri="{FF2B5EF4-FFF2-40B4-BE49-F238E27FC236}">
                          <a16:creationId xmlns:a16="http://schemas.microsoft.com/office/drawing/2014/main" id="{FC0DAB2C-F235-4320-A990-AFD52160C22A}"/>
                        </a:ext>
                      </a:extLst>
                    </p:cNvPr>
                    <p:cNvSpPr/>
                    <p:nvPr/>
                  </p:nvSpPr>
                  <p:spPr>
                    <a:xfrm>
                      <a:off x="4247536" y="1194699"/>
                      <a:ext cx="1858297" cy="638935"/>
                    </a:xfrm>
                    <a:prstGeom prst="flowChartConnector">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ord 8">
                      <a:extLst>
                        <a:ext uri="{FF2B5EF4-FFF2-40B4-BE49-F238E27FC236}">
                          <a16:creationId xmlns:a16="http://schemas.microsoft.com/office/drawing/2014/main" id="{7290E7CF-641C-46AB-89C8-BCAA0AAD75C1}"/>
                        </a:ext>
                      </a:extLst>
                    </p:cNvPr>
                    <p:cNvSpPr/>
                    <p:nvPr/>
                  </p:nvSpPr>
                  <p:spPr>
                    <a:xfrm rot="19362274">
                      <a:off x="4321120" y="1797716"/>
                      <a:ext cx="725318" cy="710772"/>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BD7C5E51-5CDC-4DF4-81F7-D0EBDA11C3D9}"/>
                        </a:ext>
                      </a:extLst>
                    </p:cNvPr>
                    <p:cNvSpPr/>
                    <p:nvPr/>
                  </p:nvSpPr>
                  <p:spPr>
                    <a:xfrm rot="15226672">
                      <a:off x="5241176" y="1750106"/>
                      <a:ext cx="725318" cy="710772"/>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a:extLst>
                        <a:ext uri="{FF2B5EF4-FFF2-40B4-BE49-F238E27FC236}">
                          <a16:creationId xmlns:a16="http://schemas.microsoft.com/office/drawing/2014/main" id="{DAE503E6-A031-4A70-930B-E6644390DBBB}"/>
                        </a:ext>
                      </a:extLst>
                    </p:cNvPr>
                    <p:cNvSpPr/>
                    <p:nvPr/>
                  </p:nvSpPr>
                  <p:spPr>
                    <a:xfrm rot="7104268">
                      <a:off x="4863718" y="3727776"/>
                      <a:ext cx="647803" cy="581877"/>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5EA97E9-CDA5-4D87-A88D-D85904D6E15A}"/>
                        </a:ext>
                      </a:extLst>
                    </p:cNvPr>
                    <p:cNvSpPr/>
                    <p:nvPr/>
                  </p:nvSpPr>
                  <p:spPr>
                    <a:xfrm>
                      <a:off x="4936896" y="398968"/>
                      <a:ext cx="501445" cy="914400"/>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4EFEFB04-940A-4583-8FC4-82175DC01FF8}"/>
                        </a:ext>
                      </a:extLst>
                    </p:cNvPr>
                    <p:cNvSpPr/>
                    <p:nvPr/>
                  </p:nvSpPr>
                  <p:spPr>
                    <a:xfrm>
                      <a:off x="4286351" y="2633517"/>
                      <a:ext cx="1802534" cy="1049292"/>
                    </a:xfrm>
                    <a:prstGeom prst="arc">
                      <a:avLst>
                        <a:gd name="adj1" fmla="val 10973674"/>
                        <a:gd name="adj2" fmla="val 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Top Corners Snipped 12">
                      <a:extLst>
                        <a:ext uri="{FF2B5EF4-FFF2-40B4-BE49-F238E27FC236}">
                          <a16:creationId xmlns:a16="http://schemas.microsoft.com/office/drawing/2014/main" id="{8002F5ED-E086-497C-809F-D3B60BFB5E9B}"/>
                        </a:ext>
                      </a:extLst>
                    </p:cNvPr>
                    <p:cNvSpPr/>
                    <p:nvPr/>
                  </p:nvSpPr>
                  <p:spPr>
                    <a:xfrm>
                      <a:off x="4997385" y="2428458"/>
                      <a:ext cx="368834" cy="237927"/>
                    </a:xfrm>
                    <a:prstGeom prst="snip2Same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871651C8-F7FE-4E0D-8CDC-1ED85B93FA98}"/>
                        </a:ext>
                      </a:extLst>
                    </p:cNvPr>
                    <p:cNvSpPr/>
                    <p:nvPr/>
                  </p:nvSpPr>
                  <p:spPr>
                    <a:xfrm>
                      <a:off x="5928852" y="2315657"/>
                      <a:ext cx="465804" cy="914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214BAF1-6190-4FA5-8BDF-8215E5CDA6F4}"/>
                        </a:ext>
                      </a:extLst>
                    </p:cNvPr>
                    <p:cNvGrpSpPr/>
                    <p:nvPr/>
                  </p:nvGrpSpPr>
                  <p:grpSpPr>
                    <a:xfrm>
                      <a:off x="3955025" y="2315657"/>
                      <a:ext cx="449827" cy="914400"/>
                      <a:chOff x="3955025" y="2315657"/>
                      <a:chExt cx="449827" cy="914400"/>
                    </a:xfrm>
                  </p:grpSpPr>
                  <p:sp>
                    <p:nvSpPr>
                      <p:cNvPr id="6" name="Isosceles Triangle 5">
                        <a:extLst>
                          <a:ext uri="{FF2B5EF4-FFF2-40B4-BE49-F238E27FC236}">
                            <a16:creationId xmlns:a16="http://schemas.microsoft.com/office/drawing/2014/main" id="{14DC06B6-6ACB-4393-B0AC-9AB33805CA4B}"/>
                          </a:ext>
                        </a:extLst>
                      </p:cNvPr>
                      <p:cNvSpPr/>
                      <p:nvPr/>
                    </p:nvSpPr>
                    <p:spPr>
                      <a:xfrm>
                        <a:off x="3955025" y="2315657"/>
                        <a:ext cx="449827" cy="914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8B02B-9ED4-44CD-A95B-5CABA8C33219}"/>
                          </a:ext>
                        </a:extLst>
                      </p:cNvPr>
                      <p:cNvSpPr/>
                      <p:nvPr/>
                    </p:nvSpPr>
                    <p:spPr>
                      <a:xfrm>
                        <a:off x="3958712" y="2920502"/>
                        <a:ext cx="446140" cy="1971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4" name="Flowchart: Connector 33">
                <a:extLst>
                  <a:ext uri="{FF2B5EF4-FFF2-40B4-BE49-F238E27FC236}">
                    <a16:creationId xmlns:a16="http://schemas.microsoft.com/office/drawing/2014/main" id="{41EDA9FB-BC83-44E0-AE96-57930B78DE25}"/>
                  </a:ext>
                </a:extLst>
              </p:cNvPr>
              <p:cNvSpPr/>
              <p:nvPr/>
            </p:nvSpPr>
            <p:spPr>
              <a:xfrm>
                <a:off x="5023941" y="3526621"/>
                <a:ext cx="178872" cy="187910"/>
              </a:xfrm>
              <a:prstGeom prst="flowChartConnector">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id="{F0BB88BB-D5B9-4F58-86EB-4896DD3F8168}"/>
                  </a:ext>
                </a:extLst>
              </p:cNvPr>
              <p:cNvSpPr/>
              <p:nvPr/>
            </p:nvSpPr>
            <p:spPr>
              <a:xfrm>
                <a:off x="7172948" y="3544033"/>
                <a:ext cx="178872" cy="187910"/>
              </a:xfrm>
              <a:prstGeom prst="flowChartConnector">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855737D-0910-4871-BE0D-0BAD842E32EF}"/>
                  </a:ext>
                </a:extLst>
              </p:cNvPr>
              <p:cNvSpPr/>
              <p:nvPr/>
            </p:nvSpPr>
            <p:spPr>
              <a:xfrm>
                <a:off x="5113377" y="4277500"/>
                <a:ext cx="2149007" cy="3164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69D753-367F-49B3-830B-9A6DCD335343}"/>
                  </a:ext>
                </a:extLst>
              </p:cNvPr>
              <p:cNvSpPr/>
              <p:nvPr/>
            </p:nvSpPr>
            <p:spPr>
              <a:xfrm>
                <a:off x="5774756" y="4076740"/>
                <a:ext cx="914400" cy="71145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1CD58878-51BB-4908-9EBA-7E27A019494D}"/>
                </a:ext>
              </a:extLst>
            </p:cNvPr>
            <p:cNvSpPr/>
            <p:nvPr/>
          </p:nvSpPr>
          <p:spPr>
            <a:xfrm>
              <a:off x="4516764" y="3685100"/>
              <a:ext cx="1554471" cy="59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6E72CF20-6BBE-42F2-B3B9-012F7229A06B}"/>
                </a:ext>
              </a:extLst>
            </p:cNvPr>
            <p:cNvGrpSpPr/>
            <p:nvPr/>
          </p:nvGrpSpPr>
          <p:grpSpPr>
            <a:xfrm>
              <a:off x="3782315" y="3384147"/>
              <a:ext cx="1137292" cy="864017"/>
              <a:chOff x="3733176" y="3361624"/>
              <a:chExt cx="1137292" cy="864017"/>
            </a:xfrm>
          </p:grpSpPr>
          <p:sp>
            <p:nvSpPr>
              <p:cNvPr id="110" name="Rectangle 109">
                <a:extLst>
                  <a:ext uri="{FF2B5EF4-FFF2-40B4-BE49-F238E27FC236}">
                    <a16:creationId xmlns:a16="http://schemas.microsoft.com/office/drawing/2014/main" id="{87DB5643-3DA0-4731-8F11-FBC039C59AB0}"/>
                  </a:ext>
                </a:extLst>
              </p:cNvPr>
              <p:cNvSpPr/>
              <p:nvPr/>
            </p:nvSpPr>
            <p:spPr>
              <a:xfrm rot="20348365">
                <a:off x="4070330" y="3420845"/>
                <a:ext cx="186625"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9EC603C-73E3-47FE-8939-7B749C6484C3}"/>
                  </a:ext>
                </a:extLst>
              </p:cNvPr>
              <p:cNvSpPr/>
              <p:nvPr/>
            </p:nvSpPr>
            <p:spPr>
              <a:xfrm rot="4768755">
                <a:off x="4589068" y="3881331"/>
                <a:ext cx="203669"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E6A56310-D847-4584-891B-9DFD85208F2A}"/>
                  </a:ext>
                </a:extLst>
              </p:cNvPr>
              <p:cNvSpPr/>
              <p:nvPr/>
            </p:nvSpPr>
            <p:spPr>
              <a:xfrm rot="20348365">
                <a:off x="4187202" y="3414163"/>
                <a:ext cx="171943"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A6EA1B67-019E-4C6A-920C-77C38C0B8BC5}"/>
                  </a:ext>
                </a:extLst>
              </p:cNvPr>
              <p:cNvSpPr/>
              <p:nvPr/>
            </p:nvSpPr>
            <p:spPr>
              <a:xfrm rot="20348365">
                <a:off x="4330910" y="3385619"/>
                <a:ext cx="186625"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36871D66-54F4-4A9E-8227-B0794C8B39A1}"/>
                  </a:ext>
                </a:extLst>
              </p:cNvPr>
              <p:cNvSpPr/>
              <p:nvPr/>
            </p:nvSpPr>
            <p:spPr>
              <a:xfrm rot="16200000">
                <a:off x="3819428" y="3353520"/>
                <a:ext cx="186625"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D9429456-BE3D-4762-A3AB-1ABEA3FD6326}"/>
                  </a:ext>
                </a:extLst>
              </p:cNvPr>
              <p:cNvSpPr/>
              <p:nvPr/>
            </p:nvSpPr>
            <p:spPr>
              <a:xfrm rot="14335681">
                <a:off x="3942911" y="3338660"/>
                <a:ext cx="186625"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7A9ABB4-268F-4607-BFBE-FD2DB5C06B70}"/>
                  </a:ext>
                </a:extLst>
              </p:cNvPr>
              <p:cNvSpPr/>
              <p:nvPr/>
            </p:nvSpPr>
            <p:spPr>
              <a:xfrm rot="16200000">
                <a:off x="4184370" y="3275372"/>
                <a:ext cx="186625" cy="359130"/>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8C38EA9-C111-4626-9F3A-B0E490042FF6}"/>
                  </a:ext>
                </a:extLst>
              </p:cNvPr>
              <p:cNvSpPr/>
              <p:nvPr/>
            </p:nvSpPr>
            <p:spPr>
              <a:xfrm>
                <a:off x="4098117" y="3666783"/>
                <a:ext cx="493043" cy="558858"/>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23DA7B04-6851-44DD-9CA2-E2B20C7CEE5B}"/>
                </a:ext>
              </a:extLst>
            </p:cNvPr>
            <p:cNvSpPr/>
            <p:nvPr/>
          </p:nvSpPr>
          <p:spPr>
            <a:xfrm>
              <a:off x="8875593" y="2352565"/>
              <a:ext cx="550607" cy="498457"/>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a:extLst>
                <a:ext uri="{FF2B5EF4-FFF2-40B4-BE49-F238E27FC236}">
                  <a16:creationId xmlns:a16="http://schemas.microsoft.com/office/drawing/2014/main" id="{9546F1E8-6643-4D46-9AF8-F94C1EC63385}"/>
                </a:ext>
              </a:extLst>
            </p:cNvPr>
            <p:cNvSpPr/>
            <p:nvPr/>
          </p:nvSpPr>
          <p:spPr>
            <a:xfrm>
              <a:off x="9001926" y="1160175"/>
              <a:ext cx="341572" cy="2040456"/>
            </a:xfrm>
            <a:prstGeom prst="flowChartManualOperati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A02EE049-3989-47C0-9A99-68BC84E75D7D}"/>
                </a:ext>
              </a:extLst>
            </p:cNvPr>
            <p:cNvGrpSpPr/>
            <p:nvPr/>
          </p:nvGrpSpPr>
          <p:grpSpPr>
            <a:xfrm rot="6225914">
              <a:off x="8694750" y="501855"/>
              <a:ext cx="928902" cy="1079358"/>
              <a:chOff x="8985554" y="1913511"/>
              <a:chExt cx="656008" cy="706321"/>
            </a:xfrm>
          </p:grpSpPr>
          <p:sp>
            <p:nvSpPr>
              <p:cNvPr id="118" name="Teardrop 117">
                <a:extLst>
                  <a:ext uri="{FF2B5EF4-FFF2-40B4-BE49-F238E27FC236}">
                    <a16:creationId xmlns:a16="http://schemas.microsoft.com/office/drawing/2014/main" id="{8E944632-37AC-42A0-99A5-9A368E690801}"/>
                  </a:ext>
                </a:extLst>
              </p:cNvPr>
              <p:cNvSpPr/>
              <p:nvPr/>
            </p:nvSpPr>
            <p:spPr>
              <a:xfrm rot="12790815">
                <a:off x="8985554" y="1913511"/>
                <a:ext cx="656008" cy="706321"/>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ardrop 118">
                <a:extLst>
                  <a:ext uri="{FF2B5EF4-FFF2-40B4-BE49-F238E27FC236}">
                    <a16:creationId xmlns:a16="http://schemas.microsoft.com/office/drawing/2014/main" id="{1461D687-5816-4582-A523-BFC2102AF9B9}"/>
                  </a:ext>
                </a:extLst>
              </p:cNvPr>
              <p:cNvSpPr/>
              <p:nvPr/>
            </p:nvSpPr>
            <p:spPr>
              <a:xfrm rot="12790815">
                <a:off x="9219006" y="2010247"/>
                <a:ext cx="406918" cy="432279"/>
              </a:xfrm>
              <a:prstGeom prst="teardrop">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57164AEB-12F1-42B0-B361-8D5FF6E201F7}"/>
                </a:ext>
              </a:extLst>
            </p:cNvPr>
            <p:cNvSpPr/>
            <p:nvPr/>
          </p:nvSpPr>
          <p:spPr>
            <a:xfrm rot="20549681">
              <a:off x="9118802" y="2254698"/>
              <a:ext cx="350563" cy="249228"/>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5BD507F-333D-48E1-8886-4BCB4270BF96}"/>
                </a:ext>
              </a:extLst>
            </p:cNvPr>
            <p:cNvSpPr/>
            <p:nvPr/>
          </p:nvSpPr>
          <p:spPr>
            <a:xfrm rot="20549681">
              <a:off x="9084794" y="2424327"/>
              <a:ext cx="350563" cy="249228"/>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BE07782-3B6C-4983-9B09-B323292A5B6F}"/>
                </a:ext>
              </a:extLst>
            </p:cNvPr>
            <p:cNvSpPr/>
            <p:nvPr/>
          </p:nvSpPr>
          <p:spPr>
            <a:xfrm rot="10440153">
              <a:off x="8895319" y="2228265"/>
              <a:ext cx="350563" cy="249228"/>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6ADAF5D-5671-4AB1-8367-EDC6FB91ABBD}"/>
                </a:ext>
              </a:extLst>
            </p:cNvPr>
            <p:cNvSpPr/>
            <p:nvPr/>
          </p:nvSpPr>
          <p:spPr>
            <a:xfrm rot="20549681">
              <a:off x="9099966" y="2656482"/>
              <a:ext cx="350563" cy="249228"/>
            </a:xfrm>
            <a:prstGeom prst="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31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3533FB7-05B1-4477-B8F9-32DD108CCA78}">
  <we:reference id="wa104178141" version="3.1.0.23" store="en-US" storeType="OMEX"/>
  <we:alternateReferences>
    <we:reference id="WA104178141" version="3.1.0.23"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4728</TotalTime>
  <Words>833</Words>
  <Application>Microsoft Office PowerPoint</Application>
  <PresentationFormat>Widescreen</PresentationFormat>
  <Paragraphs>111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等线</vt:lpstr>
      <vt:lpstr>Algerian</vt:lpstr>
      <vt:lpstr>AR ESSENCE</vt:lpstr>
      <vt:lpstr>AR JULIAN</vt:lpstr>
      <vt:lpstr>Arial</vt:lpstr>
      <vt:lpstr>Arial Black</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1700752G@student.tp.edu.sg</dc:creator>
  <cp:lastModifiedBy> </cp:lastModifiedBy>
  <cp:revision>221</cp:revision>
  <dcterms:created xsi:type="dcterms:W3CDTF">2017-07-20T12:28:17Z</dcterms:created>
  <dcterms:modified xsi:type="dcterms:W3CDTF">2017-08-18T00:06:54Z</dcterms:modified>
</cp:coreProperties>
</file>