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BC34-4B00-304D-BDC5-33BDCC2254C8}"/>
              </a:ext>
            </a:extLst>
          </p:cNvPr>
          <p:cNvSpPr>
            <a:spLocks noGrp="1"/>
          </p:cNvSpPr>
          <p:nvPr>
            <p:ph type="ctrTitle"/>
          </p:nvPr>
        </p:nvSpPr>
        <p:spPr/>
        <p:txBody>
          <a:bodyPr/>
          <a:lstStyle/>
          <a:p>
            <a:r>
              <a:rPr lang="en-US"/>
              <a:t>MOKONO TSHIDILO</a:t>
            </a:r>
          </a:p>
        </p:txBody>
      </p:sp>
      <p:sp>
        <p:nvSpPr>
          <p:cNvPr id="3" name="Subtitle 2">
            <a:extLst>
              <a:ext uri="{FF2B5EF4-FFF2-40B4-BE49-F238E27FC236}">
                <a16:creationId xmlns:a16="http://schemas.microsoft.com/office/drawing/2014/main" id="{9D068C34-5FF9-C841-82F5-37EDF22AD0EB}"/>
              </a:ext>
            </a:extLst>
          </p:cNvPr>
          <p:cNvSpPr>
            <a:spLocks noGrp="1"/>
          </p:cNvSpPr>
          <p:nvPr>
            <p:ph type="subTitle" idx="1"/>
          </p:nvPr>
        </p:nvSpPr>
        <p:spPr/>
        <p:txBody>
          <a:bodyPr>
            <a:normAutofit/>
          </a:bodyPr>
          <a:lstStyle/>
          <a:p>
            <a:r>
              <a:rPr lang="en-US" sz="2400"/>
              <a:t>CSC3A MINI PROJECT </a:t>
            </a:r>
          </a:p>
          <a:p>
            <a:r>
              <a:rPr lang="en-US" sz="2400"/>
              <a:t>219070464</a:t>
            </a:r>
          </a:p>
        </p:txBody>
      </p:sp>
    </p:spTree>
    <p:extLst>
      <p:ext uri="{BB962C8B-B14F-4D97-AF65-F5344CB8AC3E}">
        <p14:creationId xmlns:p14="http://schemas.microsoft.com/office/powerpoint/2010/main" val="427818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94EC-B423-D74C-9A38-2BAEAB497507}"/>
              </a:ext>
            </a:extLst>
          </p:cNvPr>
          <p:cNvSpPr>
            <a:spLocks noGrp="1"/>
          </p:cNvSpPr>
          <p:nvPr>
            <p:ph type="title"/>
          </p:nvPr>
        </p:nvSpPr>
        <p:spPr/>
        <p:txBody>
          <a:bodyPr/>
          <a:lstStyle/>
          <a:p>
            <a:r>
              <a:rPr lang="en-US"/>
              <a:t>WEBSITE CREDENTIAL INTRUDER TRACK</a:t>
            </a:r>
          </a:p>
        </p:txBody>
      </p:sp>
      <p:sp>
        <p:nvSpPr>
          <p:cNvPr id="3" name="Content Placeholder 2">
            <a:extLst>
              <a:ext uri="{FF2B5EF4-FFF2-40B4-BE49-F238E27FC236}">
                <a16:creationId xmlns:a16="http://schemas.microsoft.com/office/drawing/2014/main" id="{26C64564-2B74-B544-9A6D-AB2FE049D2E5}"/>
              </a:ext>
            </a:extLst>
          </p:cNvPr>
          <p:cNvSpPr>
            <a:spLocks noGrp="1"/>
          </p:cNvSpPr>
          <p:nvPr>
            <p:ph idx="1"/>
          </p:nvPr>
        </p:nvSpPr>
        <p:spPr>
          <a:xfrm>
            <a:off x="685801" y="2177564"/>
            <a:ext cx="10131425" cy="3649133"/>
          </a:xfrm>
        </p:spPr>
        <p:txBody>
          <a:bodyPr>
            <a:normAutofit/>
          </a:bodyPr>
          <a:lstStyle/>
          <a:p>
            <a:pPr marL="0" indent="0">
              <a:buNone/>
            </a:pPr>
            <a:r>
              <a:rPr lang="en-US" sz="2400"/>
              <a:t>Notifies the user if there are some intruders</a:t>
            </a:r>
          </a:p>
        </p:txBody>
      </p:sp>
      <p:sp>
        <p:nvSpPr>
          <p:cNvPr id="4" name="TextBox 3">
            <a:extLst>
              <a:ext uri="{FF2B5EF4-FFF2-40B4-BE49-F238E27FC236}">
                <a16:creationId xmlns:a16="http://schemas.microsoft.com/office/drawing/2014/main" id="{4599D3FE-CF69-6D44-945A-CCC24863439A}"/>
              </a:ext>
            </a:extLst>
          </p:cNvPr>
          <p:cNvSpPr txBox="1"/>
          <p:nvPr/>
        </p:nvSpPr>
        <p:spPr>
          <a:xfrm>
            <a:off x="0" y="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20160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B999-62E4-1F44-819E-96F63AAFF6FC}"/>
              </a:ext>
            </a:extLst>
          </p:cNvPr>
          <p:cNvSpPr>
            <a:spLocks noGrp="1"/>
          </p:cNvSpPr>
          <p:nvPr>
            <p:ph type="title"/>
          </p:nvPr>
        </p:nvSpPr>
        <p:spPr/>
        <p:txBody>
          <a:bodyPr/>
          <a:lstStyle/>
          <a:p>
            <a:r>
              <a:rPr lang="en-US"/>
              <a:t>Presentation views</a:t>
            </a:r>
          </a:p>
        </p:txBody>
      </p:sp>
      <p:sp>
        <p:nvSpPr>
          <p:cNvPr id="3" name="Content Placeholder 2">
            <a:extLst>
              <a:ext uri="{FF2B5EF4-FFF2-40B4-BE49-F238E27FC236}">
                <a16:creationId xmlns:a16="http://schemas.microsoft.com/office/drawing/2014/main" id="{DDBE3F6E-5947-0D46-A6F3-EBB51A4FFB0B}"/>
              </a:ext>
            </a:extLst>
          </p:cNvPr>
          <p:cNvSpPr>
            <a:spLocks noGrp="1"/>
          </p:cNvSpPr>
          <p:nvPr>
            <p:ph idx="1"/>
          </p:nvPr>
        </p:nvSpPr>
        <p:spPr/>
        <p:txBody>
          <a:bodyPr>
            <a:normAutofit/>
          </a:bodyPr>
          <a:lstStyle/>
          <a:p>
            <a:r>
              <a:rPr lang="en-US" sz="2400"/>
              <a:t>Problem Statement </a:t>
            </a:r>
          </a:p>
          <a:p>
            <a:r>
              <a:rPr lang="en-US" sz="2400"/>
              <a:t>Solution </a:t>
            </a:r>
          </a:p>
          <a:p>
            <a:r>
              <a:rPr lang="en-US" sz="2400"/>
              <a:t>Program screenshots</a:t>
            </a:r>
          </a:p>
        </p:txBody>
      </p:sp>
    </p:spTree>
    <p:extLst>
      <p:ext uri="{BB962C8B-B14F-4D97-AF65-F5344CB8AC3E}">
        <p14:creationId xmlns:p14="http://schemas.microsoft.com/office/powerpoint/2010/main" val="15401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A969-4045-B940-802A-F34BF80D1293}"/>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E3270D15-9454-7F42-A83E-9097850D9B64}"/>
              </a:ext>
            </a:extLst>
          </p:cNvPr>
          <p:cNvSpPr>
            <a:spLocks noGrp="1"/>
          </p:cNvSpPr>
          <p:nvPr>
            <p:ph idx="1"/>
          </p:nvPr>
        </p:nvSpPr>
        <p:spPr/>
        <p:txBody>
          <a:bodyPr>
            <a:normAutofit/>
          </a:bodyPr>
          <a:lstStyle/>
          <a:p>
            <a:r>
              <a:rPr lang="en-ZA" sz="2400" b="0" i="0">
                <a:effectLst/>
                <a:latin typeface="Roboto" panose="02000000000000000000" pitchFamily="2" charset="0"/>
              </a:rPr>
              <a:t>Some websites tend to allow any user access to other person's information, while they are not part of the user's network. Problems regarding information access could be completely controlled by user but illegal access could still happen especially for those are just starting to use social networks or those who are not familiar with them. </a:t>
            </a:r>
            <a:endParaRPr lang="en-US" sz="2400"/>
          </a:p>
        </p:txBody>
      </p:sp>
    </p:spTree>
    <p:extLst>
      <p:ext uri="{BB962C8B-B14F-4D97-AF65-F5344CB8AC3E}">
        <p14:creationId xmlns:p14="http://schemas.microsoft.com/office/powerpoint/2010/main" val="107330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55C1-113F-824B-BB60-77CD42CED33A}"/>
              </a:ext>
            </a:extLst>
          </p:cNvPr>
          <p:cNvSpPr>
            <a:spLocks noGrp="1"/>
          </p:cNvSpPr>
          <p:nvPr>
            <p:ph type="title"/>
          </p:nvPr>
        </p:nvSpPr>
        <p:spPr/>
        <p:txBody>
          <a:bodyPr/>
          <a:lstStyle/>
          <a:p>
            <a:r>
              <a:rPr lang="en-US"/>
              <a:t>Solution </a:t>
            </a:r>
          </a:p>
        </p:txBody>
      </p:sp>
      <p:sp>
        <p:nvSpPr>
          <p:cNvPr id="3" name="Content Placeholder 2">
            <a:extLst>
              <a:ext uri="{FF2B5EF4-FFF2-40B4-BE49-F238E27FC236}">
                <a16:creationId xmlns:a16="http://schemas.microsoft.com/office/drawing/2014/main" id="{45F74114-EE2A-E24C-84DF-D17920995F8B}"/>
              </a:ext>
            </a:extLst>
          </p:cNvPr>
          <p:cNvSpPr>
            <a:spLocks noGrp="1"/>
          </p:cNvSpPr>
          <p:nvPr>
            <p:ph idx="1"/>
          </p:nvPr>
        </p:nvSpPr>
        <p:spPr/>
        <p:txBody>
          <a:bodyPr>
            <a:normAutofit/>
          </a:bodyPr>
          <a:lstStyle/>
          <a:p>
            <a:r>
              <a:rPr lang="en-ZA" sz="2400" b="0" i="0">
                <a:effectLst/>
                <a:latin typeface="Roboto" panose="02000000000000000000" pitchFamily="2" charset="0"/>
              </a:rPr>
              <a:t>So this will help a user to see who is accessing their information without their permission, by informing the user with a notification and tell them who is accessing their information and on which website their intruding. And also users can be able to communicate to alert each other about the intruders.</a:t>
            </a:r>
            <a:endParaRPr lang="en-US" sz="2400"/>
          </a:p>
        </p:txBody>
      </p:sp>
    </p:spTree>
    <p:extLst>
      <p:ext uri="{BB962C8B-B14F-4D97-AF65-F5344CB8AC3E}">
        <p14:creationId xmlns:p14="http://schemas.microsoft.com/office/powerpoint/2010/main" val="78482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511C-8427-8465-0BDA-9B414414368E}"/>
              </a:ext>
            </a:extLst>
          </p:cNvPr>
          <p:cNvSpPr>
            <a:spLocks noGrp="1"/>
          </p:cNvSpPr>
          <p:nvPr>
            <p:ph type="title"/>
          </p:nvPr>
        </p:nvSpPr>
        <p:spPr/>
        <p:txBody>
          <a:bodyPr/>
          <a:lstStyle/>
          <a:p>
            <a:r>
              <a:rPr lang="en-ZA" dirty="0"/>
              <a:t>Program </a:t>
            </a:r>
            <a:r>
              <a:rPr lang="en-ZA" dirty="0" err="1"/>
              <a:t>screenshoots</a:t>
            </a:r>
            <a:endParaRPr lang="en-ZA" dirty="0"/>
          </a:p>
        </p:txBody>
      </p:sp>
      <p:pic>
        <p:nvPicPr>
          <p:cNvPr id="5" name="Content Placeholder 4">
            <a:extLst>
              <a:ext uri="{FF2B5EF4-FFF2-40B4-BE49-F238E27FC236}">
                <a16:creationId xmlns:a16="http://schemas.microsoft.com/office/drawing/2014/main" id="{DE423B7C-F66B-3562-FE07-AB23C2BA4DCB}"/>
              </a:ext>
            </a:extLst>
          </p:cNvPr>
          <p:cNvPicPr>
            <a:picLocks noGrp="1" noChangeAspect="1"/>
          </p:cNvPicPr>
          <p:nvPr>
            <p:ph idx="1"/>
          </p:nvPr>
        </p:nvPicPr>
        <p:blipFill>
          <a:blip r:embed="rId2"/>
          <a:stretch>
            <a:fillRect/>
          </a:stretch>
        </p:blipFill>
        <p:spPr>
          <a:xfrm>
            <a:off x="2322576" y="2141538"/>
            <a:ext cx="6150625" cy="4039806"/>
          </a:xfrm>
        </p:spPr>
      </p:pic>
    </p:spTree>
    <p:extLst>
      <p:ext uri="{BB962C8B-B14F-4D97-AF65-F5344CB8AC3E}">
        <p14:creationId xmlns:p14="http://schemas.microsoft.com/office/powerpoint/2010/main" val="3417930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143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Celestial</vt:lpstr>
      <vt:lpstr>MOKONO TSHIDILO</vt:lpstr>
      <vt:lpstr>WEBSITE CREDENTIAL INTRUDER TRACK</vt:lpstr>
      <vt:lpstr>Presentation views</vt:lpstr>
      <vt:lpstr>Problem Statement </vt:lpstr>
      <vt:lpstr>Solution </vt:lpstr>
      <vt:lpstr>Program screenshoots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MOKONO TSHIDILO</dc:title>
  <dc:creator>Tshidilo mokono</dc:creator>
  <cp:lastModifiedBy>TSHIDILO MOKONO</cp:lastModifiedBy>
  <cp:revision>2</cp:revision>
  <dcterms:created xsi:type="dcterms:W3CDTF">2022-05-09T14:31:24Z</dcterms:created>
  <dcterms:modified xsi:type="dcterms:W3CDTF">2022-05-09T15:29:26Z</dcterms:modified>
</cp:coreProperties>
</file>