
<file path=[Content_Types].xml><?xml version="1.0" encoding="utf-8"?>
<Types xmlns="http://schemas.openxmlformats.org/package/2006/content-types">
  <Default Extension="jpeg" ContentType="image/jpeg"/>
  <Default Extension="JPG" ContentType="image/.jpg"/>
  <Default Extension="png" ContentType="image/png"/>
  <Default Extension="wma" ContentType="audio/x-ms-wma"/>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1" r:id="rId3"/>
    <p:sldId id="312" r:id="rId5"/>
    <p:sldId id="313" r:id="rId6"/>
    <p:sldId id="334" r:id="rId7"/>
    <p:sldId id="317" r:id="rId8"/>
    <p:sldId id="293" r:id="rId9"/>
    <p:sldId id="320" r:id="rId10"/>
    <p:sldId id="307" r:id="rId11"/>
    <p:sldId id="345" r:id="rId12"/>
    <p:sldId id="354" r:id="rId13"/>
    <p:sldId id="355" r:id="rId14"/>
    <p:sldId id="356" r:id="rId15"/>
    <p:sldId id="357" r:id="rId16"/>
    <p:sldId id="358" r:id="rId17"/>
    <p:sldId id="360" r:id="rId18"/>
    <p:sldId id="361" r:id="rId19"/>
    <p:sldId id="362" r:id="rId20"/>
    <p:sldId id="363" r:id="rId21"/>
    <p:sldId id="364" r:id="rId22"/>
    <p:sldId id="365" r:id="rId23"/>
    <p:sldId id="366" r:id="rId24"/>
    <p:sldId id="367" r:id="rId25"/>
    <p:sldId id="368" r:id="rId26"/>
    <p:sldId id="369" r:id="rId27"/>
    <p:sldId id="370" r:id="rId28"/>
    <p:sldId id="376" r:id="rId29"/>
    <p:sldId id="377" r:id="rId30"/>
    <p:sldId id="379" r:id="rId31"/>
    <p:sldId id="378" r:id="rId32"/>
    <p:sldId id="380" r:id="rId33"/>
    <p:sldId id="323" r:id="rId34"/>
    <p:sldId id="303" r:id="rId35"/>
    <p:sldId id="382" r:id="rId36"/>
    <p:sldId id="311" r:id="rId37"/>
  </p:sldIdLst>
  <p:sldSz cx="9144000" cy="5143500" type="screen16x9"/>
  <p:notesSz cx="6858000" cy="9144000"/>
  <p:custDataLst>
    <p:tags r:id="rId41"/>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97" userDrawn="1">
          <p15:clr>
            <a:srgbClr val="A4A3A4"/>
          </p15:clr>
        </p15:guide>
        <p15:guide id="2" orient="horz" pos="1037" userDrawn="1">
          <p15:clr>
            <a:srgbClr val="A4A3A4"/>
          </p15:clr>
        </p15:guide>
        <p15:guide id="3" pos="3816" userDrawn="1">
          <p15:clr>
            <a:srgbClr val="A4A3A4"/>
          </p15:clr>
        </p15:guide>
        <p15:guide id="4" pos="19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A7BAE"/>
    <a:srgbClr val="23BBF2"/>
    <a:srgbClr val="1D8AC1"/>
    <a:srgbClr val="CCFF9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53" autoAdjust="0"/>
    <p:restoredTop sz="83866" autoAdjust="0"/>
  </p:normalViewPr>
  <p:slideViewPr>
    <p:cSldViewPr showGuides="1">
      <p:cViewPr varScale="1">
        <p:scale>
          <a:sx n="119" d="100"/>
          <a:sy n="119" d="100"/>
        </p:scale>
        <p:origin x="786" y="96"/>
      </p:cViewPr>
      <p:guideLst>
        <p:guide orient="horz" pos="2197"/>
        <p:guide orient="horz" pos="1037"/>
        <p:guide pos="3816"/>
        <p:guide pos="1916"/>
      </p:guideLst>
    </p:cSldViewPr>
  </p:slideViewPr>
  <p:notesTextViewPr>
    <p:cViewPr>
      <p:scale>
        <a:sx n="1" d="1"/>
        <a:sy n="1" d="1"/>
      </p:scale>
      <p:origin x="0" y="0"/>
    </p:cViewPr>
  </p:notesTextViewPr>
  <p:sorterViewPr>
    <p:cViewPr varScale="1">
      <p:scale>
        <a:sx n="1" d="1"/>
        <a:sy n="1" d="1"/>
      </p:scale>
      <p:origin x="0" y="0"/>
    </p:cViewPr>
  </p:sorterViewPr>
  <p:gridSpacing cx="45003" cy="45003"/>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tags" Target="tags/tag1.xml"/><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endParaRPr lang="zh-CN" altLang="zh-CN"/>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a:lvl1pPr>
          </a:lstStyle>
          <a:p>
            <a:fld id="{650BBB2F-2B5C-4004-8C6D-C54A363298B9}" type="datetime1">
              <a:rPr lang="zh-CN" altLang="en-US"/>
            </a:fld>
            <a:endParaRPr lang="zh-CN" altLang="en-US" sz="1200"/>
          </a:p>
        </p:txBody>
      </p:sp>
      <p:sp>
        <p:nvSpPr>
          <p:cNvPr id="2052" name="幻灯片图像占位符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buFontTx/>
              <a:buNone/>
            </a:pPr>
            <a:r>
              <a:rPr lang="zh-CN" altLang="en-US"/>
              <a:t>单击此处编辑母版文本样式</a:t>
            </a:r>
            <a:endParaRPr lang="zh-CN" altLang="en-US"/>
          </a:p>
          <a:p>
            <a:pPr>
              <a:buFontTx/>
              <a:buNone/>
            </a:pPr>
            <a:r>
              <a:rPr lang="zh-CN" altLang="en-US"/>
              <a:t>第二级</a:t>
            </a:r>
            <a:endParaRPr lang="zh-CN" altLang="en-US"/>
          </a:p>
          <a:p>
            <a:pPr>
              <a:buFontTx/>
              <a:buNone/>
            </a:pPr>
            <a:r>
              <a:rPr lang="zh-CN" altLang="en-US"/>
              <a:t>第三级</a:t>
            </a:r>
            <a:endParaRPr lang="zh-CN" altLang="en-US"/>
          </a:p>
          <a:p>
            <a:pPr>
              <a:buFontTx/>
              <a:buNone/>
            </a:pPr>
            <a:r>
              <a:rPr lang="zh-CN" altLang="en-US"/>
              <a:t>第四级</a:t>
            </a:r>
            <a:endParaRPr lang="zh-CN" altLang="en-US"/>
          </a:p>
          <a:p>
            <a:pPr>
              <a:buFontTx/>
              <a:buNone/>
            </a:pPr>
            <a:r>
              <a:rPr lang="zh-CN" altLang="en-US"/>
              <a:t>第五级</a:t>
            </a:r>
            <a:endParaRPr lang="zh-CN" altLang="en-US"/>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vl1pPr>
          </a:lstStyle>
          <a:p>
            <a:endParaRPr lang="zh-CN" altLang="zh-CN"/>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a:lvl1pPr>
          </a:lstStyle>
          <a:p>
            <a:fld id="{81C28BAC-9099-467E-80D2-52D22DA53565}" type="slidenum">
              <a:rPr lang="zh-CN" altLang="en-US"/>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亮亮图文旗舰店  亮亮图文旗舰店</a:t>
            </a:r>
            <a:endParaRPr lang="zh-CN" altLang="en-US" dirty="0"/>
          </a:p>
          <a:p>
            <a:r>
              <a:rPr lang="en-US" altLang="zh-CN" dirty="0"/>
              <a:t>https://liangliangtuwen.tmall.com</a:t>
            </a:r>
            <a:endParaRPr lang="en-US" altLang="zh-CN"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亮亮图文旗舰店  亮亮图文旗舰店</a:t>
            </a:r>
            <a:endParaRPr lang="zh-CN" altLang="en-US" dirty="0"/>
          </a:p>
          <a:p>
            <a:r>
              <a:rPr lang="en-US" altLang="zh-CN"/>
              <a:t>https://liangliangtuwen.tmall.com</a:t>
            </a:r>
            <a:endParaRPr lang="en-US" altLang="zh-CN"/>
          </a:p>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4" name="组合 1"/>
          <p:cNvGrpSpPr/>
          <p:nvPr userDrawn="1"/>
        </p:nvGrpSpPr>
        <p:grpSpPr bwMode="auto">
          <a:xfrm>
            <a:off x="280988" y="0"/>
            <a:ext cx="106362" cy="720725"/>
            <a:chOff x="0" y="0"/>
            <a:chExt cx="105725" cy="721610"/>
          </a:xfrm>
          <a:solidFill>
            <a:schemeClr val="accent1"/>
          </a:solidFill>
        </p:grpSpPr>
        <p:sp>
          <p:nvSpPr>
            <p:cNvPr id="5"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9" name="直接连接符 7"/>
          <p:cNvSpPr>
            <a:spLocks noChangeShapeType="1"/>
          </p:cNvSpPr>
          <p:nvPr userDrawn="1"/>
        </p:nvSpPr>
        <p:spPr bwMode="auto">
          <a:xfrm>
            <a:off x="520700" y="681038"/>
            <a:ext cx="3511550" cy="1587"/>
          </a:xfrm>
          <a:prstGeom prst="line">
            <a:avLst/>
          </a:prstGeom>
          <a:noFill/>
          <a:ln w="9525" cap="flat" cmpd="sng">
            <a:solidFill>
              <a:srgbClr val="D8D8D8"/>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3" name="文本占位符 12"/>
          <p:cNvSpPr>
            <a:spLocks noGrp="1"/>
          </p:cNvSpPr>
          <p:nvPr>
            <p:ph type="body" sz="quarter" idx="11" hasCustomPrompt="1"/>
          </p:nvPr>
        </p:nvSpPr>
        <p:spPr>
          <a:xfrm>
            <a:off x="396261" y="394068"/>
            <a:ext cx="288122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buNone/>
              <a:defRPr lang="en-US" altLang="zh-CN" sz="1000" dirty="0" smtClean="0">
                <a:solidFill>
                  <a:srgbClr val="7F7F7F"/>
                </a:solidFill>
                <a:latin typeface="Arial" panose="020B0604020202020204" pitchFamily="34" charset="0"/>
                <a:ea typeface="微软雅黑" panose="020B0503020204020204" pitchFamily="34" charset="-122"/>
              </a:defRPr>
            </a:lvl1pPr>
          </a:lstStyle>
          <a:p>
            <a:pPr lvl="0">
              <a:spcBef>
                <a:spcPct val="0"/>
              </a:spcBef>
            </a:pPr>
            <a:r>
              <a:rPr lang="en-US" altLang="zh-CN" dirty="0"/>
              <a:t>CLICK TO INPUT YOUR TITLE</a:t>
            </a:r>
            <a:endParaRPr lang="en-US" altLang="zh-CN" dirty="0"/>
          </a:p>
        </p:txBody>
      </p:sp>
      <p:sp>
        <p:nvSpPr>
          <p:cNvPr id="15" name="文本占位符 14"/>
          <p:cNvSpPr>
            <a:spLocks noGrp="1"/>
          </p:cNvSpPr>
          <p:nvPr>
            <p:ph type="body" sz="quarter" idx="12" hasCustomPrompt="1"/>
          </p:nvPr>
        </p:nvSpPr>
        <p:spPr>
          <a:xfrm>
            <a:off x="395698" y="50533"/>
            <a:ext cx="3690794" cy="461536"/>
          </a:xfrm>
          <a:prstGeom prst="rect">
            <a:avLst/>
          </a:prstGeom>
        </p:spPr>
        <p:txBody>
          <a:bodyPr/>
          <a:lstStyle>
            <a:lvl1pPr marL="0" indent="0">
              <a:buNone/>
              <a:defRPr sz="2000" b="1"/>
            </a:lvl1pPr>
          </a:lstStyle>
          <a:p>
            <a:pPr lvl="0">
              <a:spcBef>
                <a:spcPct val="0"/>
              </a:spcBef>
            </a:pPr>
            <a:r>
              <a:rPr lang="zh-CN" altLang="en-US" dirty="0"/>
              <a:t>点击输入主标题</a:t>
            </a:r>
            <a:endParaRPr lang="zh-CN" altLang="en-US" dirty="0"/>
          </a:p>
        </p:txBody>
      </p:sp>
      <p:grpSp>
        <p:nvGrpSpPr>
          <p:cNvPr id="16" name="组合 6"/>
          <p:cNvGrpSpPr/>
          <p:nvPr userDrawn="1"/>
        </p:nvGrpSpPr>
        <p:grpSpPr bwMode="auto">
          <a:xfrm rot="10800000">
            <a:off x="8801100" y="4962525"/>
            <a:ext cx="106363" cy="180975"/>
            <a:chOff x="0" y="0"/>
            <a:chExt cx="105725" cy="721610"/>
          </a:xfrm>
          <a:solidFill>
            <a:schemeClr val="accent1"/>
          </a:solidFill>
        </p:grpSpPr>
        <p:sp>
          <p:nvSpPr>
            <p:cNvPr id="17" name="矩形 9"/>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8" name="矩形 10"/>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Effect transition="in" filter="wipe(left)">
                                      <p:cBhvr>
                                        <p:cTn id="15" dur="500"/>
                                        <p:tgtEl>
                                          <p:spTgt spid="15">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xEl>
                                              <p:pRg st="0" end="0"/>
                                            </p:txEl>
                                          </p:spTgt>
                                        </p:tgtEl>
                                        <p:attrNameLst>
                                          <p:attrName>style.visibility</p:attrName>
                                        </p:attrNameLst>
                                      </p:cBhvr>
                                      <p:to>
                                        <p:strVal val="visible"/>
                                      </p:to>
                                    </p:set>
                                    <p:animEffect transition="in" filter="wipe(left)">
                                      <p:cBhvr>
                                        <p:cTn id="18"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1370013"/>
            <a:ext cx="7886700" cy="3262312"/>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274638"/>
            <a:ext cx="5762625" cy="4357687"/>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628650" y="1370013"/>
            <a:ext cx="7886700" cy="326231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370013"/>
            <a:ext cx="3867150" cy="326231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370013"/>
            <a:ext cx="3867150" cy="326231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1879600"/>
            <a:ext cx="3868737" cy="27622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1879600"/>
            <a:ext cx="3887788" cy="27622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marL="914400" indent="-914400" algn="ctr" rtl="0" fontAlgn="base">
        <a:spcBef>
          <a:spcPct val="0"/>
        </a:spcBef>
        <a:spcAft>
          <a:spcPct val="0"/>
        </a:spcAft>
        <a:defRPr sz="4400" kern="1200">
          <a:solidFill>
            <a:schemeClr val="tx1"/>
          </a:solidFill>
          <a:latin typeface="+mj-lt"/>
          <a:ea typeface="+mj-ea"/>
          <a:cs typeface="+mj-cs"/>
          <a:sym typeface="Impact" panose="020B0806030902050204" pitchFamily="34" charset="0"/>
        </a:defRPr>
      </a:lvl1pPr>
      <a:lvl2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2pPr>
      <a:lvl3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3pPr>
      <a:lvl4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4pPr>
      <a:lvl5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5pPr>
      <a:lvl6pPr marL="13716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6pPr>
      <a:lvl7pPr marL="18288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7pPr>
      <a:lvl8pPr marL="22860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8pPr>
      <a:lvl9pPr marL="27432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Arial" panose="020B060402020202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Arial" panose="020B060402020202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Arial" panose="020B060402020202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2.png"/><Relationship Id="rId3" Type="http://schemas.openxmlformats.org/officeDocument/2006/relationships/image" Target="../media/image1.png"/><Relationship Id="rId2" Type="http://schemas.microsoft.com/office/2007/relationships/media" Target="../media/media1.wma"/><Relationship Id="rId1" Type="http://schemas.openxmlformats.org/officeDocument/2006/relationships/audio" Target="NULL"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1.xml"/><Relationship Id="rId3" Type="http://schemas.openxmlformats.org/officeDocument/2006/relationships/themeOverride" Target="../theme/themeOverride1.xml"/><Relationship Id="rId2" Type="http://schemas.openxmlformats.org/officeDocument/2006/relationships/image" Target="../media/image19.png"/><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xml"/><Relationship Id="rId2" Type="http://schemas.openxmlformats.org/officeDocument/2006/relationships/image" Target="../media/image21.png"/><Relationship Id="rId1"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1.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齐秦]Longer-齐秦">
            <a:hlinkClick r:id="" action="ppaction://media"/>
          </p:cNvPr>
          <p:cNvPicPr>
            <a:picLocks noChangeAspect="1"/>
          </p:cNvPicPr>
          <p:nvPr>
            <a:audioFile r:link="rId1"/>
            <p:extLst>
              <p:ext uri="{DAA4B4D4-6D71-4841-9C94-3DE7FCFB9230}">
                <p14:media xmlns:p14="http://schemas.microsoft.com/office/powerpoint/2010/main" r:embed="rId2">
                  <p14:trim st="5269.000000" end="11474.000000"/>
                </p14:media>
              </p:ext>
            </p:extLst>
          </p:nvPr>
        </p:nvPicPr>
        <p:blipFill>
          <a:blip r:embed="rId3" cstate="print"/>
          <a:stretch>
            <a:fillRect/>
          </a:stretch>
        </p:blipFill>
        <p:spPr>
          <a:xfrm>
            <a:off x="4523537" y="-983423"/>
            <a:ext cx="609600" cy="609600"/>
          </a:xfrm>
          <a:prstGeom prst="rect">
            <a:avLst/>
          </a:prstGeom>
        </p:spPr>
      </p:pic>
      <p:grpSp>
        <p:nvGrpSpPr>
          <p:cNvPr id="12" name="组合 11"/>
          <p:cNvGrpSpPr/>
          <p:nvPr/>
        </p:nvGrpSpPr>
        <p:grpSpPr>
          <a:xfrm>
            <a:off x="3588807" y="179186"/>
            <a:ext cx="1153284" cy="1153284"/>
            <a:chOff x="304800" y="673100"/>
            <a:chExt cx="4000500" cy="4000500"/>
          </a:xfrm>
          <a:effectLst>
            <a:outerShdw blurRad="444500" dist="254000" dir="6840000" algn="tr" rotWithShape="0">
              <a:prstClr val="black">
                <a:alpha val="24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15" name="组合 14"/>
          <p:cNvGrpSpPr/>
          <p:nvPr/>
        </p:nvGrpSpPr>
        <p:grpSpPr>
          <a:xfrm>
            <a:off x="4801014" y="1115830"/>
            <a:ext cx="1153284" cy="1153284"/>
            <a:chOff x="304800" y="673100"/>
            <a:chExt cx="4000500" cy="4000500"/>
          </a:xfrm>
          <a:effectLst>
            <a:outerShdw blurRad="444500" dist="254000" dir="6840000" algn="tr" rotWithShape="0">
              <a:prstClr val="black">
                <a:alpha val="24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0" name="组合 19"/>
          <p:cNvGrpSpPr/>
          <p:nvPr/>
        </p:nvGrpSpPr>
        <p:grpSpPr>
          <a:xfrm>
            <a:off x="3231238" y="1509764"/>
            <a:ext cx="1084809" cy="1181618"/>
            <a:chOff x="304800" y="673100"/>
            <a:chExt cx="4000500" cy="4000500"/>
          </a:xfrm>
          <a:effectLst>
            <a:outerShdw blurRad="444500" dist="254000" dir="6840000" algn="tr" rotWithShape="0">
              <a:prstClr val="black">
                <a:alpha val="24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2" name="椭圆 2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3" name="组合 22"/>
          <p:cNvGrpSpPr/>
          <p:nvPr/>
        </p:nvGrpSpPr>
        <p:grpSpPr>
          <a:xfrm>
            <a:off x="3622330" y="678989"/>
            <a:ext cx="1535945" cy="1555094"/>
            <a:chOff x="304800" y="673100"/>
            <a:chExt cx="4000500" cy="4000500"/>
          </a:xfrm>
          <a:effectLst>
            <a:outerShdw blurRad="444500" dist="254000" dir="6840000" algn="tr" rotWithShape="0">
              <a:prstClr val="black">
                <a:alpha val="45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5" name="椭圆 24"/>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6" name="组合 25"/>
          <p:cNvGrpSpPr/>
          <p:nvPr/>
        </p:nvGrpSpPr>
        <p:grpSpPr>
          <a:xfrm>
            <a:off x="5236960" y="47213"/>
            <a:ext cx="501312" cy="501312"/>
            <a:chOff x="304800" y="673100"/>
            <a:chExt cx="4000500" cy="4000500"/>
          </a:xfrm>
          <a:effectLst>
            <a:outerShdw blurRad="444500" dist="254000" dir="6840000" algn="tr" rotWithShape="0">
              <a:prstClr val="black">
                <a:alpha val="24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8" name="椭圆 2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39" name="组合 38"/>
          <p:cNvGrpSpPr/>
          <p:nvPr/>
        </p:nvGrpSpPr>
        <p:grpSpPr>
          <a:xfrm>
            <a:off x="975875" y="2767629"/>
            <a:ext cx="7306397" cy="961113"/>
            <a:chOff x="903371" y="249943"/>
            <a:chExt cx="2831223" cy="679699"/>
          </a:xfrm>
        </p:grpSpPr>
        <p:sp>
          <p:nvSpPr>
            <p:cNvPr id="40" name="任意多边形 97"/>
            <p:cNvSpPr/>
            <p:nvPr/>
          </p:nvSpPr>
          <p:spPr bwMode="auto">
            <a:xfrm>
              <a:off x="903371" y="249943"/>
              <a:ext cx="2831223" cy="679699"/>
            </a:xfrm>
            <a:prstGeom prst="roundRect">
              <a:avLst/>
            </a:pr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41" name="任意多边形 98"/>
            <p:cNvSpPr/>
            <p:nvPr/>
          </p:nvSpPr>
          <p:spPr bwMode="auto">
            <a:xfrm>
              <a:off x="954124" y="342397"/>
              <a:ext cx="2737865" cy="527848"/>
            </a:xfrm>
            <a:prstGeom prst="roundRect">
              <a:avLst/>
            </a:prstGeom>
            <a:solidFill>
              <a:schemeClr val="bg1"/>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vert="horz" wrap="square" lIns="68580" tIns="34290" rIns="68580" bIns="34290" numCol="1" anchor="t" anchorCtr="0" compatLnSpc="1">
              <a:noAutofit/>
            </a:bodyPr>
            <a:lstStyle/>
            <a:p>
              <a:endParaRPr lang="zh-CN" altLang="en-US" sz="1015" spc="450" dirty="0">
                <a:latin typeface="微软雅黑" panose="020B0503020204020204" pitchFamily="34" charset="-122"/>
                <a:ea typeface="微软雅黑" panose="020B0503020204020204" pitchFamily="34" charset="-122"/>
              </a:endParaRPr>
            </a:p>
          </p:txBody>
        </p:sp>
      </p:grpSp>
      <p:sp>
        <p:nvSpPr>
          <p:cNvPr id="42" name="Freeform 5"/>
          <p:cNvSpPr/>
          <p:nvPr/>
        </p:nvSpPr>
        <p:spPr bwMode="auto">
          <a:xfrm>
            <a:off x="7685901" y="2737010"/>
            <a:ext cx="537359" cy="978718"/>
          </a:xfrm>
          <a:prstGeom prst="ellipse">
            <a:avLst/>
          </a:pr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43" name="矩形 42"/>
          <p:cNvSpPr/>
          <p:nvPr/>
        </p:nvSpPr>
        <p:spPr>
          <a:xfrm>
            <a:off x="1331784" y="2986075"/>
            <a:ext cx="6377881" cy="645160"/>
          </a:xfrm>
          <a:prstGeom prst="rect">
            <a:avLst/>
          </a:prstGeom>
        </p:spPr>
        <p:txBody>
          <a:bodyPr wrap="square">
            <a:spAutoFit/>
          </a:bodyPr>
          <a:lstStyle/>
          <a:p>
            <a:pPr lvl="0" algn="ctr"/>
            <a:r>
              <a:rPr lang="zh-CN" altLang="en-US" sz="3600" b="1" dirty="0">
                <a:solidFill>
                  <a:schemeClr val="accent1"/>
                </a:solidFill>
                <a:ea typeface="微软雅黑" panose="020B0503020204020204" pitchFamily="34" charset="-122"/>
                <a:sym typeface="Arial" panose="020B0604020202020204" pitchFamily="34" charset="0"/>
              </a:rPr>
              <a:t>论文阅读汇报</a:t>
            </a:r>
            <a:endParaRPr lang="zh-CN" altLang="en-US" sz="3600" b="1" dirty="0">
              <a:solidFill>
                <a:schemeClr val="accent1"/>
              </a:solidFill>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0114" y="806611"/>
            <a:ext cx="1288851" cy="1307299"/>
          </a:xfrm>
          <a:prstGeom prst="rect">
            <a:avLst/>
          </a:prstGeom>
        </p:spPr>
      </p:pic>
      <p:sp>
        <p:nvSpPr>
          <p:cNvPr id="3" name="文本框 2"/>
          <p:cNvSpPr txBox="1"/>
          <p:nvPr/>
        </p:nvSpPr>
        <p:spPr>
          <a:xfrm>
            <a:off x="1151890" y="3877310"/>
            <a:ext cx="7101840" cy="868045"/>
          </a:xfrm>
          <a:prstGeom prst="rect">
            <a:avLst/>
          </a:prstGeom>
          <a:noFill/>
        </p:spPr>
        <p:txBody>
          <a:bodyPr wrap="square" rtlCol="0" anchor="t">
            <a:noAutofit/>
          </a:bodyPr>
          <a:p>
            <a:r>
              <a:rPr lang="zh-CN" altLang="en-US" sz="1400">
                <a:solidFill>
                  <a:schemeClr val="accent1"/>
                </a:solidFill>
                <a:effectLst>
                  <a:outerShdw blurRad="38100" dist="25400" dir="5400000" algn="ctr" rotWithShape="0">
                    <a:srgbClr val="6E747A">
                      <a:alpha val="43000"/>
                    </a:srgbClr>
                  </a:outerShdw>
                </a:effectLst>
              </a:rPr>
              <a:t>Wang Y, Huang H, Zhang B, et al. A differentiated decision</a:t>
            </a:r>
            <a:r>
              <a:rPr lang="en-US" altLang="zh-CN" sz="1400">
                <a:solidFill>
                  <a:schemeClr val="accent1"/>
                </a:solidFill>
                <a:effectLst>
                  <a:outerShdw blurRad="38100" dist="25400" dir="5400000" algn="ctr" rotWithShape="0">
                    <a:srgbClr val="6E747A">
                      <a:alpha val="43000"/>
                    </a:srgbClr>
                  </a:outerShdw>
                </a:effectLst>
              </a:rPr>
              <a:t>-</a:t>
            </a:r>
            <a:r>
              <a:rPr lang="zh-CN" altLang="en-US" sz="1400">
                <a:solidFill>
                  <a:schemeClr val="accent1"/>
                </a:solidFill>
                <a:effectLst>
                  <a:outerShdw blurRad="38100" dist="25400" dir="5400000" algn="ctr" rotWithShape="0">
                    <a:srgbClr val="6E747A">
                      <a:alpha val="43000"/>
                    </a:srgbClr>
                  </a:outerShdw>
                </a:effectLst>
              </a:rPr>
              <a:t>making algorithm for automated vehicles based on pedestrian feature estimation[J]. IET Intelligent Transport Systems, 2023.</a:t>
            </a:r>
            <a:endParaRPr lang="zh-CN" altLang="en-US" sz="1400">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6"/>
                                        </p:tgtEl>
                                      </p:cBhvr>
                                    </p:cmd>
                                  </p:childTnLst>
                                </p:cTn>
                              </p:par>
                              <p:par>
                                <p:cTn id="7" presetID="2" presetClass="entr" presetSubtype="9" accel="3500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anim calcmode="lin" valueType="num">
                                      <p:cBhvr additive="base">
                                        <p:cTn id="9" dur="3000" fill="hold"/>
                                        <p:tgtEl>
                                          <p:spTgt spid="12"/>
                                        </p:tgtEl>
                                        <p:attrNameLst>
                                          <p:attrName>ppt_x</p:attrName>
                                        </p:attrNameLst>
                                      </p:cBhvr>
                                      <p:tavLst>
                                        <p:tav tm="0">
                                          <p:val>
                                            <p:strVal val="0-#ppt_w/2"/>
                                          </p:val>
                                        </p:tav>
                                        <p:tav tm="100000">
                                          <p:val>
                                            <p:strVal val="#ppt_x"/>
                                          </p:val>
                                        </p:tav>
                                      </p:tavLst>
                                    </p:anim>
                                    <p:anim calcmode="lin" valueType="num">
                                      <p:cBhvr additive="base">
                                        <p:cTn id="10" dur="3000" fill="hold"/>
                                        <p:tgtEl>
                                          <p:spTgt spid="12"/>
                                        </p:tgtEl>
                                        <p:attrNameLst>
                                          <p:attrName>ppt_y</p:attrName>
                                        </p:attrNameLst>
                                      </p:cBhvr>
                                      <p:tavLst>
                                        <p:tav tm="0">
                                          <p:val>
                                            <p:strVal val="0-#ppt_h/2"/>
                                          </p:val>
                                        </p:tav>
                                        <p:tav tm="100000">
                                          <p:val>
                                            <p:strVal val="#ppt_y"/>
                                          </p:val>
                                        </p:tav>
                                      </p:tavLst>
                                    </p:anim>
                                  </p:childTnLst>
                                </p:cTn>
                              </p:par>
                              <p:par>
                                <p:cTn id="11" presetID="2" presetClass="entr" presetSubtype="6" accel="3500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3000" fill="hold"/>
                                        <p:tgtEl>
                                          <p:spTgt spid="15"/>
                                        </p:tgtEl>
                                        <p:attrNameLst>
                                          <p:attrName>ppt_x</p:attrName>
                                        </p:attrNameLst>
                                      </p:cBhvr>
                                      <p:tavLst>
                                        <p:tav tm="0">
                                          <p:val>
                                            <p:strVal val="1+#ppt_w/2"/>
                                          </p:val>
                                        </p:tav>
                                        <p:tav tm="100000">
                                          <p:val>
                                            <p:strVal val="#ppt_x"/>
                                          </p:val>
                                        </p:tav>
                                      </p:tavLst>
                                    </p:anim>
                                    <p:anim calcmode="lin" valueType="num">
                                      <p:cBhvr additive="base">
                                        <p:cTn id="14" dur="3000" fill="hold"/>
                                        <p:tgtEl>
                                          <p:spTgt spid="15"/>
                                        </p:tgtEl>
                                        <p:attrNameLst>
                                          <p:attrName>ppt_y</p:attrName>
                                        </p:attrNameLst>
                                      </p:cBhvr>
                                      <p:tavLst>
                                        <p:tav tm="0">
                                          <p:val>
                                            <p:strVal val="1+#ppt_h/2"/>
                                          </p:val>
                                        </p:tav>
                                        <p:tav tm="100000">
                                          <p:val>
                                            <p:strVal val="#ppt_y"/>
                                          </p:val>
                                        </p:tav>
                                      </p:tavLst>
                                    </p:anim>
                                  </p:childTnLst>
                                </p:cTn>
                              </p:par>
                              <p:par>
                                <p:cTn id="15" presetID="2" presetClass="entr" presetSubtype="12" accel="3500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3000" fill="hold"/>
                                        <p:tgtEl>
                                          <p:spTgt spid="20"/>
                                        </p:tgtEl>
                                        <p:attrNameLst>
                                          <p:attrName>ppt_x</p:attrName>
                                        </p:attrNameLst>
                                      </p:cBhvr>
                                      <p:tavLst>
                                        <p:tav tm="0">
                                          <p:val>
                                            <p:strVal val="0-#ppt_w/2"/>
                                          </p:val>
                                        </p:tav>
                                        <p:tav tm="100000">
                                          <p:val>
                                            <p:strVal val="#ppt_x"/>
                                          </p:val>
                                        </p:tav>
                                      </p:tavLst>
                                    </p:anim>
                                    <p:anim calcmode="lin" valueType="num">
                                      <p:cBhvr additive="base">
                                        <p:cTn id="18" dur="3000" fill="hold"/>
                                        <p:tgtEl>
                                          <p:spTgt spid="20"/>
                                        </p:tgtEl>
                                        <p:attrNameLst>
                                          <p:attrName>ppt_y</p:attrName>
                                        </p:attrNameLst>
                                      </p:cBhvr>
                                      <p:tavLst>
                                        <p:tav tm="0">
                                          <p:val>
                                            <p:strVal val="1+#ppt_h/2"/>
                                          </p:val>
                                        </p:tav>
                                        <p:tav tm="100000">
                                          <p:val>
                                            <p:strVal val="#ppt_y"/>
                                          </p:val>
                                        </p:tav>
                                      </p:tavLst>
                                    </p:anim>
                                  </p:childTnLst>
                                </p:cTn>
                              </p:par>
                              <p:par>
                                <p:cTn id="19" presetID="2" presetClass="entr" presetSubtype="8" accel="3500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3000" fill="hold"/>
                                        <p:tgtEl>
                                          <p:spTgt spid="23"/>
                                        </p:tgtEl>
                                        <p:attrNameLst>
                                          <p:attrName>ppt_x</p:attrName>
                                        </p:attrNameLst>
                                      </p:cBhvr>
                                      <p:tavLst>
                                        <p:tav tm="0">
                                          <p:val>
                                            <p:strVal val="0-#ppt_w/2"/>
                                          </p:val>
                                        </p:tav>
                                        <p:tav tm="100000">
                                          <p:val>
                                            <p:strVal val="#ppt_x"/>
                                          </p:val>
                                        </p:tav>
                                      </p:tavLst>
                                    </p:anim>
                                    <p:anim calcmode="lin" valueType="num">
                                      <p:cBhvr additive="base">
                                        <p:cTn id="22" dur="3000" fill="hold"/>
                                        <p:tgtEl>
                                          <p:spTgt spid="23"/>
                                        </p:tgtEl>
                                        <p:attrNameLst>
                                          <p:attrName>ppt_y</p:attrName>
                                        </p:attrNameLst>
                                      </p:cBhvr>
                                      <p:tavLst>
                                        <p:tav tm="0">
                                          <p:val>
                                            <p:strVal val="#ppt_y"/>
                                          </p:val>
                                        </p:tav>
                                        <p:tav tm="100000">
                                          <p:val>
                                            <p:strVal val="#ppt_y"/>
                                          </p:val>
                                        </p:tav>
                                      </p:tavLst>
                                    </p:anim>
                                  </p:childTnLst>
                                </p:cTn>
                              </p:par>
                              <p:par>
                                <p:cTn id="23" presetID="2" presetClass="entr" presetSubtype="3" accel="3500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3000" fill="hold"/>
                                        <p:tgtEl>
                                          <p:spTgt spid="26"/>
                                        </p:tgtEl>
                                        <p:attrNameLst>
                                          <p:attrName>ppt_x</p:attrName>
                                        </p:attrNameLst>
                                      </p:cBhvr>
                                      <p:tavLst>
                                        <p:tav tm="0">
                                          <p:val>
                                            <p:strVal val="1+#ppt_w/2"/>
                                          </p:val>
                                        </p:tav>
                                        <p:tav tm="100000">
                                          <p:val>
                                            <p:strVal val="#ppt_x"/>
                                          </p:val>
                                        </p:tav>
                                      </p:tavLst>
                                    </p:anim>
                                    <p:anim calcmode="lin" valueType="num">
                                      <p:cBhvr additive="base">
                                        <p:cTn id="26" dur="3000" fill="hold"/>
                                        <p:tgtEl>
                                          <p:spTgt spid="26"/>
                                        </p:tgtEl>
                                        <p:attrNameLst>
                                          <p:attrName>ppt_y</p:attrName>
                                        </p:attrNameLst>
                                      </p:cBhvr>
                                      <p:tavLst>
                                        <p:tav tm="0">
                                          <p:val>
                                            <p:strVal val="0-#ppt_h/2"/>
                                          </p:val>
                                        </p:tav>
                                        <p:tav tm="100000">
                                          <p:val>
                                            <p:strVal val="#ppt_y"/>
                                          </p:val>
                                        </p:tav>
                                      </p:tavLst>
                                    </p:anim>
                                  </p:childTnLst>
                                </p:cTn>
                              </p:par>
                              <p:par>
                                <p:cTn id="27" presetID="22" presetClass="entr" presetSubtype="4" fill="hold" nodeType="with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wipe(down)">
                                      <p:cBhvr>
                                        <p:cTn id="29" dur="500"/>
                                        <p:tgtEl>
                                          <p:spTgt spid="39"/>
                                        </p:tgtEl>
                                      </p:cBhvr>
                                    </p:animEffect>
                                  </p:childTnLst>
                                </p:cTn>
                              </p:par>
                              <p:par>
                                <p:cTn id="30" presetID="10" presetClass="entr" presetSubtype="0" fill="hold" grpId="1" nodeType="withEffect">
                                  <p:stCondLst>
                                    <p:cond delay="75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250"/>
                                        <p:tgtEl>
                                          <p:spTgt spid="42"/>
                                        </p:tgtEl>
                                      </p:cBhvr>
                                    </p:animEffect>
                                  </p:childTnLst>
                                </p:cTn>
                              </p:par>
                              <p:par>
                                <p:cTn id="33" presetID="42" presetClass="path" presetSubtype="0" accel="50000" decel="50000" fill="hold" grpId="0" nodeType="withEffect">
                                  <p:stCondLst>
                                    <p:cond delay="750"/>
                                  </p:stCondLst>
                                  <p:childTnLst>
                                    <p:animMotion origin="layout" path="M -0.72431 0.02161 L 4.72222E-6 -4.93827E-7 " pathEditMode="relative" rAng="0" ptsTypes="AA">
                                      <p:cBhvr>
                                        <p:cTn id="34" dur="1000" fill="hold"/>
                                        <p:tgtEl>
                                          <p:spTgt spid="42"/>
                                        </p:tgtEl>
                                        <p:attrNameLst>
                                          <p:attrName>ppt_x</p:attrName>
                                          <p:attrName>ppt_y</p:attrName>
                                        </p:attrNameLst>
                                      </p:cBhvr>
                                      <p:rCtr x="36215" y="-1080"/>
                                    </p:animMotion>
                                  </p:childTnLst>
                                </p:cTn>
                              </p:par>
                              <p:par>
                                <p:cTn id="35" presetID="22" presetClass="entr" presetSubtype="8" fill="hold" grpId="0" nodeType="withEffect">
                                  <p:stCondLst>
                                    <p:cond delay="1000"/>
                                  </p:stCondLst>
                                  <p:childTnLst>
                                    <p:set>
                                      <p:cBhvr>
                                        <p:cTn id="36" dur="1" fill="hold">
                                          <p:stCondLst>
                                            <p:cond delay="0"/>
                                          </p:stCondLst>
                                        </p:cTn>
                                        <p:tgtEl>
                                          <p:spTgt spid="43"/>
                                        </p:tgtEl>
                                        <p:attrNameLst>
                                          <p:attrName>style.visibility</p:attrName>
                                        </p:attrNameLst>
                                      </p:cBhvr>
                                      <p:to>
                                        <p:strVal val="visible"/>
                                      </p:to>
                                    </p:set>
                                    <p:animEffect transition="in" filter="wipe(left)">
                                      <p:cBhvr>
                                        <p:cTn id="37"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38" repeatCount="indefinite" fill="hold" display="0">
                  <p:stCondLst>
                    <p:cond delay="indefinite"/>
                  </p:stCondLst>
                  <p:endCondLst>
                    <p:cond evt="onStopAudio" delay="0">
                      <p:tgtEl>
                        <p:sldTgt/>
                      </p:tgtEl>
                    </p:cond>
                  </p:endCondLst>
                </p:cTn>
                <p:tgtEl>
                  <p:spTgt spid="6"/>
                </p:tgtEl>
              </p:cMediaNode>
            </p:audio>
          </p:childTnLst>
        </p:cTn>
      </p:par>
    </p:tnLst>
    <p:bldLst>
      <p:bldP spid="42" grpId="0" animBg="1"/>
      <p:bldP spid="42" grpId="1" animBg="1"/>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8" name="文本框 7"/>
          <p:cNvSpPr txBox="1"/>
          <p:nvPr/>
        </p:nvSpPr>
        <p:spPr>
          <a:xfrm>
            <a:off x="701675" y="3032760"/>
            <a:ext cx="6698615" cy="1382395"/>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l" eaLnBrk="1" latinLnBrk="0" hangingPunct="1">
              <a:lnSpc>
                <a:spcPct val="150000"/>
              </a:lnSpc>
            </a:pPr>
            <a:r>
              <a:rPr lang="en-US" altLang="zh-CN" sz="1600">
                <a:latin typeface="宋体" panose="02010600030101010101" pitchFamily="2" charset="-122"/>
                <a:cs typeface="宋体" panose="02010600030101010101" pitchFamily="2" charset="-122"/>
              </a:rPr>
              <a:t>1.</a:t>
            </a:r>
            <a:r>
              <a:rPr lang="zh-CN" altLang="en-US" sz="1600">
                <a:latin typeface="宋体" panose="02010600030101010101" pitchFamily="2" charset="-122"/>
                <a:cs typeface="宋体" panose="02010600030101010101" pitchFamily="2" charset="-122"/>
              </a:rPr>
              <a:t>群体的攻击性与群体规模负相关，有人解释说，这种群体表现源于监督效应，当有人(无论是否熟悉)注视着他们时，群体中的成员不太可能表现得很激烈。</a:t>
            </a:r>
            <a:endParaRPr lang="zh-CN" altLang="en-US" sz="1600">
              <a:latin typeface="宋体" panose="02010600030101010101" pitchFamily="2" charset="-122"/>
              <a:cs typeface="宋体" panose="02010600030101010101" pitchFamily="2" charset="-122"/>
            </a:endParaRPr>
          </a:p>
          <a:p>
            <a:pPr marL="0" indent="457200" algn="l" eaLnBrk="1" latinLnBrk="0" hangingPunct="1">
              <a:lnSpc>
                <a:spcPct val="150000"/>
              </a:lnSpc>
            </a:pPr>
            <a:r>
              <a:rPr lang="en-US" altLang="zh-CN" sz="1600">
                <a:latin typeface="宋体" panose="02010600030101010101" pitchFamily="2" charset="-122"/>
                <a:cs typeface="宋体" panose="02010600030101010101" pitchFamily="2" charset="-122"/>
              </a:rPr>
              <a:t>2.</a:t>
            </a:r>
            <a:r>
              <a:rPr lang="zh-CN" altLang="en-US" sz="1600">
                <a:latin typeface="宋体" panose="02010600030101010101" pitchFamily="2" charset="-122"/>
                <a:cs typeface="宋体" panose="02010600030101010101" pitchFamily="2" charset="-122"/>
              </a:rPr>
              <a:t>随着群体规模增长到一个阈值</a:t>
            </a:r>
            <a:r>
              <a:rPr lang="en-US" altLang="zh-CN" sz="1600">
                <a:latin typeface="宋体" panose="02010600030101010101" pitchFamily="2" charset="-122"/>
                <a:cs typeface="宋体" panose="02010600030101010101" pitchFamily="2" charset="-122"/>
              </a:rPr>
              <a:t>(</a:t>
            </a:r>
            <a:r>
              <a:rPr lang="zh-CN" altLang="en-US" sz="1600">
                <a:latin typeface="宋体" panose="02010600030101010101" pitchFamily="2" charset="-122"/>
                <a:cs typeface="宋体" panose="02010600030101010101" pitchFamily="2" charset="-122"/>
              </a:rPr>
              <a:t>Moussaid发现为4人</a:t>
            </a:r>
            <a:r>
              <a:rPr lang="en-US" altLang="zh-CN" sz="1600">
                <a:latin typeface="宋体" panose="02010600030101010101" pitchFamily="2" charset="-122"/>
                <a:cs typeface="宋体" panose="02010600030101010101" pitchFamily="2" charset="-122"/>
              </a:rPr>
              <a:t>)</a:t>
            </a:r>
            <a:r>
              <a:rPr lang="zh-CN" altLang="en-US" sz="1600">
                <a:latin typeface="宋体" panose="02010600030101010101" pitchFamily="2" charset="-122"/>
                <a:cs typeface="宋体" panose="02010600030101010101" pitchFamily="2" charset="-122"/>
              </a:rPr>
              <a:t>，这个群体将被视为拥挤，之后再增加成员不会有更多的影响。</a:t>
            </a:r>
            <a:endParaRPr lang="zh-CN" altLang="en-US" sz="1600">
              <a:latin typeface="宋体" panose="02010600030101010101" pitchFamily="2" charset="-122"/>
              <a:cs typeface="宋体" panose="02010600030101010101" pitchFamily="2" charset="-122"/>
            </a:endParaRPr>
          </a:p>
        </p:txBody>
      </p:sp>
      <p:sp>
        <p:nvSpPr>
          <p:cNvPr id="2" name="文本框 1"/>
          <p:cNvSpPr txBox="1"/>
          <p:nvPr/>
        </p:nvSpPr>
        <p:spPr>
          <a:xfrm>
            <a:off x="701675" y="906475"/>
            <a:ext cx="6096000" cy="398780"/>
          </a:xfrm>
          <a:prstGeom prst="rect">
            <a:avLst/>
          </a:prstGeom>
        </p:spPr>
        <p:txBody>
          <a:bodyPr>
            <a:spAutoFit/>
            <a:extLst>
              <a:ext uri="{4A0BC546-FE56-4ADE-93B0-CB8AF2F6F144}">
                <wpsdc:textFrameExt xmlns:wpsdc="http://www.wps.cn/officeDocument/2022/drawingmlCustomData" type="title"/>
              </a:ext>
            </a:extLst>
          </a:bodyPr>
          <a:p>
            <a:pPr algn="l"/>
            <a:r>
              <a:rPr lang="en-US" altLang="zh-CN" sz="2000" b="1" spc="300">
                <a:latin typeface="+mj-ea"/>
                <a:ea typeface="+mj-ea"/>
                <a:cs typeface="+mj-ea"/>
              </a:rPr>
              <a:t>1.</a:t>
            </a:r>
            <a:r>
              <a:rPr lang="zh-CN" altLang="en-US" sz="2000" b="1" spc="300">
                <a:latin typeface="+mj-ea"/>
                <a:ea typeface="+mj-ea"/>
                <a:cs typeface="+mj-ea"/>
              </a:rPr>
              <a:t>团体人数</a:t>
            </a:r>
            <a:endParaRPr lang="zh-CN" altLang="en-US" sz="2000" b="1" spc="300">
              <a:latin typeface="+mj-ea"/>
              <a:ea typeface="+mj-ea"/>
              <a:cs typeface="+mj-ea"/>
            </a:endParaRPr>
          </a:p>
        </p:txBody>
      </p:sp>
      <p:pic>
        <p:nvPicPr>
          <p:cNvPr id="3" name="图片 2" descr="1"/>
          <p:cNvPicPr>
            <a:picLocks noChangeAspect="1"/>
          </p:cNvPicPr>
          <p:nvPr/>
        </p:nvPicPr>
        <p:blipFill>
          <a:blip r:embed="rId1"/>
          <a:stretch>
            <a:fillRect/>
          </a:stretch>
        </p:blipFill>
        <p:spPr>
          <a:xfrm>
            <a:off x="1511935" y="1446530"/>
            <a:ext cx="4767580" cy="1090930"/>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8" name="文本框 7"/>
          <p:cNvSpPr txBox="1"/>
          <p:nvPr/>
        </p:nvSpPr>
        <p:spPr>
          <a:xfrm>
            <a:off x="746760" y="2931795"/>
            <a:ext cx="6698615" cy="1382395"/>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l" eaLnBrk="1" latinLnBrk="0" hangingPunct="1">
              <a:lnSpc>
                <a:spcPct val="150000"/>
              </a:lnSpc>
            </a:pPr>
            <a:r>
              <a:rPr lang="en-US" altLang="zh-CN" sz="1800">
                <a:latin typeface="宋体" panose="02010600030101010101" pitchFamily="2" charset="-122"/>
                <a:cs typeface="宋体" panose="02010600030101010101" pitchFamily="2" charset="-122"/>
              </a:rPr>
              <a:t>t</a:t>
            </a:r>
            <a:r>
              <a:rPr lang="zh-CN" altLang="en-US" sz="1800" baseline="-25000">
                <a:latin typeface="宋体" panose="02010600030101010101" pitchFamily="2" charset="-122"/>
                <a:cs typeface="宋体" panose="02010600030101010101" pitchFamily="2" charset="-122"/>
              </a:rPr>
              <a:t>wait</a:t>
            </a:r>
            <a:r>
              <a:rPr lang="zh-CN" altLang="en-US" sz="1800">
                <a:latin typeface="宋体" panose="02010600030101010101" pitchFamily="2" charset="-122"/>
                <a:cs typeface="宋体" panose="02010600030101010101" pitchFamily="2" charset="-122"/>
              </a:rPr>
              <a:t>为等待时间。尽管t等待是无限增长的，但PFE却是有限的。原因是等待引起的焦虑是有限的，超过一定阈值后，躁动程度不会继续上升。</a:t>
            </a:r>
            <a:endParaRPr lang="zh-CN" altLang="en-US" sz="1800">
              <a:latin typeface="宋体" panose="02010600030101010101" pitchFamily="2" charset="-122"/>
              <a:cs typeface="宋体" panose="02010600030101010101" pitchFamily="2" charset="-122"/>
            </a:endParaRPr>
          </a:p>
        </p:txBody>
      </p:sp>
      <p:sp>
        <p:nvSpPr>
          <p:cNvPr id="2" name="文本框 1"/>
          <p:cNvSpPr txBox="1"/>
          <p:nvPr/>
        </p:nvSpPr>
        <p:spPr>
          <a:xfrm>
            <a:off x="701675" y="906475"/>
            <a:ext cx="6096000" cy="398780"/>
          </a:xfrm>
          <a:prstGeom prst="rect">
            <a:avLst/>
          </a:prstGeom>
        </p:spPr>
        <p:txBody>
          <a:bodyPr>
            <a:spAutoFit/>
            <a:extLst>
              <a:ext uri="{4A0BC546-FE56-4ADE-93B0-CB8AF2F6F144}">
                <wpsdc:textFrameExt xmlns:wpsdc="http://www.wps.cn/officeDocument/2022/drawingmlCustomData" type="title"/>
              </a:ext>
            </a:extLst>
          </a:bodyPr>
          <a:p>
            <a:pPr algn="l"/>
            <a:r>
              <a:rPr lang="en-US" altLang="zh-CN" sz="2000" b="1" spc="300">
                <a:latin typeface="+mj-ea"/>
                <a:ea typeface="+mj-ea"/>
                <a:cs typeface="+mj-ea"/>
              </a:rPr>
              <a:t>2.</a:t>
            </a:r>
            <a:r>
              <a:rPr lang="zh-CN" altLang="en-US" sz="2000" b="1" spc="300">
                <a:latin typeface="+mj-ea"/>
                <a:ea typeface="+mj-ea"/>
                <a:cs typeface="+mj-ea"/>
              </a:rPr>
              <a:t>等待时间</a:t>
            </a:r>
            <a:endParaRPr lang="zh-CN" altLang="en-US" sz="2000" b="1" spc="300">
              <a:latin typeface="+mj-ea"/>
              <a:ea typeface="+mj-ea"/>
              <a:cs typeface="+mj-ea"/>
            </a:endParaRPr>
          </a:p>
        </p:txBody>
      </p:sp>
      <p:pic>
        <p:nvPicPr>
          <p:cNvPr id="4" name="图片 3" descr="2."/>
          <p:cNvPicPr>
            <a:picLocks noChangeAspect="1"/>
          </p:cNvPicPr>
          <p:nvPr/>
        </p:nvPicPr>
        <p:blipFill>
          <a:blip r:embed="rId1"/>
          <a:stretch>
            <a:fillRect/>
          </a:stretch>
        </p:blipFill>
        <p:spPr>
          <a:xfrm>
            <a:off x="2051685" y="1700530"/>
            <a:ext cx="3557905" cy="843280"/>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8" name="文本框 7"/>
          <p:cNvSpPr txBox="1"/>
          <p:nvPr/>
        </p:nvSpPr>
        <p:spPr>
          <a:xfrm>
            <a:off x="701675" y="3032760"/>
            <a:ext cx="6698615" cy="1382395"/>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l" eaLnBrk="1" latinLnBrk="0" hangingPunct="1">
              <a:lnSpc>
                <a:spcPct val="150000"/>
              </a:lnSpc>
            </a:pPr>
            <a:r>
              <a:rPr lang="zh-CN" altLang="en-US" sz="1800">
                <a:latin typeface="宋体" panose="02010600030101010101" pitchFamily="2" charset="-122"/>
                <a:cs typeface="宋体" panose="02010600030101010101" pitchFamily="2" charset="-122"/>
              </a:rPr>
              <a:t>行人速度影响模型为正态分布。各种研究借助大数据分析对交叉场景下的通行速度分布进行了研究，其结果与正态分布相似，平均速度1.58 m∕s，标准差为0.514 m∕s</a:t>
            </a:r>
            <a:endParaRPr lang="zh-CN" altLang="en-US" sz="1800">
              <a:latin typeface="宋体" panose="02010600030101010101" pitchFamily="2" charset="-122"/>
              <a:cs typeface="宋体" panose="02010600030101010101" pitchFamily="2" charset="-122"/>
            </a:endParaRPr>
          </a:p>
        </p:txBody>
      </p:sp>
      <p:sp>
        <p:nvSpPr>
          <p:cNvPr id="2" name="文本框 1"/>
          <p:cNvSpPr txBox="1"/>
          <p:nvPr/>
        </p:nvSpPr>
        <p:spPr>
          <a:xfrm>
            <a:off x="701675" y="906475"/>
            <a:ext cx="6096000" cy="398780"/>
          </a:xfrm>
          <a:prstGeom prst="rect">
            <a:avLst/>
          </a:prstGeom>
        </p:spPr>
        <p:txBody>
          <a:bodyPr>
            <a:spAutoFit/>
            <a:extLst>
              <a:ext uri="{4A0BC546-FE56-4ADE-93B0-CB8AF2F6F144}">
                <wpsdc:textFrameExt xmlns:wpsdc="http://www.wps.cn/officeDocument/2022/drawingmlCustomData" type="title"/>
              </a:ext>
            </a:extLst>
          </a:bodyPr>
          <a:p>
            <a:pPr algn="l"/>
            <a:r>
              <a:rPr lang="en-US" altLang="zh-CN" sz="2000" b="1" spc="300">
                <a:latin typeface="+mj-ea"/>
                <a:ea typeface="+mj-ea"/>
                <a:cs typeface="+mj-ea"/>
              </a:rPr>
              <a:t>3.</a:t>
            </a:r>
            <a:r>
              <a:rPr lang="zh-CN" altLang="en-US" sz="2000" b="1" spc="300">
                <a:latin typeface="+mj-ea"/>
                <a:ea typeface="+mj-ea"/>
                <a:cs typeface="+mj-ea"/>
              </a:rPr>
              <a:t>速度</a:t>
            </a:r>
            <a:endParaRPr lang="zh-CN" altLang="en-US" sz="2000" b="1" spc="300">
              <a:latin typeface="+mj-ea"/>
              <a:ea typeface="+mj-ea"/>
              <a:cs typeface="+mj-ea"/>
            </a:endParaRPr>
          </a:p>
        </p:txBody>
      </p:sp>
      <p:pic>
        <p:nvPicPr>
          <p:cNvPr id="3" name="图片 2" descr="3"/>
          <p:cNvPicPr>
            <a:picLocks noChangeAspect="1"/>
          </p:cNvPicPr>
          <p:nvPr/>
        </p:nvPicPr>
        <p:blipFill>
          <a:blip r:embed="rId1"/>
          <a:stretch>
            <a:fillRect/>
          </a:stretch>
        </p:blipFill>
        <p:spPr>
          <a:xfrm>
            <a:off x="2186940" y="1536700"/>
            <a:ext cx="3081655" cy="871855"/>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701675" y="906475"/>
            <a:ext cx="6096000" cy="398780"/>
          </a:xfrm>
          <a:prstGeom prst="rect">
            <a:avLst/>
          </a:prstGeom>
        </p:spPr>
        <p:txBody>
          <a:bodyPr>
            <a:spAutoFit/>
            <a:extLst>
              <a:ext uri="{4A0BC546-FE56-4ADE-93B0-CB8AF2F6F144}">
                <wpsdc:textFrameExt xmlns:wpsdc="http://www.wps.cn/officeDocument/2022/drawingmlCustomData" type="title"/>
              </a:ext>
            </a:extLst>
          </a:bodyPr>
          <a:p>
            <a:pPr algn="l"/>
            <a:r>
              <a:rPr lang="en-US" altLang="zh-CN" sz="2000" b="1" spc="300">
                <a:latin typeface="+mj-ea"/>
                <a:ea typeface="+mj-ea"/>
                <a:cs typeface="+mj-ea"/>
              </a:rPr>
              <a:t>4.</a:t>
            </a:r>
            <a:r>
              <a:rPr lang="zh-CN" altLang="en-US" sz="2000" b="1" spc="300">
                <a:latin typeface="+mj-ea"/>
                <a:ea typeface="+mj-ea"/>
                <a:cs typeface="+mj-ea"/>
              </a:rPr>
              <a:t>干扰、观察、后退</a:t>
            </a:r>
            <a:endParaRPr lang="zh-CN" altLang="en-US" sz="2000" b="1" spc="300">
              <a:latin typeface="+mj-ea"/>
              <a:ea typeface="+mj-ea"/>
              <a:cs typeface="+mj-ea"/>
            </a:endParaRPr>
          </a:p>
        </p:txBody>
      </p:sp>
      <p:pic>
        <p:nvPicPr>
          <p:cNvPr id="4" name="图片 3" descr="4"/>
          <p:cNvPicPr>
            <a:picLocks noChangeAspect="1"/>
          </p:cNvPicPr>
          <p:nvPr/>
        </p:nvPicPr>
        <p:blipFill>
          <a:blip r:embed="rId1"/>
          <a:stretch>
            <a:fillRect/>
          </a:stretch>
        </p:blipFill>
        <p:spPr>
          <a:xfrm>
            <a:off x="1736725" y="1818640"/>
            <a:ext cx="3196590" cy="2654935"/>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8" name="文本框 7"/>
          <p:cNvSpPr txBox="1"/>
          <p:nvPr/>
        </p:nvSpPr>
        <p:spPr>
          <a:xfrm>
            <a:off x="116840" y="2497455"/>
            <a:ext cx="8368030" cy="2488565"/>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l" eaLnBrk="1" latinLnBrk="0" hangingPunct="1">
              <a:lnSpc>
                <a:spcPct val="150000"/>
              </a:lnSpc>
            </a:pPr>
            <a:r>
              <a:rPr lang="en-US" altLang="zh-CN" sz="1600">
                <a:latin typeface="宋体" panose="02010600030101010101" pitchFamily="2" charset="-122"/>
                <a:cs typeface="宋体" panose="02010600030101010101" pitchFamily="2" charset="-122"/>
              </a:rPr>
              <a:t>1.</a:t>
            </a:r>
            <a:r>
              <a:rPr lang="zh-CN" altLang="en-US" sz="1600">
                <a:latin typeface="宋体" panose="02010600030101010101" pitchFamily="2" charset="-122"/>
                <a:cs typeface="宋体" panose="02010600030101010101" pitchFamily="2" charset="-122"/>
              </a:rPr>
              <a:t>行人行为比较激进，他的加速度</a:t>
            </a:r>
            <a:r>
              <a:rPr lang="zh-CN" altLang="en-US" sz="1600">
                <a:latin typeface="宋体" panose="02010600030101010101" pitchFamily="2" charset="-122"/>
                <a:cs typeface="宋体" panose="02010600030101010101" pitchFamily="2" charset="-122"/>
              </a:rPr>
              <a:t>也可能为零。</a:t>
            </a:r>
            <a:endParaRPr lang="zh-CN" altLang="en-US" sz="1600">
              <a:latin typeface="宋体" panose="02010600030101010101" pitchFamily="2" charset="-122"/>
              <a:cs typeface="宋体" panose="02010600030101010101" pitchFamily="2" charset="-122"/>
            </a:endParaRPr>
          </a:p>
          <a:p>
            <a:pPr marL="0" indent="457200" algn="l" eaLnBrk="1" latinLnBrk="0" hangingPunct="1">
              <a:lnSpc>
                <a:spcPct val="150000"/>
              </a:lnSpc>
            </a:pPr>
            <a:r>
              <a:rPr lang="en-US" altLang="zh-CN" sz="1600">
                <a:latin typeface="宋体" panose="02010600030101010101" pitchFamily="2" charset="-122"/>
                <a:cs typeface="宋体" panose="02010600030101010101" pitchFamily="2" charset="-122"/>
              </a:rPr>
              <a:t>2.</a:t>
            </a:r>
            <a:r>
              <a:rPr lang="zh-CN" altLang="en-US" sz="1600">
                <a:latin typeface="宋体" panose="02010600030101010101" pitchFamily="2" charset="-122"/>
                <a:cs typeface="宋体" panose="02010600030101010101" pitchFamily="2" charset="-122"/>
              </a:rPr>
              <a:t>虽然一个具有攻击性的行人并不一定会有很大的加速度，但相反的逻辑是合理的，即，如果加速度非常大(高于4</a:t>
            </a:r>
            <a:r>
              <a:rPr lang="en-US" altLang="zh-CN" sz="1600">
                <a:latin typeface="宋体" panose="02010600030101010101" pitchFamily="2" charset="-122"/>
                <a:cs typeface="宋体" panose="02010600030101010101" pitchFamily="2" charset="-122"/>
              </a:rPr>
              <a:t>m/s</a:t>
            </a:r>
            <a:r>
              <a:rPr lang="en-US" altLang="zh-CN" sz="1600" baseline="30000">
                <a:latin typeface="宋体" panose="02010600030101010101" pitchFamily="2" charset="-122"/>
                <a:cs typeface="宋体" panose="02010600030101010101" pitchFamily="2" charset="-122"/>
              </a:rPr>
              <a:t>2</a:t>
            </a:r>
            <a:r>
              <a:rPr lang="zh-CN" altLang="en-US" sz="1600">
                <a:latin typeface="宋体" panose="02010600030101010101" pitchFamily="2" charset="-122"/>
                <a:cs typeface="宋体" panose="02010600030101010101" pitchFamily="2" charset="-122"/>
              </a:rPr>
              <a:t>，人类冲刺过程的正常加速度)，那么行人一定是跑而不是走，这使得他很危险</a:t>
            </a:r>
            <a:r>
              <a:rPr lang="zh-CN" altLang="en-US" sz="1350">
                <a:latin typeface="Arial" panose="020B0604020202020204" pitchFamily="34" charset="0"/>
                <a:ea typeface="微软雅黑" panose="020B0503020204020204" pitchFamily="34" charset="-122"/>
              </a:rPr>
              <a:t>。</a:t>
            </a:r>
            <a:endParaRPr lang="zh-CN" altLang="en-US" sz="1350">
              <a:latin typeface="Arial" panose="020B0604020202020204" pitchFamily="34" charset="0"/>
              <a:ea typeface="微软雅黑" panose="020B0503020204020204" pitchFamily="34" charset="-122"/>
            </a:endParaRPr>
          </a:p>
        </p:txBody>
      </p:sp>
      <p:sp>
        <p:nvSpPr>
          <p:cNvPr id="2" name="文本框 1"/>
          <p:cNvSpPr txBox="1"/>
          <p:nvPr/>
        </p:nvSpPr>
        <p:spPr>
          <a:xfrm>
            <a:off x="701675" y="906475"/>
            <a:ext cx="6096000" cy="398780"/>
          </a:xfrm>
          <a:prstGeom prst="rect">
            <a:avLst/>
          </a:prstGeom>
        </p:spPr>
        <p:txBody>
          <a:bodyPr>
            <a:spAutoFit/>
            <a:extLst>
              <a:ext uri="{4A0BC546-FE56-4ADE-93B0-CB8AF2F6F144}">
                <wpsdc:textFrameExt xmlns:wpsdc="http://www.wps.cn/officeDocument/2022/drawingmlCustomData" type="title"/>
              </a:ext>
            </a:extLst>
          </a:bodyPr>
          <a:p>
            <a:pPr algn="l"/>
            <a:r>
              <a:rPr lang="en-US" altLang="zh-CN" sz="2000" b="1" spc="300">
                <a:latin typeface="+mj-ea"/>
                <a:ea typeface="+mj-ea"/>
                <a:cs typeface="+mj-ea"/>
              </a:rPr>
              <a:t>5.</a:t>
            </a:r>
            <a:r>
              <a:rPr lang="zh-CN" altLang="en-US" sz="2000" b="1" spc="300">
                <a:latin typeface="+mj-ea"/>
                <a:ea typeface="+mj-ea"/>
                <a:cs typeface="+mj-ea"/>
              </a:rPr>
              <a:t>加速度</a:t>
            </a:r>
            <a:endParaRPr lang="zh-CN" altLang="en-US" sz="2000" b="1" spc="300">
              <a:latin typeface="+mj-ea"/>
              <a:ea typeface="+mj-ea"/>
              <a:cs typeface="+mj-ea"/>
            </a:endParaRPr>
          </a:p>
        </p:txBody>
      </p:sp>
      <p:pic>
        <p:nvPicPr>
          <p:cNvPr id="4" name="图片 3" descr="5"/>
          <p:cNvPicPr>
            <a:picLocks noChangeAspect="1"/>
          </p:cNvPicPr>
          <p:nvPr/>
        </p:nvPicPr>
        <p:blipFill>
          <a:blip r:embed="rId1"/>
          <a:stretch>
            <a:fillRect/>
          </a:stretch>
        </p:blipFill>
        <p:spPr>
          <a:xfrm>
            <a:off x="2230755" y="1311910"/>
            <a:ext cx="3360420" cy="1195070"/>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8" name="文本框 7"/>
          <p:cNvSpPr txBox="1"/>
          <p:nvPr/>
        </p:nvSpPr>
        <p:spPr>
          <a:xfrm>
            <a:off x="1061720" y="2106930"/>
            <a:ext cx="6522085" cy="1972310"/>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l" eaLnBrk="1" latinLnBrk="0" hangingPunct="1">
              <a:lnSpc>
                <a:spcPct val="150000"/>
              </a:lnSpc>
            </a:pPr>
            <a:r>
              <a:rPr lang="zh-CN" altLang="en-US" sz="1800">
                <a:latin typeface="宋体" panose="02010600030101010101" pitchFamily="2" charset="-122"/>
                <a:cs typeface="宋体" panose="02010600030101010101" pitchFamily="2" charset="-122"/>
              </a:rPr>
              <a:t>在上述运动特征建模导出的七个数值结果的结果上，设计一个估计模块，输出一个表示行人行为特征的统一综合值。考虑到问题的复杂性和非线性，选择多层感知(MLP)来解决该拟合任务。MLP是一种常用的基于感知器逻辑组合的深度学习框架。</a:t>
            </a:r>
            <a:endParaRPr lang="zh-CN" altLang="en-US" sz="1800">
              <a:latin typeface="宋体" panose="02010600030101010101" pitchFamily="2" charset="-122"/>
              <a:cs typeface="宋体" panose="02010600030101010101" pitchFamily="2" charset="-122"/>
            </a:endParaRPr>
          </a:p>
        </p:txBody>
      </p:sp>
      <p:sp>
        <p:nvSpPr>
          <p:cNvPr id="2" name="文本框 1"/>
          <p:cNvSpPr txBox="1"/>
          <p:nvPr/>
        </p:nvSpPr>
        <p:spPr>
          <a:xfrm>
            <a:off x="746760" y="1173810"/>
            <a:ext cx="6096000" cy="398780"/>
          </a:xfrm>
          <a:prstGeom prst="rect">
            <a:avLst/>
          </a:prstGeom>
        </p:spPr>
        <p:txBody>
          <a:bodyPr>
            <a:spAutoFit/>
            <a:extLst>
              <a:ext uri="{4A0BC546-FE56-4ADE-93B0-CB8AF2F6F144}">
                <wpsdc:textFrameExt xmlns:wpsdc="http://www.wps.cn/officeDocument/2022/drawingmlCustomData" type="title"/>
              </a:ext>
            </a:extLst>
          </a:bodyPr>
          <a:p>
            <a:pPr algn="ctr"/>
            <a:r>
              <a:rPr lang="zh-CN" altLang="en-US" sz="2000" b="1" spc="300">
                <a:latin typeface="+mj-ea"/>
                <a:ea typeface="+mj-ea"/>
                <a:cs typeface="+mj-ea"/>
              </a:rPr>
              <a:t>二</a:t>
            </a:r>
            <a:r>
              <a:rPr lang="en-US" altLang="zh-CN" sz="2000" b="1" spc="300">
                <a:latin typeface="+mj-ea"/>
                <a:ea typeface="+mj-ea"/>
                <a:cs typeface="+mj-ea"/>
              </a:rPr>
              <a:t>.</a:t>
            </a:r>
            <a:r>
              <a:rPr lang="zh-CN" altLang="en-US" sz="2000" b="1" spc="300">
                <a:latin typeface="+mj-ea"/>
                <a:ea typeface="+mj-ea"/>
                <a:cs typeface="+mj-ea"/>
              </a:rPr>
              <a:t>行人特征估计</a:t>
            </a:r>
            <a:endParaRPr lang="zh-CN" altLang="en-US" sz="2000" b="1" spc="300">
              <a:latin typeface="+mj-ea"/>
              <a:ea typeface="+mj-ea"/>
              <a:cs typeface="+mj-ea"/>
            </a:endParaRPr>
          </a:p>
        </p:txBody>
      </p:sp>
    </p:spTree>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pic>
        <p:nvPicPr>
          <p:cNvPr id="3" name="图片 2" descr="1"/>
          <p:cNvPicPr>
            <a:picLocks noChangeAspect="1"/>
          </p:cNvPicPr>
          <p:nvPr/>
        </p:nvPicPr>
        <p:blipFill>
          <a:blip r:embed="rId1"/>
          <a:stretch>
            <a:fillRect/>
          </a:stretch>
        </p:blipFill>
        <p:spPr>
          <a:xfrm>
            <a:off x="881380" y="861695"/>
            <a:ext cx="5811520" cy="3637915"/>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pic>
        <p:nvPicPr>
          <p:cNvPr id="2" name="图片 1" descr="2"/>
          <p:cNvPicPr>
            <a:picLocks noChangeAspect="1"/>
          </p:cNvPicPr>
          <p:nvPr/>
        </p:nvPicPr>
        <p:blipFill>
          <a:blip r:embed="rId1"/>
          <a:stretch>
            <a:fillRect/>
          </a:stretch>
        </p:blipFill>
        <p:spPr>
          <a:xfrm>
            <a:off x="1602105" y="1626870"/>
            <a:ext cx="4773295" cy="762635"/>
          </a:xfrm>
          <a:prstGeom prst="rect">
            <a:avLst/>
          </a:prstGeom>
        </p:spPr>
      </p:pic>
      <p:sp>
        <p:nvSpPr>
          <p:cNvPr id="4" name="文本框 3"/>
          <p:cNvSpPr txBox="1"/>
          <p:nvPr/>
        </p:nvSpPr>
        <p:spPr>
          <a:xfrm>
            <a:off x="701675" y="3382010"/>
            <a:ext cx="7157085" cy="504190"/>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l" eaLnBrk="1" latinLnBrk="0" hangingPunct="1">
              <a:lnSpc>
                <a:spcPct val="150000"/>
              </a:lnSpc>
            </a:pPr>
            <a:r>
              <a:rPr lang="zh-CN" altLang="en-US" sz="1800">
                <a:latin typeface="宋体" panose="02010600030101010101" pitchFamily="2" charset="-122"/>
                <a:cs typeface="宋体" panose="02010600030101010101" pitchFamily="2" charset="-122"/>
              </a:rPr>
              <a:t>为了将</a:t>
            </a:r>
            <a:r>
              <a:rPr lang="en-US" altLang="zh-CN" sz="1800">
                <a:latin typeface="宋体" panose="02010600030101010101" pitchFamily="2" charset="-122"/>
                <a:cs typeface="宋体" panose="02010600030101010101" pitchFamily="2" charset="-122"/>
              </a:rPr>
              <a:t>A</a:t>
            </a:r>
            <a:r>
              <a:rPr lang="zh-CN" altLang="en-US" sz="1800" baseline="-25000">
                <a:latin typeface="宋体" panose="02010600030101010101" pitchFamily="2" charset="-122"/>
                <a:cs typeface="宋体" panose="02010600030101010101" pitchFamily="2" charset="-122"/>
              </a:rPr>
              <a:t>total</a:t>
            </a:r>
            <a:r>
              <a:rPr lang="zh-CN" altLang="en-US" sz="1800">
                <a:latin typeface="宋体" panose="02010600030101010101" pitchFamily="2" charset="-122"/>
                <a:cs typeface="宋体" panose="02010600030101010101" pitchFamily="2" charset="-122"/>
              </a:rPr>
              <a:t>限制在10到1的范围内，进行s型归一化的数学处理。</a:t>
            </a:r>
            <a:endParaRPr lang="en-US" altLang="zh-CN" sz="1800">
              <a:latin typeface="宋体" panose="02010600030101010101" pitchFamily="2" charset="-122"/>
              <a:cs typeface="宋体" panose="02010600030101010101" pitchFamily="2" charset="-122"/>
            </a:endParaRPr>
          </a:p>
        </p:txBody>
      </p:sp>
    </p:spTree>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pic>
        <p:nvPicPr>
          <p:cNvPr id="3" name="图片 2" descr="1"/>
          <p:cNvPicPr>
            <a:picLocks noChangeAspect="1"/>
          </p:cNvPicPr>
          <p:nvPr/>
        </p:nvPicPr>
        <p:blipFill>
          <a:blip r:embed="rId1"/>
          <a:srcRect l="-18232" t="-7493" r="18232" b="7493"/>
          <a:stretch>
            <a:fillRect/>
          </a:stretch>
        </p:blipFill>
        <p:spPr>
          <a:xfrm>
            <a:off x="1061720" y="1221740"/>
            <a:ext cx="5168900" cy="2716530"/>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pic>
        <p:nvPicPr>
          <p:cNvPr id="2" name="图片 1" descr="2"/>
          <p:cNvPicPr>
            <a:picLocks noChangeAspect="1"/>
          </p:cNvPicPr>
          <p:nvPr/>
        </p:nvPicPr>
        <p:blipFill>
          <a:blip r:embed="rId1"/>
          <a:stretch>
            <a:fillRect/>
          </a:stretch>
        </p:blipFill>
        <p:spPr>
          <a:xfrm>
            <a:off x="386715" y="1626870"/>
            <a:ext cx="3072130" cy="2072005"/>
          </a:xfrm>
          <a:prstGeom prst="rect">
            <a:avLst/>
          </a:prstGeom>
        </p:spPr>
      </p:pic>
      <p:sp>
        <p:nvSpPr>
          <p:cNvPr id="4" name="文本框 3"/>
          <p:cNvSpPr txBox="1"/>
          <p:nvPr/>
        </p:nvSpPr>
        <p:spPr>
          <a:xfrm>
            <a:off x="3627120" y="1266825"/>
            <a:ext cx="4162425" cy="2883535"/>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l" eaLnBrk="1" latinLnBrk="0" hangingPunct="1">
              <a:lnSpc>
                <a:spcPct val="150000"/>
              </a:lnSpc>
            </a:pPr>
            <a:r>
              <a:rPr lang="en-US" altLang="zh-CN" sz="1800">
                <a:latin typeface="宋体" panose="02010600030101010101" pitchFamily="2" charset="-122"/>
                <a:cs typeface="宋体" panose="02010600030101010101" pitchFamily="2" charset="-122"/>
              </a:rPr>
              <a:t>1.</a:t>
            </a:r>
            <a:r>
              <a:rPr lang="zh-CN" altLang="en-US" sz="1800">
                <a:latin typeface="宋体" panose="02010600030101010101" pitchFamily="2" charset="-122"/>
                <a:cs typeface="宋体" panose="02010600030101010101" pitchFamily="2" charset="-122"/>
              </a:rPr>
              <a:t>Epoch可以初始设置为较大的数，通过观察训练曲线进行调整。</a:t>
            </a:r>
            <a:endParaRPr lang="zh-CN" altLang="en-US" sz="1800">
              <a:latin typeface="宋体" panose="02010600030101010101" pitchFamily="2" charset="-122"/>
              <a:cs typeface="宋体" panose="02010600030101010101" pitchFamily="2" charset="-122"/>
            </a:endParaRPr>
          </a:p>
          <a:p>
            <a:pPr marL="0" indent="457200" algn="l" eaLnBrk="1" latinLnBrk="0" hangingPunct="1">
              <a:lnSpc>
                <a:spcPct val="150000"/>
              </a:lnSpc>
            </a:pPr>
            <a:r>
              <a:rPr lang="en-US" altLang="zh-CN" sz="1800">
                <a:latin typeface="宋体" panose="02010600030101010101" pitchFamily="2" charset="-122"/>
                <a:cs typeface="宋体" panose="02010600030101010101" pitchFamily="2" charset="-122"/>
              </a:rPr>
              <a:t>2.</a:t>
            </a:r>
            <a:r>
              <a:rPr lang="zh-CN" altLang="en-US" sz="1800">
                <a:latin typeface="宋体" panose="02010600030101010101" pitchFamily="2" charset="-122"/>
                <a:cs typeface="宋体" panose="02010600030101010101" pitchFamily="2" charset="-122"/>
              </a:rPr>
              <a:t>对于</a:t>
            </a:r>
            <a:r>
              <a:rPr lang="en-US" altLang="zh-CN" sz="1800">
                <a:latin typeface="宋体" panose="02010600030101010101" pitchFamily="2" charset="-122"/>
                <a:cs typeface="宋体" panose="02010600030101010101" pitchFamily="2" charset="-122"/>
              </a:rPr>
              <a:t>Activation</a:t>
            </a:r>
            <a:r>
              <a:rPr lang="zh-CN" altLang="en-US" sz="1800">
                <a:latin typeface="宋体" panose="02010600030101010101" pitchFamily="2" charset="-122"/>
                <a:cs typeface="宋体" panose="02010600030101010101" pitchFamily="2" charset="-122"/>
              </a:rPr>
              <a:t>，使用经典的ReLU和SeLU函数，用来比较它们在拟合上的性能。</a:t>
            </a:r>
            <a:endParaRPr lang="zh-CN" altLang="en-US" sz="1800">
              <a:latin typeface="宋体" panose="02010600030101010101" pitchFamily="2" charset="-122"/>
              <a:cs typeface="宋体" panose="02010600030101010101" pitchFamily="2" charset="-122"/>
            </a:endParaRPr>
          </a:p>
          <a:p>
            <a:pPr marL="0" indent="457200" algn="l" eaLnBrk="1" latinLnBrk="0" hangingPunct="1">
              <a:lnSpc>
                <a:spcPct val="150000"/>
              </a:lnSpc>
            </a:pPr>
            <a:r>
              <a:rPr lang="en-US" altLang="zh-CN" sz="1800">
                <a:latin typeface="宋体" panose="02010600030101010101" pitchFamily="2" charset="-122"/>
                <a:cs typeface="宋体" panose="02010600030101010101" pitchFamily="2" charset="-122"/>
              </a:rPr>
              <a:t>3.</a:t>
            </a:r>
            <a:r>
              <a:rPr lang="zh-CN" altLang="en-US" sz="1800">
                <a:latin typeface="宋体" panose="02010600030101010101" pitchFamily="2" charset="-122"/>
                <a:cs typeface="宋体" panose="02010600030101010101" pitchFamily="2" charset="-122"/>
              </a:rPr>
              <a:t>MSE是用于拟合的经典损失函数，</a:t>
            </a:r>
            <a:r>
              <a:rPr lang="zh-CN" altLang="en-US" sz="1800">
                <a:latin typeface="宋体" panose="02010600030101010101" pitchFamily="2" charset="-122"/>
                <a:cs typeface="宋体" panose="02010600030101010101" pitchFamily="2" charset="-122"/>
              </a:rPr>
              <a:t>ỿ为估计值，y为实际值。</a:t>
            </a:r>
            <a:endParaRPr lang="zh-CN" altLang="en-US" sz="1800">
              <a:latin typeface="宋体" panose="02010600030101010101" pitchFamily="2" charset="-122"/>
              <a:cs typeface="宋体" panose="02010600030101010101" pitchFamily="2" charset="-122"/>
            </a:endParaRPr>
          </a:p>
        </p:txBody>
      </p:sp>
    </p:spTree>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30324" y="-1100658"/>
            <a:ext cx="2352980" cy="2352980"/>
            <a:chOff x="304800" y="673100"/>
            <a:chExt cx="4000500" cy="4000500"/>
          </a:xfrm>
          <a:effectLst>
            <a:outerShdw blurRad="444500" dist="254000" dir="6840000" algn="tr" rotWithShape="0">
              <a:prstClr val="black">
                <a:alpha val="50000"/>
              </a:prstClr>
            </a:outerShdw>
          </a:effectLst>
        </p:grpSpPr>
        <p:sp>
          <p:nvSpPr>
            <p:cNvPr id="3" name="同心圆 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4" name="椭圆 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sp>
        <p:nvSpPr>
          <p:cNvPr id="5" name="椭圆 4"/>
          <p:cNvSpPr/>
          <p:nvPr/>
        </p:nvSpPr>
        <p:spPr>
          <a:xfrm>
            <a:off x="4834454" y="1240622"/>
            <a:ext cx="274777" cy="274777"/>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538120" y="1358961"/>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344435" y="1237777"/>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816501" y="1108306"/>
            <a:ext cx="250454" cy="250454"/>
          </a:xfrm>
          <a:prstGeom prst="ellipse">
            <a:avLst/>
          </a:prstGeom>
          <a:solidFill>
            <a:schemeClr val="bg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117724" y="1082954"/>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352550"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488222" y="1184422"/>
            <a:ext cx="322151" cy="322151"/>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489058" y="124049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203848" y="1371724"/>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054540" y="1057221"/>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972835" y="1293555"/>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920093"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035416" y="114767"/>
            <a:ext cx="1231514" cy="584775"/>
          </a:xfrm>
          <a:prstGeom prst="rect">
            <a:avLst/>
          </a:prstGeom>
        </p:spPr>
        <p:txBody>
          <a:bodyPr wrap="square">
            <a:spAutoFit/>
          </a:bodyPr>
          <a:lstStyle/>
          <a:p>
            <a:pPr marL="0" marR="0" lvl="0" indent="0" defTabSz="934085"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目 录</a:t>
            </a:r>
            <a:endParaRPr kumimoji="0" lang="zh-CN" altLang="en-US" sz="32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18" name="Rectangle 4"/>
          <p:cNvSpPr txBox="1">
            <a:spLocks noChangeArrowheads="1"/>
          </p:cNvSpPr>
          <p:nvPr/>
        </p:nvSpPr>
        <p:spPr bwMode="auto">
          <a:xfrm>
            <a:off x="3964944" y="566306"/>
            <a:ext cx="137245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vl="0" fontAlgn="auto">
              <a:spcBef>
                <a:spcPts val="0"/>
              </a:spcBef>
              <a:spcAft>
                <a:spcPts val="0"/>
              </a:spcAft>
              <a:defRPr/>
            </a:pPr>
            <a:r>
              <a:rPr lang="en-US" altLang="zh-CN" sz="1000" b="0" kern="0" dirty="0">
                <a:solidFill>
                  <a:schemeClr val="accent1"/>
                </a:solidFill>
                <a:latin typeface="Arial" panose="020B0604020202020204"/>
                <a:ea typeface="微软雅黑" panose="020B0503020204020204" pitchFamily="34" charset="-122"/>
              </a:rPr>
              <a:t>CATALOG</a:t>
            </a:r>
            <a:endParaRPr kumimoji="0" lang="zh-CN" altLang="en-US" sz="1000" b="0" i="0" u="none" strike="noStrike" kern="0" cap="none" spc="0" normalizeH="0" baseline="0" noProof="0" dirty="0">
              <a:ln>
                <a:noFill/>
              </a:ln>
              <a:solidFill>
                <a:schemeClr val="accent1"/>
              </a:solidFill>
              <a:effectLst/>
              <a:uLnTx/>
              <a:uFillTx/>
              <a:latin typeface="Arial" panose="020B0604020202020204"/>
              <a:ea typeface="微软雅黑" panose="020B0503020204020204" pitchFamily="34" charset="-122"/>
            </a:endParaRPr>
          </a:p>
        </p:txBody>
      </p:sp>
      <p:grpSp>
        <p:nvGrpSpPr>
          <p:cNvPr id="26" name="组合 25"/>
          <p:cNvGrpSpPr/>
          <p:nvPr/>
        </p:nvGrpSpPr>
        <p:grpSpPr>
          <a:xfrm>
            <a:off x="4278426" y="2041919"/>
            <a:ext cx="1602228" cy="1359398"/>
            <a:chOff x="5553262" y="2638733"/>
            <a:chExt cx="2397222" cy="2093640"/>
          </a:xfrm>
        </p:grpSpPr>
        <p:grpSp>
          <p:nvGrpSpPr>
            <p:cNvPr id="27" name="组合 26"/>
            <p:cNvGrpSpPr/>
            <p:nvPr/>
          </p:nvGrpSpPr>
          <p:grpSpPr>
            <a:xfrm>
              <a:off x="5553262" y="2638733"/>
              <a:ext cx="2397222" cy="2093640"/>
              <a:chOff x="5553262" y="2638733"/>
              <a:chExt cx="2397222" cy="2093640"/>
            </a:xfrm>
          </p:grpSpPr>
          <p:grpSp>
            <p:nvGrpSpPr>
              <p:cNvPr id="29" name="组合 28"/>
              <p:cNvGrpSpPr/>
              <p:nvPr/>
            </p:nvGrpSpPr>
            <p:grpSpPr>
              <a:xfrm>
                <a:off x="5553262" y="2638733"/>
                <a:ext cx="2397222" cy="2093640"/>
                <a:chOff x="1511944" y="2420246"/>
                <a:chExt cx="2627152" cy="2294453"/>
              </a:xfrm>
              <a:effectLst>
                <a:outerShdw blurRad="203200" dist="38100" dir="3780000" sx="103000" sy="103000" algn="t" rotWithShape="0">
                  <a:prstClr val="black">
                    <a:alpha val="25000"/>
                  </a:prstClr>
                </a:outerShdw>
              </a:effectLst>
            </p:grpSpPr>
            <p:sp>
              <p:nvSpPr>
                <p:cNvPr id="3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30" name="Freeform 7"/>
              <p:cNvSpPr/>
              <p:nvPr/>
            </p:nvSpPr>
            <p:spPr bwMode="auto">
              <a:xfrm>
                <a:off x="5864945" y="288268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28" name="TextBox 85"/>
            <p:cNvSpPr txBox="1"/>
            <p:nvPr/>
          </p:nvSpPr>
          <p:spPr>
            <a:xfrm>
              <a:off x="6259489" y="3110169"/>
              <a:ext cx="1161434" cy="993626"/>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03</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33" name="组合 32"/>
          <p:cNvGrpSpPr/>
          <p:nvPr/>
        </p:nvGrpSpPr>
        <p:grpSpPr>
          <a:xfrm>
            <a:off x="1824565" y="2053163"/>
            <a:ext cx="1602228" cy="1359398"/>
            <a:chOff x="1881842" y="2656049"/>
            <a:chExt cx="2397222" cy="2093640"/>
          </a:xfrm>
        </p:grpSpPr>
        <p:grpSp>
          <p:nvGrpSpPr>
            <p:cNvPr id="34" name="组合 33"/>
            <p:cNvGrpSpPr/>
            <p:nvPr/>
          </p:nvGrpSpPr>
          <p:grpSpPr>
            <a:xfrm>
              <a:off x="1881842" y="2656049"/>
              <a:ext cx="2397222" cy="2093640"/>
              <a:chOff x="1511944" y="2420246"/>
              <a:chExt cx="2627152" cy="2294453"/>
            </a:xfrm>
            <a:effectLst>
              <a:outerShdw blurRad="203200" dist="38100" dir="3780000" sx="103000" sy="103000" algn="t" rotWithShape="0">
                <a:prstClr val="black">
                  <a:alpha val="25000"/>
                </a:prstClr>
              </a:outerShdw>
            </a:effectLst>
          </p:grpSpPr>
          <p:sp>
            <p:nvSpPr>
              <p:cNvPr id="37"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8"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35" name="Freeform 7"/>
            <p:cNvSpPr/>
            <p:nvPr/>
          </p:nvSpPr>
          <p:spPr bwMode="auto">
            <a:xfrm>
              <a:off x="2193523" y="2932555"/>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6" name="TextBox 93"/>
            <p:cNvSpPr txBox="1"/>
            <p:nvPr/>
          </p:nvSpPr>
          <p:spPr>
            <a:xfrm>
              <a:off x="2575311" y="3250047"/>
              <a:ext cx="1201175" cy="993626"/>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01</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39" name="组合 38"/>
          <p:cNvGrpSpPr/>
          <p:nvPr/>
        </p:nvGrpSpPr>
        <p:grpSpPr>
          <a:xfrm>
            <a:off x="3054431" y="2732861"/>
            <a:ext cx="1602228" cy="1359398"/>
            <a:chOff x="3721944" y="3702869"/>
            <a:chExt cx="2397222" cy="2093640"/>
          </a:xfrm>
        </p:grpSpPr>
        <p:grpSp>
          <p:nvGrpSpPr>
            <p:cNvPr id="40" name="组合 39"/>
            <p:cNvGrpSpPr/>
            <p:nvPr/>
          </p:nvGrpSpPr>
          <p:grpSpPr>
            <a:xfrm>
              <a:off x="3721944" y="3702869"/>
              <a:ext cx="2397222" cy="2093640"/>
              <a:chOff x="3721944" y="3702869"/>
              <a:chExt cx="2397222" cy="2093640"/>
            </a:xfrm>
          </p:grpSpPr>
          <p:grpSp>
            <p:nvGrpSpPr>
              <p:cNvPr id="42" name="组合 41"/>
              <p:cNvGrpSpPr/>
              <p:nvPr/>
            </p:nvGrpSpPr>
            <p:grpSpPr>
              <a:xfrm>
                <a:off x="3721944" y="3702869"/>
                <a:ext cx="2397222" cy="2093640"/>
                <a:chOff x="1511944" y="2420246"/>
                <a:chExt cx="2627152" cy="2294453"/>
              </a:xfrm>
              <a:effectLst>
                <a:outerShdw blurRad="203200" dist="38100" dir="3780000" sx="103000" sy="103000" algn="t" rotWithShape="0">
                  <a:prstClr val="black">
                    <a:alpha val="25000"/>
                  </a:prstClr>
                </a:outerShdw>
              </a:effectLst>
            </p:grpSpPr>
            <p:sp>
              <p:nvSpPr>
                <p:cNvPr id="44"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45"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3" name="Freeform 7"/>
              <p:cNvSpPr/>
              <p:nvPr/>
            </p:nvSpPr>
            <p:spPr bwMode="auto">
              <a:xfrm>
                <a:off x="4033627" y="3946819"/>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1" name="TextBox 98"/>
            <p:cNvSpPr txBox="1"/>
            <p:nvPr/>
          </p:nvSpPr>
          <p:spPr>
            <a:xfrm>
              <a:off x="4382515" y="4183862"/>
              <a:ext cx="1180455" cy="993626"/>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02</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46" name="组合 45"/>
          <p:cNvGrpSpPr/>
          <p:nvPr/>
        </p:nvGrpSpPr>
        <p:grpSpPr>
          <a:xfrm>
            <a:off x="5504928" y="2726054"/>
            <a:ext cx="1602228" cy="1359398"/>
            <a:chOff x="7388330" y="3692384"/>
            <a:chExt cx="2397222" cy="2093640"/>
          </a:xfrm>
        </p:grpSpPr>
        <p:grpSp>
          <p:nvGrpSpPr>
            <p:cNvPr id="47" name="组合 46"/>
            <p:cNvGrpSpPr/>
            <p:nvPr/>
          </p:nvGrpSpPr>
          <p:grpSpPr>
            <a:xfrm>
              <a:off x="7388330" y="3692384"/>
              <a:ext cx="2397222" cy="2093640"/>
              <a:chOff x="7388330" y="3692384"/>
              <a:chExt cx="2397222" cy="2093640"/>
            </a:xfrm>
          </p:grpSpPr>
          <p:grpSp>
            <p:nvGrpSpPr>
              <p:cNvPr id="49" name="组合 48"/>
              <p:cNvGrpSpPr/>
              <p:nvPr/>
            </p:nvGrpSpPr>
            <p:grpSpPr>
              <a:xfrm>
                <a:off x="7388330" y="3692384"/>
                <a:ext cx="2397222" cy="2093640"/>
                <a:chOff x="1511944" y="2420246"/>
                <a:chExt cx="2627152" cy="2294453"/>
              </a:xfrm>
              <a:effectLst>
                <a:outerShdw blurRad="203200" dist="38100" dir="3780000" sx="103000" sy="103000" algn="t" rotWithShape="0">
                  <a:prstClr val="black">
                    <a:alpha val="25000"/>
                  </a:prstClr>
                </a:outerShdw>
              </a:effectLst>
            </p:grpSpPr>
            <p:sp>
              <p:nvSpPr>
                <p:cNvPr id="5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5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50" name="Freeform 7"/>
              <p:cNvSpPr/>
              <p:nvPr/>
            </p:nvSpPr>
            <p:spPr bwMode="auto">
              <a:xfrm>
                <a:off x="7700013" y="3936334"/>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8" name="TextBox 105"/>
            <p:cNvSpPr txBox="1"/>
            <p:nvPr/>
          </p:nvSpPr>
          <p:spPr>
            <a:xfrm>
              <a:off x="8048903" y="4173377"/>
              <a:ext cx="1322273" cy="993626"/>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04</a:t>
              </a:r>
              <a:endParaRPr lang="zh-CN" altLang="en-US" sz="3600" dirty="0">
                <a:solidFill>
                  <a:schemeClr val="bg1"/>
                </a:solidFill>
                <a:latin typeface="DFGothic-EB" panose="02010609010101010101" pitchFamily="1" charset="-128"/>
                <a:ea typeface="DFGothic-EB" panose="02010609010101010101" pitchFamily="1" charset="-128"/>
              </a:endParaRPr>
            </a:p>
          </p:txBody>
        </p:sp>
      </p:grpSp>
      <p:sp>
        <p:nvSpPr>
          <p:cNvPr id="54" name="TextBox 111"/>
          <p:cNvSpPr txBox="1"/>
          <p:nvPr/>
        </p:nvSpPr>
        <p:spPr>
          <a:xfrm>
            <a:off x="2185804" y="3528248"/>
            <a:ext cx="1027882" cy="33718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课题背景</a:t>
            </a:r>
            <a:endParaRPr lang="zh-CN" altLang="en-US" sz="1600" dirty="0">
              <a:solidFill>
                <a:schemeClr val="accent1"/>
              </a:solidFill>
              <a:ea typeface="微软雅黑" panose="020B0503020204020204" pitchFamily="34" charset="-122"/>
              <a:sym typeface="Arial" panose="020B0604020202020204" pitchFamily="34" charset="0"/>
            </a:endParaRPr>
          </a:p>
        </p:txBody>
      </p:sp>
      <p:sp>
        <p:nvSpPr>
          <p:cNvPr id="57" name="TextBox 114"/>
          <p:cNvSpPr txBox="1"/>
          <p:nvPr/>
        </p:nvSpPr>
        <p:spPr>
          <a:xfrm>
            <a:off x="3314150" y="2102128"/>
            <a:ext cx="1213032" cy="583565"/>
          </a:xfrm>
          <a:prstGeom prst="rect">
            <a:avLst/>
          </a:prstGeom>
          <a:noFill/>
        </p:spPr>
        <p:txBody>
          <a:bodyPr wrap="square" rtlCol="0">
            <a:spAutoFit/>
          </a:bodyPr>
          <a:lstStyle/>
          <a:p>
            <a:pPr algn="ctr"/>
            <a:r>
              <a:rPr lang="zh-CN" altLang="en-US" sz="1600" dirty="0">
                <a:solidFill>
                  <a:schemeClr val="accent1"/>
                </a:solidFill>
                <a:ea typeface="微软雅黑" panose="020B0503020204020204" pitchFamily="34" charset="-122"/>
                <a:sym typeface="Arial" panose="020B0604020202020204" pitchFamily="34" charset="0"/>
              </a:rPr>
              <a:t>课题</a:t>
            </a:r>
            <a:r>
              <a:rPr lang="zh-CN" altLang="en-US" sz="1600" dirty="0">
                <a:solidFill>
                  <a:schemeClr val="accent1"/>
                </a:solidFill>
                <a:ea typeface="微软雅黑" panose="020B0503020204020204" pitchFamily="34" charset="-122"/>
                <a:sym typeface="Arial" panose="020B0604020202020204" pitchFamily="34" charset="0"/>
              </a:rPr>
              <a:t>研究现状</a:t>
            </a:r>
            <a:endParaRPr lang="zh-CN" altLang="en-US" sz="1600" dirty="0">
              <a:solidFill>
                <a:schemeClr val="accent1"/>
              </a:solidFill>
              <a:ea typeface="微软雅黑" panose="020B0503020204020204" pitchFamily="34" charset="-122"/>
              <a:sym typeface="Arial" panose="020B0604020202020204" pitchFamily="34" charset="0"/>
            </a:endParaRPr>
          </a:p>
        </p:txBody>
      </p:sp>
      <p:sp>
        <p:nvSpPr>
          <p:cNvPr id="60" name="TextBox 117"/>
          <p:cNvSpPr txBox="1"/>
          <p:nvPr/>
        </p:nvSpPr>
        <p:spPr>
          <a:xfrm>
            <a:off x="4640326" y="3561234"/>
            <a:ext cx="1027882" cy="583565"/>
          </a:xfrm>
          <a:prstGeom prst="rect">
            <a:avLst/>
          </a:prstGeom>
          <a:noFill/>
        </p:spPr>
        <p:txBody>
          <a:bodyPr wrap="square" rtlCol="0">
            <a:spAutoFit/>
          </a:bodyPr>
          <a:lstStyle/>
          <a:p>
            <a:pPr algn="ctr"/>
            <a:r>
              <a:rPr lang="zh-CN" altLang="en-US" sz="1600" dirty="0">
                <a:solidFill>
                  <a:schemeClr val="accent1"/>
                </a:solidFill>
                <a:ea typeface="微软雅黑" panose="020B0503020204020204" pitchFamily="34" charset="-122"/>
                <a:sym typeface="Arial" panose="020B0604020202020204" pitchFamily="34" charset="0"/>
              </a:rPr>
              <a:t>研究思路及过程</a:t>
            </a:r>
            <a:endParaRPr lang="zh-CN" altLang="en-US" sz="1600" dirty="0">
              <a:solidFill>
                <a:schemeClr val="accent1"/>
              </a:solidFill>
              <a:ea typeface="微软雅黑" panose="020B0503020204020204" pitchFamily="34" charset="-122"/>
              <a:sym typeface="Arial" panose="020B0604020202020204" pitchFamily="34" charset="0"/>
            </a:endParaRPr>
          </a:p>
        </p:txBody>
      </p:sp>
      <p:sp>
        <p:nvSpPr>
          <p:cNvPr id="63" name="TextBox 120"/>
          <p:cNvSpPr txBox="1"/>
          <p:nvPr/>
        </p:nvSpPr>
        <p:spPr>
          <a:xfrm>
            <a:off x="5806393" y="2102129"/>
            <a:ext cx="1027882" cy="583565"/>
          </a:xfrm>
          <a:prstGeom prst="rect">
            <a:avLst/>
          </a:prstGeom>
          <a:noFill/>
        </p:spPr>
        <p:txBody>
          <a:bodyPr wrap="square" rtlCol="0">
            <a:spAutoFit/>
          </a:bodyPr>
          <a:lstStyle/>
          <a:p>
            <a:pPr algn="ctr"/>
            <a:r>
              <a:rPr lang="zh-CN" altLang="en-US" sz="1600" dirty="0">
                <a:solidFill>
                  <a:schemeClr val="accent1"/>
                </a:solidFill>
                <a:ea typeface="微软雅黑" panose="020B0503020204020204" pitchFamily="34" charset="-122"/>
                <a:sym typeface="Arial" panose="020B0604020202020204" pitchFamily="34" charset="0"/>
              </a:rPr>
              <a:t>结论与展望</a:t>
            </a:r>
            <a:endParaRPr lang="zh-CN" altLang="en-US" sz="1600" dirty="0">
              <a:solidFill>
                <a:schemeClr val="accent1"/>
              </a:solidFill>
              <a:ea typeface="微软雅黑" panose="020B0503020204020204" pitchFamily="34" charset="-122"/>
              <a:sym typeface="Arial" panose="020B0604020202020204" pitchFamily="34" charset="0"/>
            </a:endParaRPr>
          </a:p>
        </p:txBody>
      </p:sp>
    </p:spTree>
  </p:cSld>
  <p:clrMapOvr>
    <a:masterClrMapping/>
  </p:clrMapOvr>
  <p:transition spd="slow">
    <p:randomBar dir="vert"/>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5000" fill="hold" nodeType="withEffect" p14:presetBounceEnd="55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5000">
                                          <p:cBhvr additive="base">
                                            <p:cTn id="7" dur="2000" fill="hold"/>
                                            <p:tgtEl>
                                              <p:spTgt spid="2"/>
                                            </p:tgtEl>
                                            <p:attrNameLst>
                                              <p:attrName>ppt_x</p:attrName>
                                            </p:attrNameLst>
                                          </p:cBhvr>
                                          <p:tavLst>
                                            <p:tav tm="0">
                                              <p:val>
                                                <p:strVal val="#ppt_x"/>
                                              </p:val>
                                            </p:tav>
                                            <p:tav tm="100000">
                                              <p:val>
                                                <p:strVal val="#ppt_x"/>
                                              </p:val>
                                            </p:tav>
                                          </p:tavLst>
                                        </p:anim>
                                        <p:anim calcmode="lin" valueType="num" p14:bounceEnd="55000">
                                          <p:cBhvr additive="base">
                                            <p:cTn id="8" dur="2000" fill="hold"/>
                                            <p:tgtEl>
                                              <p:spTgt spid="2"/>
                                            </p:tgtEl>
                                            <p:attrNameLst>
                                              <p:attrName>ppt_y</p:attrName>
                                            </p:attrNameLst>
                                          </p:cBhvr>
                                          <p:tavLst>
                                            <p:tav tm="0">
                                              <p:val>
                                                <p:strVal val="0-#ppt_h/2"/>
                                              </p:val>
                                            </p:tav>
                                            <p:tav tm="100000">
                                              <p:val>
                                                <p:strVal val="#ppt_y"/>
                                              </p:val>
                                            </p:tav>
                                          </p:tavLst>
                                        </p:anim>
                                      </p:childTnLst>
                                    </p:cTn>
                                  </p:par>
                                  <p:par>
                                    <p:cTn id="9" presetID="56" presetClass="entr" presetSubtype="0" fill="hold" grpId="0" nodeType="withEffect">
                                      <p:stCondLst>
                                        <p:cond delay="1000"/>
                                      </p:stCondLst>
                                      <p:iterate type="lt">
                                        <p:tmPct val="10000"/>
                                      </p:iterate>
                                      <p:childTnLst>
                                        <p:set>
                                          <p:cBhvr>
                                            <p:cTn id="10" dur="1" fill="hold">
                                              <p:stCondLst>
                                                <p:cond delay="0"/>
                                              </p:stCondLst>
                                            </p:cTn>
                                            <p:tgtEl>
                                              <p:spTgt spid="17"/>
                                            </p:tgtEl>
                                            <p:attrNameLst>
                                              <p:attrName>style.visibility</p:attrName>
                                            </p:attrNameLst>
                                          </p:cBhvr>
                                          <p:to>
                                            <p:strVal val="visible"/>
                                          </p:to>
                                        </p:set>
                                        <p:anim by="(-#ppt_w*2)" calcmode="lin" valueType="num">
                                          <p:cBhvr rctx="PPT">
                                            <p:cTn id="11" dur="500" autoRev="1" fill="hold">
                                              <p:stCondLst>
                                                <p:cond delay="0"/>
                                              </p:stCondLst>
                                            </p:cTn>
                                            <p:tgtEl>
                                              <p:spTgt spid="17"/>
                                            </p:tgtEl>
                                            <p:attrNameLst>
                                              <p:attrName>ppt_w</p:attrName>
                                            </p:attrNameLst>
                                          </p:cBhvr>
                                        </p:anim>
                                        <p:anim by="(#ppt_w*0.50)" calcmode="lin" valueType="num">
                                          <p:cBhvr>
                                            <p:cTn id="12" dur="500" decel="50000" autoRev="1" fill="hold">
                                              <p:stCondLst>
                                                <p:cond delay="0"/>
                                              </p:stCondLst>
                                            </p:cTn>
                                            <p:tgtEl>
                                              <p:spTgt spid="17"/>
                                            </p:tgtEl>
                                            <p:attrNameLst>
                                              <p:attrName>ppt_x</p:attrName>
                                            </p:attrNameLst>
                                          </p:cBhvr>
                                        </p:anim>
                                        <p:anim from="(-#ppt_h/2)" to="(#ppt_y)" calcmode="lin" valueType="num">
                                          <p:cBhvr>
                                            <p:cTn id="13" dur="1000" fill="hold">
                                              <p:stCondLst>
                                                <p:cond delay="0"/>
                                              </p:stCondLst>
                                            </p:cTn>
                                            <p:tgtEl>
                                              <p:spTgt spid="17"/>
                                            </p:tgtEl>
                                            <p:attrNameLst>
                                              <p:attrName>ppt_y</p:attrName>
                                            </p:attrNameLst>
                                          </p:cBhvr>
                                        </p:anim>
                                        <p:animRot by="21600000">
                                          <p:cBhvr>
                                            <p:cTn id="14" dur="1000" fill="hold">
                                              <p:stCondLst>
                                                <p:cond delay="0"/>
                                              </p:stCondLst>
                                            </p:cTn>
                                            <p:tgtEl>
                                              <p:spTgt spid="17"/>
                                            </p:tgtEl>
                                            <p:attrNameLst>
                                              <p:attrName>r</p:attrName>
                                            </p:attrNameLst>
                                          </p:cBhvr>
                                        </p:animRot>
                                      </p:childTnLst>
                                    </p:cTn>
                                  </p:par>
                                  <p:par>
                                    <p:cTn id="15" presetID="22" presetClass="entr" presetSubtype="8" fill="hold" grpId="0" nodeType="withEffect">
                                      <p:stCondLst>
                                        <p:cond delay="150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par>
                              <p:cTn id="18" fill="hold">
                                <p:stCondLst>
                                  <p:cond delay="0"/>
                                </p:stCondLst>
                                <p:childTnLst>
                                  <p:par>
                                    <p:cTn id="19" presetID="53" presetClass="entr" presetSubtype="16"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par>
                                    <p:cTn id="29" presetID="53" presetClass="entr" presetSubtype="16" fill="hold" grpId="0" nodeType="withEffect">
                                      <p:stCondLst>
                                        <p:cond delay="20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animEffect transition="in" filter="fade">
                                          <p:cBhvr>
                                            <p:cTn id="38" dur="500"/>
                                            <p:tgtEl>
                                              <p:spTgt spid="8"/>
                                            </p:tgtEl>
                                          </p:cBhvr>
                                        </p:animEffect>
                                      </p:childTnLst>
                                    </p:cTn>
                                  </p:par>
                                  <p:par>
                                    <p:cTn id="39" presetID="53" presetClass="entr" presetSubtype="16" fill="hold" grpId="0" nodeType="withEffect">
                                      <p:stCondLst>
                                        <p:cond delay="200"/>
                                      </p:stCondLst>
                                      <p:childTnLst>
                                        <p:set>
                                          <p:cBhvr>
                                            <p:cTn id="40" dur="1" fill="hold">
                                              <p:stCondLst>
                                                <p:cond delay="0"/>
                                              </p:stCondLst>
                                            </p:cTn>
                                            <p:tgtEl>
                                              <p:spTgt spid="9"/>
                                            </p:tgtEl>
                                            <p:attrNameLst>
                                              <p:attrName>style.visibility</p:attrName>
                                            </p:attrNameLst>
                                          </p:cBhvr>
                                          <p:to>
                                            <p:strVal val="visible"/>
                                          </p:to>
                                        </p:set>
                                        <p:anim calcmode="lin" valueType="num">
                                          <p:cBhvr>
                                            <p:cTn id="41" dur="500" fill="hold"/>
                                            <p:tgtEl>
                                              <p:spTgt spid="9"/>
                                            </p:tgtEl>
                                            <p:attrNameLst>
                                              <p:attrName>ppt_w</p:attrName>
                                            </p:attrNameLst>
                                          </p:cBhvr>
                                          <p:tavLst>
                                            <p:tav tm="0">
                                              <p:val>
                                                <p:fltVal val="0"/>
                                              </p:val>
                                            </p:tav>
                                            <p:tav tm="100000">
                                              <p:val>
                                                <p:strVal val="#ppt_w"/>
                                              </p:val>
                                            </p:tav>
                                          </p:tavLst>
                                        </p:anim>
                                        <p:anim calcmode="lin" valueType="num">
                                          <p:cBhvr>
                                            <p:cTn id="42" dur="500" fill="hold"/>
                                            <p:tgtEl>
                                              <p:spTgt spid="9"/>
                                            </p:tgtEl>
                                            <p:attrNameLst>
                                              <p:attrName>ppt_h</p:attrName>
                                            </p:attrNameLst>
                                          </p:cBhvr>
                                          <p:tavLst>
                                            <p:tav tm="0">
                                              <p:val>
                                                <p:fltVal val="0"/>
                                              </p:val>
                                            </p:tav>
                                            <p:tav tm="100000">
                                              <p:val>
                                                <p:strVal val="#ppt_h"/>
                                              </p:val>
                                            </p:tav>
                                          </p:tavLst>
                                        </p:anim>
                                        <p:animEffect transition="in" filter="fade">
                                          <p:cBhvr>
                                            <p:cTn id="43" dur="500"/>
                                            <p:tgtEl>
                                              <p:spTgt spid="9"/>
                                            </p:tgtEl>
                                          </p:cBhvr>
                                        </p:animEffect>
                                      </p:childTnLst>
                                    </p:cTn>
                                  </p:par>
                                  <p:par>
                                    <p:cTn id="44" presetID="53" presetClass="entr" presetSubtype="16" fill="hold" grpId="0" nodeType="withEffect">
                                      <p:stCondLst>
                                        <p:cond delay="200"/>
                                      </p:stCondLst>
                                      <p:childTnLst>
                                        <p:set>
                                          <p:cBhvr>
                                            <p:cTn id="45" dur="1" fill="hold">
                                              <p:stCondLst>
                                                <p:cond delay="0"/>
                                              </p:stCondLst>
                                            </p:cTn>
                                            <p:tgtEl>
                                              <p:spTgt spid="10"/>
                                            </p:tgtEl>
                                            <p:attrNameLst>
                                              <p:attrName>style.visibility</p:attrName>
                                            </p:attrNameLst>
                                          </p:cBhvr>
                                          <p:to>
                                            <p:strVal val="visible"/>
                                          </p:to>
                                        </p:set>
                                        <p:anim calcmode="lin" valueType="num">
                                          <p:cBhvr>
                                            <p:cTn id="46" dur="500" fill="hold"/>
                                            <p:tgtEl>
                                              <p:spTgt spid="10"/>
                                            </p:tgtEl>
                                            <p:attrNameLst>
                                              <p:attrName>ppt_w</p:attrName>
                                            </p:attrNameLst>
                                          </p:cBhvr>
                                          <p:tavLst>
                                            <p:tav tm="0">
                                              <p:val>
                                                <p:fltVal val="0"/>
                                              </p:val>
                                            </p:tav>
                                            <p:tav tm="100000">
                                              <p:val>
                                                <p:strVal val="#ppt_w"/>
                                              </p:val>
                                            </p:tav>
                                          </p:tavLst>
                                        </p:anim>
                                        <p:anim calcmode="lin" valueType="num">
                                          <p:cBhvr>
                                            <p:cTn id="47" dur="500" fill="hold"/>
                                            <p:tgtEl>
                                              <p:spTgt spid="10"/>
                                            </p:tgtEl>
                                            <p:attrNameLst>
                                              <p:attrName>ppt_h</p:attrName>
                                            </p:attrNameLst>
                                          </p:cBhvr>
                                          <p:tavLst>
                                            <p:tav tm="0">
                                              <p:val>
                                                <p:fltVal val="0"/>
                                              </p:val>
                                            </p:tav>
                                            <p:tav tm="100000">
                                              <p:val>
                                                <p:strVal val="#ppt_h"/>
                                              </p:val>
                                            </p:tav>
                                          </p:tavLst>
                                        </p:anim>
                                        <p:animEffect transition="in" filter="fade">
                                          <p:cBhvr>
                                            <p:cTn id="48" dur="500"/>
                                            <p:tgtEl>
                                              <p:spTgt spid="10"/>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p:cTn id="51" dur="500" fill="hold"/>
                                            <p:tgtEl>
                                              <p:spTgt spid="11"/>
                                            </p:tgtEl>
                                            <p:attrNameLst>
                                              <p:attrName>ppt_w</p:attrName>
                                            </p:attrNameLst>
                                          </p:cBhvr>
                                          <p:tavLst>
                                            <p:tav tm="0">
                                              <p:val>
                                                <p:fltVal val="0"/>
                                              </p:val>
                                            </p:tav>
                                            <p:tav tm="100000">
                                              <p:val>
                                                <p:strVal val="#ppt_w"/>
                                              </p:val>
                                            </p:tav>
                                          </p:tavLst>
                                        </p:anim>
                                        <p:anim calcmode="lin" valueType="num">
                                          <p:cBhvr>
                                            <p:cTn id="52" dur="500" fill="hold"/>
                                            <p:tgtEl>
                                              <p:spTgt spid="11"/>
                                            </p:tgtEl>
                                            <p:attrNameLst>
                                              <p:attrName>ppt_h</p:attrName>
                                            </p:attrNameLst>
                                          </p:cBhvr>
                                          <p:tavLst>
                                            <p:tav tm="0">
                                              <p:val>
                                                <p:fltVal val="0"/>
                                              </p:val>
                                            </p:tav>
                                            <p:tav tm="100000">
                                              <p:val>
                                                <p:strVal val="#ppt_h"/>
                                              </p:val>
                                            </p:tav>
                                          </p:tavLst>
                                        </p:anim>
                                        <p:animEffect transition="in" filter="fade">
                                          <p:cBhvr>
                                            <p:cTn id="53" dur="500"/>
                                            <p:tgtEl>
                                              <p:spTgt spid="11"/>
                                            </p:tgtEl>
                                          </p:cBhvr>
                                        </p:animEffect>
                                      </p:childTnLst>
                                    </p:cTn>
                                  </p:par>
                                  <p:par>
                                    <p:cTn id="54" presetID="53" presetClass="entr" presetSubtype="16" fill="hold" grpId="0" nodeType="withEffect">
                                      <p:stCondLst>
                                        <p:cond delay="200"/>
                                      </p:stCondLst>
                                      <p:childTnLst>
                                        <p:set>
                                          <p:cBhvr>
                                            <p:cTn id="55" dur="1" fill="hold">
                                              <p:stCondLst>
                                                <p:cond delay="0"/>
                                              </p:stCondLst>
                                            </p:cTn>
                                            <p:tgtEl>
                                              <p:spTgt spid="12"/>
                                            </p:tgtEl>
                                            <p:attrNameLst>
                                              <p:attrName>style.visibility</p:attrName>
                                            </p:attrNameLst>
                                          </p:cBhvr>
                                          <p:to>
                                            <p:strVal val="visible"/>
                                          </p:to>
                                        </p:set>
                                        <p:anim calcmode="lin" valueType="num">
                                          <p:cBhvr>
                                            <p:cTn id="56" dur="500" fill="hold"/>
                                            <p:tgtEl>
                                              <p:spTgt spid="12"/>
                                            </p:tgtEl>
                                            <p:attrNameLst>
                                              <p:attrName>ppt_w</p:attrName>
                                            </p:attrNameLst>
                                          </p:cBhvr>
                                          <p:tavLst>
                                            <p:tav tm="0">
                                              <p:val>
                                                <p:fltVal val="0"/>
                                              </p:val>
                                            </p:tav>
                                            <p:tav tm="100000">
                                              <p:val>
                                                <p:strVal val="#ppt_w"/>
                                              </p:val>
                                            </p:tav>
                                          </p:tavLst>
                                        </p:anim>
                                        <p:anim calcmode="lin" valueType="num">
                                          <p:cBhvr>
                                            <p:cTn id="57" dur="500" fill="hold"/>
                                            <p:tgtEl>
                                              <p:spTgt spid="12"/>
                                            </p:tgtEl>
                                            <p:attrNameLst>
                                              <p:attrName>ppt_h</p:attrName>
                                            </p:attrNameLst>
                                          </p:cBhvr>
                                          <p:tavLst>
                                            <p:tav tm="0">
                                              <p:val>
                                                <p:fltVal val="0"/>
                                              </p:val>
                                            </p:tav>
                                            <p:tav tm="100000">
                                              <p:val>
                                                <p:strVal val="#ppt_h"/>
                                              </p:val>
                                            </p:tav>
                                          </p:tavLst>
                                        </p:anim>
                                        <p:animEffect transition="in" filter="fade">
                                          <p:cBhvr>
                                            <p:cTn id="58" dur="500"/>
                                            <p:tgtEl>
                                              <p:spTgt spid="12"/>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p:cTn id="61" dur="500" fill="hold"/>
                                            <p:tgtEl>
                                              <p:spTgt spid="13"/>
                                            </p:tgtEl>
                                            <p:attrNameLst>
                                              <p:attrName>ppt_w</p:attrName>
                                            </p:attrNameLst>
                                          </p:cBhvr>
                                          <p:tavLst>
                                            <p:tav tm="0">
                                              <p:val>
                                                <p:fltVal val="0"/>
                                              </p:val>
                                            </p:tav>
                                            <p:tav tm="100000">
                                              <p:val>
                                                <p:strVal val="#ppt_w"/>
                                              </p:val>
                                            </p:tav>
                                          </p:tavLst>
                                        </p:anim>
                                        <p:anim calcmode="lin" valueType="num">
                                          <p:cBhvr>
                                            <p:cTn id="62" dur="500" fill="hold"/>
                                            <p:tgtEl>
                                              <p:spTgt spid="13"/>
                                            </p:tgtEl>
                                            <p:attrNameLst>
                                              <p:attrName>ppt_h</p:attrName>
                                            </p:attrNameLst>
                                          </p:cBhvr>
                                          <p:tavLst>
                                            <p:tav tm="0">
                                              <p:val>
                                                <p:fltVal val="0"/>
                                              </p:val>
                                            </p:tav>
                                            <p:tav tm="100000">
                                              <p:val>
                                                <p:strVal val="#ppt_h"/>
                                              </p:val>
                                            </p:tav>
                                          </p:tavLst>
                                        </p:anim>
                                        <p:animEffect transition="in" filter="fade">
                                          <p:cBhvr>
                                            <p:cTn id="63" dur="500"/>
                                            <p:tgtEl>
                                              <p:spTgt spid="13"/>
                                            </p:tgtEl>
                                          </p:cBhvr>
                                        </p:animEffect>
                                      </p:childTnLst>
                                    </p:cTn>
                                  </p:par>
                                  <p:par>
                                    <p:cTn id="64" presetID="53" presetClass="entr" presetSubtype="16" fill="hold" grpId="0" nodeType="withEffect">
                                      <p:stCondLst>
                                        <p:cond delay="400"/>
                                      </p:stCondLst>
                                      <p:childTnLst>
                                        <p:set>
                                          <p:cBhvr>
                                            <p:cTn id="65" dur="1" fill="hold">
                                              <p:stCondLst>
                                                <p:cond delay="0"/>
                                              </p:stCondLst>
                                            </p:cTn>
                                            <p:tgtEl>
                                              <p:spTgt spid="14"/>
                                            </p:tgtEl>
                                            <p:attrNameLst>
                                              <p:attrName>style.visibility</p:attrName>
                                            </p:attrNameLst>
                                          </p:cBhvr>
                                          <p:to>
                                            <p:strVal val="visible"/>
                                          </p:to>
                                        </p:set>
                                        <p:anim calcmode="lin" valueType="num">
                                          <p:cBhvr>
                                            <p:cTn id="66" dur="500" fill="hold"/>
                                            <p:tgtEl>
                                              <p:spTgt spid="14"/>
                                            </p:tgtEl>
                                            <p:attrNameLst>
                                              <p:attrName>ppt_w</p:attrName>
                                            </p:attrNameLst>
                                          </p:cBhvr>
                                          <p:tavLst>
                                            <p:tav tm="0">
                                              <p:val>
                                                <p:fltVal val="0"/>
                                              </p:val>
                                            </p:tav>
                                            <p:tav tm="100000">
                                              <p:val>
                                                <p:strVal val="#ppt_w"/>
                                              </p:val>
                                            </p:tav>
                                          </p:tavLst>
                                        </p:anim>
                                        <p:anim calcmode="lin" valueType="num">
                                          <p:cBhvr>
                                            <p:cTn id="67" dur="500" fill="hold"/>
                                            <p:tgtEl>
                                              <p:spTgt spid="14"/>
                                            </p:tgtEl>
                                            <p:attrNameLst>
                                              <p:attrName>ppt_h</p:attrName>
                                            </p:attrNameLst>
                                          </p:cBhvr>
                                          <p:tavLst>
                                            <p:tav tm="0">
                                              <p:val>
                                                <p:fltVal val="0"/>
                                              </p:val>
                                            </p:tav>
                                            <p:tav tm="100000">
                                              <p:val>
                                                <p:strVal val="#ppt_h"/>
                                              </p:val>
                                            </p:tav>
                                          </p:tavLst>
                                        </p:anim>
                                        <p:animEffect transition="in" filter="fade">
                                          <p:cBhvr>
                                            <p:cTn id="68" dur="500"/>
                                            <p:tgtEl>
                                              <p:spTgt spid="14"/>
                                            </p:tgtEl>
                                          </p:cBhvr>
                                        </p:animEffect>
                                      </p:childTnLst>
                                    </p:cTn>
                                  </p:par>
                                  <p:par>
                                    <p:cTn id="69" presetID="53" presetClass="entr" presetSubtype="16" fill="hold" grpId="0" nodeType="withEffect">
                                      <p:stCondLst>
                                        <p:cond delay="200"/>
                                      </p:stCondLst>
                                      <p:childTnLst>
                                        <p:set>
                                          <p:cBhvr>
                                            <p:cTn id="70" dur="1" fill="hold">
                                              <p:stCondLst>
                                                <p:cond delay="0"/>
                                              </p:stCondLst>
                                            </p:cTn>
                                            <p:tgtEl>
                                              <p:spTgt spid="15"/>
                                            </p:tgtEl>
                                            <p:attrNameLst>
                                              <p:attrName>style.visibility</p:attrName>
                                            </p:attrNameLst>
                                          </p:cBhvr>
                                          <p:to>
                                            <p:strVal val="visible"/>
                                          </p:to>
                                        </p:set>
                                        <p:anim calcmode="lin" valueType="num">
                                          <p:cBhvr>
                                            <p:cTn id="71" dur="500" fill="hold"/>
                                            <p:tgtEl>
                                              <p:spTgt spid="15"/>
                                            </p:tgtEl>
                                            <p:attrNameLst>
                                              <p:attrName>ppt_w</p:attrName>
                                            </p:attrNameLst>
                                          </p:cBhvr>
                                          <p:tavLst>
                                            <p:tav tm="0">
                                              <p:val>
                                                <p:fltVal val="0"/>
                                              </p:val>
                                            </p:tav>
                                            <p:tav tm="100000">
                                              <p:val>
                                                <p:strVal val="#ppt_w"/>
                                              </p:val>
                                            </p:tav>
                                          </p:tavLst>
                                        </p:anim>
                                        <p:anim calcmode="lin" valueType="num">
                                          <p:cBhvr>
                                            <p:cTn id="72" dur="500" fill="hold"/>
                                            <p:tgtEl>
                                              <p:spTgt spid="15"/>
                                            </p:tgtEl>
                                            <p:attrNameLst>
                                              <p:attrName>ppt_h</p:attrName>
                                            </p:attrNameLst>
                                          </p:cBhvr>
                                          <p:tavLst>
                                            <p:tav tm="0">
                                              <p:val>
                                                <p:fltVal val="0"/>
                                              </p:val>
                                            </p:tav>
                                            <p:tav tm="100000">
                                              <p:val>
                                                <p:strVal val="#ppt_h"/>
                                              </p:val>
                                            </p:tav>
                                          </p:tavLst>
                                        </p:anim>
                                        <p:animEffect transition="in" filter="fade">
                                          <p:cBhvr>
                                            <p:cTn id="73" dur="500"/>
                                            <p:tgtEl>
                                              <p:spTgt spid="15"/>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16"/>
                                            </p:tgtEl>
                                            <p:attrNameLst>
                                              <p:attrName>style.visibility</p:attrName>
                                            </p:attrNameLst>
                                          </p:cBhvr>
                                          <p:to>
                                            <p:strVal val="visible"/>
                                          </p:to>
                                        </p:set>
                                        <p:anim calcmode="lin" valueType="num">
                                          <p:cBhvr>
                                            <p:cTn id="76" dur="500" fill="hold"/>
                                            <p:tgtEl>
                                              <p:spTgt spid="16"/>
                                            </p:tgtEl>
                                            <p:attrNameLst>
                                              <p:attrName>ppt_w</p:attrName>
                                            </p:attrNameLst>
                                          </p:cBhvr>
                                          <p:tavLst>
                                            <p:tav tm="0">
                                              <p:val>
                                                <p:fltVal val="0"/>
                                              </p:val>
                                            </p:tav>
                                            <p:tav tm="100000">
                                              <p:val>
                                                <p:strVal val="#ppt_w"/>
                                              </p:val>
                                            </p:tav>
                                          </p:tavLst>
                                        </p:anim>
                                        <p:anim calcmode="lin" valueType="num">
                                          <p:cBhvr>
                                            <p:cTn id="77" dur="500" fill="hold"/>
                                            <p:tgtEl>
                                              <p:spTgt spid="16"/>
                                            </p:tgtEl>
                                            <p:attrNameLst>
                                              <p:attrName>ppt_h</p:attrName>
                                            </p:attrNameLst>
                                          </p:cBhvr>
                                          <p:tavLst>
                                            <p:tav tm="0">
                                              <p:val>
                                                <p:fltVal val="0"/>
                                              </p:val>
                                            </p:tav>
                                            <p:tav tm="100000">
                                              <p:val>
                                                <p:strVal val="#ppt_h"/>
                                              </p:val>
                                            </p:tav>
                                          </p:tavLst>
                                        </p:anim>
                                        <p:animEffect transition="in" filter="fade">
                                          <p:cBhvr>
                                            <p:cTn id="78" dur="500"/>
                                            <p:tgtEl>
                                              <p:spTgt spid="16"/>
                                            </p:tgtEl>
                                          </p:cBhvr>
                                        </p:animEffect>
                                      </p:childTnLst>
                                    </p:cTn>
                                  </p:par>
                                </p:childTnLst>
                              </p:cTn>
                            </p:par>
                            <p:par>
                              <p:cTn id="79" fill="hold">
                                <p:stCondLst>
                                  <p:cond delay="500"/>
                                </p:stCondLst>
                                <p:childTnLst>
                                  <p:par>
                                    <p:cTn id="80" presetID="2" presetClass="entr" presetSubtype="3" accel="52000" fill="hold" nodeType="afterEffect" p14:presetBounceEnd="38000">
                                      <p:stCondLst>
                                        <p:cond delay="0"/>
                                      </p:stCondLst>
                                      <p:childTnLst>
                                        <p:set>
                                          <p:cBhvr>
                                            <p:cTn id="81" dur="1" fill="hold">
                                              <p:stCondLst>
                                                <p:cond delay="0"/>
                                              </p:stCondLst>
                                            </p:cTn>
                                            <p:tgtEl>
                                              <p:spTgt spid="33"/>
                                            </p:tgtEl>
                                            <p:attrNameLst>
                                              <p:attrName>style.visibility</p:attrName>
                                            </p:attrNameLst>
                                          </p:cBhvr>
                                          <p:to>
                                            <p:strVal val="visible"/>
                                          </p:to>
                                        </p:set>
                                        <p:anim calcmode="lin" valueType="num" p14:bounceEnd="38000">
                                          <p:cBhvr additive="base">
                                            <p:cTn id="82" dur="2000" fill="hold"/>
                                            <p:tgtEl>
                                              <p:spTgt spid="33"/>
                                            </p:tgtEl>
                                            <p:attrNameLst>
                                              <p:attrName>ppt_x</p:attrName>
                                            </p:attrNameLst>
                                          </p:cBhvr>
                                          <p:tavLst>
                                            <p:tav tm="0">
                                              <p:val>
                                                <p:strVal val="1+#ppt_w/2"/>
                                              </p:val>
                                            </p:tav>
                                            <p:tav tm="100000">
                                              <p:val>
                                                <p:strVal val="#ppt_x"/>
                                              </p:val>
                                            </p:tav>
                                          </p:tavLst>
                                        </p:anim>
                                        <p:anim calcmode="lin" valueType="num" p14:bounceEnd="38000">
                                          <p:cBhvr additive="base">
                                            <p:cTn id="83" dur="2000" fill="hold"/>
                                            <p:tgtEl>
                                              <p:spTgt spid="33"/>
                                            </p:tgtEl>
                                            <p:attrNameLst>
                                              <p:attrName>ppt_y</p:attrName>
                                            </p:attrNameLst>
                                          </p:cBhvr>
                                          <p:tavLst>
                                            <p:tav tm="0">
                                              <p:val>
                                                <p:strVal val="0-#ppt_h/2"/>
                                              </p:val>
                                            </p:tav>
                                            <p:tav tm="100000">
                                              <p:val>
                                                <p:strVal val="#ppt_y"/>
                                              </p:val>
                                            </p:tav>
                                          </p:tavLst>
                                        </p:anim>
                                      </p:childTnLst>
                                    </p:cTn>
                                  </p:par>
                                  <p:par>
                                    <p:cTn id="84" presetID="2" presetClass="entr" presetSubtype="12" accel="52000" fill="hold" nodeType="withEffect" p14:presetBounceEnd="38000">
                                      <p:stCondLst>
                                        <p:cond delay="0"/>
                                      </p:stCondLst>
                                      <p:childTnLst>
                                        <p:set>
                                          <p:cBhvr>
                                            <p:cTn id="85" dur="1" fill="hold">
                                              <p:stCondLst>
                                                <p:cond delay="0"/>
                                              </p:stCondLst>
                                            </p:cTn>
                                            <p:tgtEl>
                                              <p:spTgt spid="39"/>
                                            </p:tgtEl>
                                            <p:attrNameLst>
                                              <p:attrName>style.visibility</p:attrName>
                                            </p:attrNameLst>
                                          </p:cBhvr>
                                          <p:to>
                                            <p:strVal val="visible"/>
                                          </p:to>
                                        </p:set>
                                        <p:anim calcmode="lin" valueType="num" p14:bounceEnd="38000">
                                          <p:cBhvr additive="base">
                                            <p:cTn id="86" dur="2000" fill="hold"/>
                                            <p:tgtEl>
                                              <p:spTgt spid="39"/>
                                            </p:tgtEl>
                                            <p:attrNameLst>
                                              <p:attrName>ppt_x</p:attrName>
                                            </p:attrNameLst>
                                          </p:cBhvr>
                                          <p:tavLst>
                                            <p:tav tm="0">
                                              <p:val>
                                                <p:strVal val="0-#ppt_w/2"/>
                                              </p:val>
                                            </p:tav>
                                            <p:tav tm="100000">
                                              <p:val>
                                                <p:strVal val="#ppt_x"/>
                                              </p:val>
                                            </p:tav>
                                          </p:tavLst>
                                        </p:anim>
                                        <p:anim calcmode="lin" valueType="num" p14:bounceEnd="38000">
                                          <p:cBhvr additive="base">
                                            <p:cTn id="87" dur="2000" fill="hold"/>
                                            <p:tgtEl>
                                              <p:spTgt spid="39"/>
                                            </p:tgtEl>
                                            <p:attrNameLst>
                                              <p:attrName>ppt_y</p:attrName>
                                            </p:attrNameLst>
                                          </p:cBhvr>
                                          <p:tavLst>
                                            <p:tav tm="0">
                                              <p:val>
                                                <p:strVal val="1+#ppt_h/2"/>
                                              </p:val>
                                            </p:tav>
                                            <p:tav tm="100000">
                                              <p:val>
                                                <p:strVal val="#ppt_y"/>
                                              </p:val>
                                            </p:tav>
                                          </p:tavLst>
                                        </p:anim>
                                      </p:childTnLst>
                                    </p:cTn>
                                  </p:par>
                                  <p:par>
                                    <p:cTn id="88" presetID="2" presetClass="entr" presetSubtype="3" accel="52000" fill="hold" nodeType="withEffect" p14:presetBounceEnd="38000">
                                      <p:stCondLst>
                                        <p:cond delay="0"/>
                                      </p:stCondLst>
                                      <p:childTnLst>
                                        <p:set>
                                          <p:cBhvr>
                                            <p:cTn id="89" dur="1" fill="hold">
                                              <p:stCondLst>
                                                <p:cond delay="0"/>
                                              </p:stCondLst>
                                            </p:cTn>
                                            <p:tgtEl>
                                              <p:spTgt spid="26"/>
                                            </p:tgtEl>
                                            <p:attrNameLst>
                                              <p:attrName>style.visibility</p:attrName>
                                            </p:attrNameLst>
                                          </p:cBhvr>
                                          <p:to>
                                            <p:strVal val="visible"/>
                                          </p:to>
                                        </p:set>
                                        <p:anim calcmode="lin" valueType="num" p14:bounceEnd="38000">
                                          <p:cBhvr additive="base">
                                            <p:cTn id="90" dur="2000" fill="hold"/>
                                            <p:tgtEl>
                                              <p:spTgt spid="26"/>
                                            </p:tgtEl>
                                            <p:attrNameLst>
                                              <p:attrName>ppt_x</p:attrName>
                                            </p:attrNameLst>
                                          </p:cBhvr>
                                          <p:tavLst>
                                            <p:tav tm="0">
                                              <p:val>
                                                <p:strVal val="1+#ppt_w/2"/>
                                              </p:val>
                                            </p:tav>
                                            <p:tav tm="100000">
                                              <p:val>
                                                <p:strVal val="#ppt_x"/>
                                              </p:val>
                                            </p:tav>
                                          </p:tavLst>
                                        </p:anim>
                                        <p:anim calcmode="lin" valueType="num" p14:bounceEnd="38000">
                                          <p:cBhvr additive="base">
                                            <p:cTn id="91" dur="2000" fill="hold"/>
                                            <p:tgtEl>
                                              <p:spTgt spid="26"/>
                                            </p:tgtEl>
                                            <p:attrNameLst>
                                              <p:attrName>ppt_y</p:attrName>
                                            </p:attrNameLst>
                                          </p:cBhvr>
                                          <p:tavLst>
                                            <p:tav tm="0">
                                              <p:val>
                                                <p:strVal val="0-#ppt_h/2"/>
                                              </p:val>
                                            </p:tav>
                                            <p:tav tm="100000">
                                              <p:val>
                                                <p:strVal val="#ppt_y"/>
                                              </p:val>
                                            </p:tav>
                                          </p:tavLst>
                                        </p:anim>
                                      </p:childTnLst>
                                    </p:cTn>
                                  </p:par>
                                  <p:par>
                                    <p:cTn id="92" presetID="2" presetClass="entr" presetSubtype="12" accel="52000" fill="hold" nodeType="withEffect" p14:presetBounceEnd="38000">
                                      <p:stCondLst>
                                        <p:cond delay="0"/>
                                      </p:stCondLst>
                                      <p:childTnLst>
                                        <p:set>
                                          <p:cBhvr>
                                            <p:cTn id="93" dur="1" fill="hold">
                                              <p:stCondLst>
                                                <p:cond delay="0"/>
                                              </p:stCondLst>
                                            </p:cTn>
                                            <p:tgtEl>
                                              <p:spTgt spid="46"/>
                                            </p:tgtEl>
                                            <p:attrNameLst>
                                              <p:attrName>style.visibility</p:attrName>
                                            </p:attrNameLst>
                                          </p:cBhvr>
                                          <p:to>
                                            <p:strVal val="visible"/>
                                          </p:to>
                                        </p:set>
                                        <p:anim calcmode="lin" valueType="num" p14:bounceEnd="38000">
                                          <p:cBhvr additive="base">
                                            <p:cTn id="94" dur="2000" fill="hold"/>
                                            <p:tgtEl>
                                              <p:spTgt spid="46"/>
                                            </p:tgtEl>
                                            <p:attrNameLst>
                                              <p:attrName>ppt_x</p:attrName>
                                            </p:attrNameLst>
                                          </p:cBhvr>
                                          <p:tavLst>
                                            <p:tav tm="0">
                                              <p:val>
                                                <p:strVal val="0-#ppt_w/2"/>
                                              </p:val>
                                            </p:tav>
                                            <p:tav tm="100000">
                                              <p:val>
                                                <p:strVal val="#ppt_x"/>
                                              </p:val>
                                            </p:tav>
                                          </p:tavLst>
                                        </p:anim>
                                        <p:anim calcmode="lin" valueType="num" p14:bounceEnd="38000">
                                          <p:cBhvr additive="base">
                                            <p:cTn id="95" dur="2000" fill="hold"/>
                                            <p:tgtEl>
                                              <p:spTgt spid="46"/>
                                            </p:tgtEl>
                                            <p:attrNameLst>
                                              <p:attrName>ppt_y</p:attrName>
                                            </p:attrNameLst>
                                          </p:cBhvr>
                                          <p:tavLst>
                                            <p:tav tm="0">
                                              <p:val>
                                                <p:strVal val="1+#ppt_h/2"/>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63"/>
                                            </p:tgtEl>
                                            <p:attrNameLst>
                                              <p:attrName>style.visibility</p:attrName>
                                            </p:attrNameLst>
                                          </p:cBhvr>
                                          <p:to>
                                            <p:strVal val="visible"/>
                                          </p:to>
                                        </p:set>
                                        <p:animEffect transition="in" filter="fade">
                                          <p:cBhvr>
                                            <p:cTn id="98" dur="1000"/>
                                            <p:tgtEl>
                                              <p:spTgt spid="63"/>
                                            </p:tgtEl>
                                          </p:cBhvr>
                                        </p:animEffect>
                                        <p:anim calcmode="lin" valueType="num">
                                          <p:cBhvr>
                                            <p:cTn id="99" dur="1000" fill="hold"/>
                                            <p:tgtEl>
                                              <p:spTgt spid="63"/>
                                            </p:tgtEl>
                                            <p:attrNameLst>
                                              <p:attrName>ppt_x</p:attrName>
                                            </p:attrNameLst>
                                          </p:cBhvr>
                                          <p:tavLst>
                                            <p:tav tm="0">
                                              <p:val>
                                                <p:strVal val="#ppt_x"/>
                                              </p:val>
                                            </p:tav>
                                            <p:tav tm="100000">
                                              <p:val>
                                                <p:strVal val="#ppt_x"/>
                                              </p:val>
                                            </p:tav>
                                          </p:tavLst>
                                        </p:anim>
                                        <p:anim calcmode="lin" valueType="num">
                                          <p:cBhvr>
                                            <p:cTn id="100" dur="1000" fill="hold"/>
                                            <p:tgtEl>
                                              <p:spTgt spid="63"/>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60"/>
                                            </p:tgtEl>
                                            <p:attrNameLst>
                                              <p:attrName>style.visibility</p:attrName>
                                            </p:attrNameLst>
                                          </p:cBhvr>
                                          <p:to>
                                            <p:strVal val="visible"/>
                                          </p:to>
                                        </p:set>
                                        <p:animEffect transition="in" filter="fade">
                                          <p:cBhvr>
                                            <p:cTn id="103" dur="1000"/>
                                            <p:tgtEl>
                                              <p:spTgt spid="60"/>
                                            </p:tgtEl>
                                          </p:cBhvr>
                                        </p:animEffect>
                                        <p:anim calcmode="lin" valueType="num">
                                          <p:cBhvr>
                                            <p:cTn id="104" dur="1000" fill="hold"/>
                                            <p:tgtEl>
                                              <p:spTgt spid="60"/>
                                            </p:tgtEl>
                                            <p:attrNameLst>
                                              <p:attrName>ppt_x</p:attrName>
                                            </p:attrNameLst>
                                          </p:cBhvr>
                                          <p:tavLst>
                                            <p:tav tm="0">
                                              <p:val>
                                                <p:strVal val="#ppt_x"/>
                                              </p:val>
                                            </p:tav>
                                            <p:tav tm="100000">
                                              <p:val>
                                                <p:strVal val="#ppt_x"/>
                                              </p:val>
                                            </p:tav>
                                          </p:tavLst>
                                        </p:anim>
                                        <p:anim calcmode="lin" valueType="num">
                                          <p:cBhvr>
                                            <p:cTn id="105" dur="1000" fill="hold"/>
                                            <p:tgtEl>
                                              <p:spTgt spid="60"/>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57"/>
                                            </p:tgtEl>
                                            <p:attrNameLst>
                                              <p:attrName>style.visibility</p:attrName>
                                            </p:attrNameLst>
                                          </p:cBhvr>
                                          <p:to>
                                            <p:strVal val="visible"/>
                                          </p:to>
                                        </p:set>
                                        <p:animEffect transition="in" filter="fade">
                                          <p:cBhvr>
                                            <p:cTn id="108" dur="1000"/>
                                            <p:tgtEl>
                                              <p:spTgt spid="57"/>
                                            </p:tgtEl>
                                          </p:cBhvr>
                                        </p:animEffect>
                                        <p:anim calcmode="lin" valueType="num">
                                          <p:cBhvr>
                                            <p:cTn id="109" dur="1000" fill="hold"/>
                                            <p:tgtEl>
                                              <p:spTgt spid="57"/>
                                            </p:tgtEl>
                                            <p:attrNameLst>
                                              <p:attrName>ppt_x</p:attrName>
                                            </p:attrNameLst>
                                          </p:cBhvr>
                                          <p:tavLst>
                                            <p:tav tm="0">
                                              <p:val>
                                                <p:strVal val="#ppt_x"/>
                                              </p:val>
                                            </p:tav>
                                            <p:tav tm="100000">
                                              <p:val>
                                                <p:strVal val="#ppt_x"/>
                                              </p:val>
                                            </p:tav>
                                          </p:tavLst>
                                        </p:anim>
                                        <p:anim calcmode="lin" valueType="num">
                                          <p:cBhvr>
                                            <p:cTn id="110" dur="1000" fill="hold"/>
                                            <p:tgtEl>
                                              <p:spTgt spid="57"/>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54"/>
                                            </p:tgtEl>
                                            <p:attrNameLst>
                                              <p:attrName>style.visibility</p:attrName>
                                            </p:attrNameLst>
                                          </p:cBhvr>
                                          <p:to>
                                            <p:strVal val="visible"/>
                                          </p:to>
                                        </p:set>
                                        <p:animEffect transition="in" filter="fade">
                                          <p:cBhvr>
                                            <p:cTn id="113" dur="1000"/>
                                            <p:tgtEl>
                                              <p:spTgt spid="54"/>
                                            </p:tgtEl>
                                          </p:cBhvr>
                                        </p:animEffect>
                                        <p:anim calcmode="lin" valueType="num">
                                          <p:cBhvr>
                                            <p:cTn id="114" dur="1000" fill="hold"/>
                                            <p:tgtEl>
                                              <p:spTgt spid="54"/>
                                            </p:tgtEl>
                                            <p:attrNameLst>
                                              <p:attrName>ppt_x</p:attrName>
                                            </p:attrNameLst>
                                          </p:cBhvr>
                                          <p:tavLst>
                                            <p:tav tm="0">
                                              <p:val>
                                                <p:strVal val="#ppt_x"/>
                                              </p:val>
                                            </p:tav>
                                            <p:tav tm="100000">
                                              <p:val>
                                                <p:strVal val="#ppt_x"/>
                                              </p:val>
                                            </p:tav>
                                          </p:tavLst>
                                        </p:anim>
                                        <p:anim calcmode="lin" valueType="num">
                                          <p:cBhvr>
                                            <p:cTn id="115"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p:bldP spid="18" grpId="0"/>
          <p:bldP spid="54" grpId="0"/>
          <p:bldP spid="57" grpId="0"/>
          <p:bldP spid="60" grpId="0"/>
          <p:bldP spid="6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5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par>
                                    <p:cTn id="9" presetID="56" presetClass="entr" presetSubtype="0" fill="hold" grpId="0" nodeType="withEffect">
                                      <p:stCondLst>
                                        <p:cond delay="1000"/>
                                      </p:stCondLst>
                                      <p:iterate type="lt">
                                        <p:tmPct val="10000"/>
                                      </p:iterate>
                                      <p:childTnLst>
                                        <p:set>
                                          <p:cBhvr>
                                            <p:cTn id="10" dur="1" fill="hold">
                                              <p:stCondLst>
                                                <p:cond delay="0"/>
                                              </p:stCondLst>
                                            </p:cTn>
                                            <p:tgtEl>
                                              <p:spTgt spid="17"/>
                                            </p:tgtEl>
                                            <p:attrNameLst>
                                              <p:attrName>style.visibility</p:attrName>
                                            </p:attrNameLst>
                                          </p:cBhvr>
                                          <p:to>
                                            <p:strVal val="visible"/>
                                          </p:to>
                                        </p:set>
                                        <p:anim by="(-#ppt_w*2)" calcmode="lin" valueType="num">
                                          <p:cBhvr rctx="PPT">
                                            <p:cTn id="11" dur="500" autoRev="1" fill="hold">
                                              <p:stCondLst>
                                                <p:cond delay="0"/>
                                              </p:stCondLst>
                                            </p:cTn>
                                            <p:tgtEl>
                                              <p:spTgt spid="17"/>
                                            </p:tgtEl>
                                            <p:attrNameLst>
                                              <p:attrName>ppt_w</p:attrName>
                                            </p:attrNameLst>
                                          </p:cBhvr>
                                        </p:anim>
                                        <p:anim by="(#ppt_w*0.50)" calcmode="lin" valueType="num">
                                          <p:cBhvr>
                                            <p:cTn id="12" dur="500" decel="50000" autoRev="1" fill="hold">
                                              <p:stCondLst>
                                                <p:cond delay="0"/>
                                              </p:stCondLst>
                                            </p:cTn>
                                            <p:tgtEl>
                                              <p:spTgt spid="17"/>
                                            </p:tgtEl>
                                            <p:attrNameLst>
                                              <p:attrName>ppt_x</p:attrName>
                                            </p:attrNameLst>
                                          </p:cBhvr>
                                        </p:anim>
                                        <p:anim from="(-#ppt_h/2)" to="(#ppt_y)" calcmode="lin" valueType="num">
                                          <p:cBhvr>
                                            <p:cTn id="13" dur="1000" fill="hold">
                                              <p:stCondLst>
                                                <p:cond delay="0"/>
                                              </p:stCondLst>
                                            </p:cTn>
                                            <p:tgtEl>
                                              <p:spTgt spid="17"/>
                                            </p:tgtEl>
                                            <p:attrNameLst>
                                              <p:attrName>ppt_y</p:attrName>
                                            </p:attrNameLst>
                                          </p:cBhvr>
                                        </p:anim>
                                        <p:animRot by="21600000">
                                          <p:cBhvr>
                                            <p:cTn id="14" dur="1000" fill="hold">
                                              <p:stCondLst>
                                                <p:cond delay="0"/>
                                              </p:stCondLst>
                                            </p:cTn>
                                            <p:tgtEl>
                                              <p:spTgt spid="17"/>
                                            </p:tgtEl>
                                            <p:attrNameLst>
                                              <p:attrName>r</p:attrName>
                                            </p:attrNameLst>
                                          </p:cBhvr>
                                        </p:animRot>
                                      </p:childTnLst>
                                    </p:cTn>
                                  </p:par>
                                  <p:par>
                                    <p:cTn id="15" presetID="22" presetClass="entr" presetSubtype="8" fill="hold" grpId="0" nodeType="withEffect">
                                      <p:stCondLst>
                                        <p:cond delay="150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par>
                              <p:cTn id="18" fill="hold">
                                <p:stCondLst>
                                  <p:cond delay="0"/>
                                </p:stCondLst>
                                <p:childTnLst>
                                  <p:par>
                                    <p:cTn id="19" presetID="53" presetClass="entr" presetSubtype="16"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par>
                                    <p:cTn id="29" presetID="53" presetClass="entr" presetSubtype="16" fill="hold" grpId="0" nodeType="withEffect">
                                      <p:stCondLst>
                                        <p:cond delay="20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animEffect transition="in" filter="fade">
                                          <p:cBhvr>
                                            <p:cTn id="38" dur="500"/>
                                            <p:tgtEl>
                                              <p:spTgt spid="8"/>
                                            </p:tgtEl>
                                          </p:cBhvr>
                                        </p:animEffect>
                                      </p:childTnLst>
                                    </p:cTn>
                                  </p:par>
                                  <p:par>
                                    <p:cTn id="39" presetID="53" presetClass="entr" presetSubtype="16" fill="hold" grpId="0" nodeType="withEffect">
                                      <p:stCondLst>
                                        <p:cond delay="200"/>
                                      </p:stCondLst>
                                      <p:childTnLst>
                                        <p:set>
                                          <p:cBhvr>
                                            <p:cTn id="40" dur="1" fill="hold">
                                              <p:stCondLst>
                                                <p:cond delay="0"/>
                                              </p:stCondLst>
                                            </p:cTn>
                                            <p:tgtEl>
                                              <p:spTgt spid="9"/>
                                            </p:tgtEl>
                                            <p:attrNameLst>
                                              <p:attrName>style.visibility</p:attrName>
                                            </p:attrNameLst>
                                          </p:cBhvr>
                                          <p:to>
                                            <p:strVal val="visible"/>
                                          </p:to>
                                        </p:set>
                                        <p:anim calcmode="lin" valueType="num">
                                          <p:cBhvr>
                                            <p:cTn id="41" dur="500" fill="hold"/>
                                            <p:tgtEl>
                                              <p:spTgt spid="9"/>
                                            </p:tgtEl>
                                            <p:attrNameLst>
                                              <p:attrName>ppt_w</p:attrName>
                                            </p:attrNameLst>
                                          </p:cBhvr>
                                          <p:tavLst>
                                            <p:tav tm="0">
                                              <p:val>
                                                <p:fltVal val="0"/>
                                              </p:val>
                                            </p:tav>
                                            <p:tav tm="100000">
                                              <p:val>
                                                <p:strVal val="#ppt_w"/>
                                              </p:val>
                                            </p:tav>
                                          </p:tavLst>
                                        </p:anim>
                                        <p:anim calcmode="lin" valueType="num">
                                          <p:cBhvr>
                                            <p:cTn id="42" dur="500" fill="hold"/>
                                            <p:tgtEl>
                                              <p:spTgt spid="9"/>
                                            </p:tgtEl>
                                            <p:attrNameLst>
                                              <p:attrName>ppt_h</p:attrName>
                                            </p:attrNameLst>
                                          </p:cBhvr>
                                          <p:tavLst>
                                            <p:tav tm="0">
                                              <p:val>
                                                <p:fltVal val="0"/>
                                              </p:val>
                                            </p:tav>
                                            <p:tav tm="100000">
                                              <p:val>
                                                <p:strVal val="#ppt_h"/>
                                              </p:val>
                                            </p:tav>
                                          </p:tavLst>
                                        </p:anim>
                                        <p:animEffect transition="in" filter="fade">
                                          <p:cBhvr>
                                            <p:cTn id="43" dur="500"/>
                                            <p:tgtEl>
                                              <p:spTgt spid="9"/>
                                            </p:tgtEl>
                                          </p:cBhvr>
                                        </p:animEffect>
                                      </p:childTnLst>
                                    </p:cTn>
                                  </p:par>
                                  <p:par>
                                    <p:cTn id="44" presetID="53" presetClass="entr" presetSubtype="16" fill="hold" grpId="0" nodeType="withEffect">
                                      <p:stCondLst>
                                        <p:cond delay="200"/>
                                      </p:stCondLst>
                                      <p:childTnLst>
                                        <p:set>
                                          <p:cBhvr>
                                            <p:cTn id="45" dur="1" fill="hold">
                                              <p:stCondLst>
                                                <p:cond delay="0"/>
                                              </p:stCondLst>
                                            </p:cTn>
                                            <p:tgtEl>
                                              <p:spTgt spid="10"/>
                                            </p:tgtEl>
                                            <p:attrNameLst>
                                              <p:attrName>style.visibility</p:attrName>
                                            </p:attrNameLst>
                                          </p:cBhvr>
                                          <p:to>
                                            <p:strVal val="visible"/>
                                          </p:to>
                                        </p:set>
                                        <p:anim calcmode="lin" valueType="num">
                                          <p:cBhvr>
                                            <p:cTn id="46" dur="500" fill="hold"/>
                                            <p:tgtEl>
                                              <p:spTgt spid="10"/>
                                            </p:tgtEl>
                                            <p:attrNameLst>
                                              <p:attrName>ppt_w</p:attrName>
                                            </p:attrNameLst>
                                          </p:cBhvr>
                                          <p:tavLst>
                                            <p:tav tm="0">
                                              <p:val>
                                                <p:fltVal val="0"/>
                                              </p:val>
                                            </p:tav>
                                            <p:tav tm="100000">
                                              <p:val>
                                                <p:strVal val="#ppt_w"/>
                                              </p:val>
                                            </p:tav>
                                          </p:tavLst>
                                        </p:anim>
                                        <p:anim calcmode="lin" valueType="num">
                                          <p:cBhvr>
                                            <p:cTn id="47" dur="500" fill="hold"/>
                                            <p:tgtEl>
                                              <p:spTgt spid="10"/>
                                            </p:tgtEl>
                                            <p:attrNameLst>
                                              <p:attrName>ppt_h</p:attrName>
                                            </p:attrNameLst>
                                          </p:cBhvr>
                                          <p:tavLst>
                                            <p:tav tm="0">
                                              <p:val>
                                                <p:fltVal val="0"/>
                                              </p:val>
                                            </p:tav>
                                            <p:tav tm="100000">
                                              <p:val>
                                                <p:strVal val="#ppt_h"/>
                                              </p:val>
                                            </p:tav>
                                          </p:tavLst>
                                        </p:anim>
                                        <p:animEffect transition="in" filter="fade">
                                          <p:cBhvr>
                                            <p:cTn id="48" dur="500"/>
                                            <p:tgtEl>
                                              <p:spTgt spid="10"/>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p:cTn id="51" dur="500" fill="hold"/>
                                            <p:tgtEl>
                                              <p:spTgt spid="11"/>
                                            </p:tgtEl>
                                            <p:attrNameLst>
                                              <p:attrName>ppt_w</p:attrName>
                                            </p:attrNameLst>
                                          </p:cBhvr>
                                          <p:tavLst>
                                            <p:tav tm="0">
                                              <p:val>
                                                <p:fltVal val="0"/>
                                              </p:val>
                                            </p:tav>
                                            <p:tav tm="100000">
                                              <p:val>
                                                <p:strVal val="#ppt_w"/>
                                              </p:val>
                                            </p:tav>
                                          </p:tavLst>
                                        </p:anim>
                                        <p:anim calcmode="lin" valueType="num">
                                          <p:cBhvr>
                                            <p:cTn id="52" dur="500" fill="hold"/>
                                            <p:tgtEl>
                                              <p:spTgt spid="11"/>
                                            </p:tgtEl>
                                            <p:attrNameLst>
                                              <p:attrName>ppt_h</p:attrName>
                                            </p:attrNameLst>
                                          </p:cBhvr>
                                          <p:tavLst>
                                            <p:tav tm="0">
                                              <p:val>
                                                <p:fltVal val="0"/>
                                              </p:val>
                                            </p:tav>
                                            <p:tav tm="100000">
                                              <p:val>
                                                <p:strVal val="#ppt_h"/>
                                              </p:val>
                                            </p:tav>
                                          </p:tavLst>
                                        </p:anim>
                                        <p:animEffect transition="in" filter="fade">
                                          <p:cBhvr>
                                            <p:cTn id="53" dur="500"/>
                                            <p:tgtEl>
                                              <p:spTgt spid="11"/>
                                            </p:tgtEl>
                                          </p:cBhvr>
                                        </p:animEffect>
                                      </p:childTnLst>
                                    </p:cTn>
                                  </p:par>
                                  <p:par>
                                    <p:cTn id="54" presetID="53" presetClass="entr" presetSubtype="16" fill="hold" grpId="0" nodeType="withEffect">
                                      <p:stCondLst>
                                        <p:cond delay="200"/>
                                      </p:stCondLst>
                                      <p:childTnLst>
                                        <p:set>
                                          <p:cBhvr>
                                            <p:cTn id="55" dur="1" fill="hold">
                                              <p:stCondLst>
                                                <p:cond delay="0"/>
                                              </p:stCondLst>
                                            </p:cTn>
                                            <p:tgtEl>
                                              <p:spTgt spid="12"/>
                                            </p:tgtEl>
                                            <p:attrNameLst>
                                              <p:attrName>style.visibility</p:attrName>
                                            </p:attrNameLst>
                                          </p:cBhvr>
                                          <p:to>
                                            <p:strVal val="visible"/>
                                          </p:to>
                                        </p:set>
                                        <p:anim calcmode="lin" valueType="num">
                                          <p:cBhvr>
                                            <p:cTn id="56" dur="500" fill="hold"/>
                                            <p:tgtEl>
                                              <p:spTgt spid="12"/>
                                            </p:tgtEl>
                                            <p:attrNameLst>
                                              <p:attrName>ppt_w</p:attrName>
                                            </p:attrNameLst>
                                          </p:cBhvr>
                                          <p:tavLst>
                                            <p:tav tm="0">
                                              <p:val>
                                                <p:fltVal val="0"/>
                                              </p:val>
                                            </p:tav>
                                            <p:tav tm="100000">
                                              <p:val>
                                                <p:strVal val="#ppt_w"/>
                                              </p:val>
                                            </p:tav>
                                          </p:tavLst>
                                        </p:anim>
                                        <p:anim calcmode="lin" valueType="num">
                                          <p:cBhvr>
                                            <p:cTn id="57" dur="500" fill="hold"/>
                                            <p:tgtEl>
                                              <p:spTgt spid="12"/>
                                            </p:tgtEl>
                                            <p:attrNameLst>
                                              <p:attrName>ppt_h</p:attrName>
                                            </p:attrNameLst>
                                          </p:cBhvr>
                                          <p:tavLst>
                                            <p:tav tm="0">
                                              <p:val>
                                                <p:fltVal val="0"/>
                                              </p:val>
                                            </p:tav>
                                            <p:tav tm="100000">
                                              <p:val>
                                                <p:strVal val="#ppt_h"/>
                                              </p:val>
                                            </p:tav>
                                          </p:tavLst>
                                        </p:anim>
                                        <p:animEffect transition="in" filter="fade">
                                          <p:cBhvr>
                                            <p:cTn id="58" dur="500"/>
                                            <p:tgtEl>
                                              <p:spTgt spid="12"/>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p:cTn id="61" dur="500" fill="hold"/>
                                            <p:tgtEl>
                                              <p:spTgt spid="13"/>
                                            </p:tgtEl>
                                            <p:attrNameLst>
                                              <p:attrName>ppt_w</p:attrName>
                                            </p:attrNameLst>
                                          </p:cBhvr>
                                          <p:tavLst>
                                            <p:tav tm="0">
                                              <p:val>
                                                <p:fltVal val="0"/>
                                              </p:val>
                                            </p:tav>
                                            <p:tav tm="100000">
                                              <p:val>
                                                <p:strVal val="#ppt_w"/>
                                              </p:val>
                                            </p:tav>
                                          </p:tavLst>
                                        </p:anim>
                                        <p:anim calcmode="lin" valueType="num">
                                          <p:cBhvr>
                                            <p:cTn id="62" dur="500" fill="hold"/>
                                            <p:tgtEl>
                                              <p:spTgt spid="13"/>
                                            </p:tgtEl>
                                            <p:attrNameLst>
                                              <p:attrName>ppt_h</p:attrName>
                                            </p:attrNameLst>
                                          </p:cBhvr>
                                          <p:tavLst>
                                            <p:tav tm="0">
                                              <p:val>
                                                <p:fltVal val="0"/>
                                              </p:val>
                                            </p:tav>
                                            <p:tav tm="100000">
                                              <p:val>
                                                <p:strVal val="#ppt_h"/>
                                              </p:val>
                                            </p:tav>
                                          </p:tavLst>
                                        </p:anim>
                                        <p:animEffect transition="in" filter="fade">
                                          <p:cBhvr>
                                            <p:cTn id="63" dur="500"/>
                                            <p:tgtEl>
                                              <p:spTgt spid="13"/>
                                            </p:tgtEl>
                                          </p:cBhvr>
                                        </p:animEffect>
                                      </p:childTnLst>
                                    </p:cTn>
                                  </p:par>
                                  <p:par>
                                    <p:cTn id="64" presetID="53" presetClass="entr" presetSubtype="16" fill="hold" grpId="0" nodeType="withEffect">
                                      <p:stCondLst>
                                        <p:cond delay="400"/>
                                      </p:stCondLst>
                                      <p:childTnLst>
                                        <p:set>
                                          <p:cBhvr>
                                            <p:cTn id="65" dur="1" fill="hold">
                                              <p:stCondLst>
                                                <p:cond delay="0"/>
                                              </p:stCondLst>
                                            </p:cTn>
                                            <p:tgtEl>
                                              <p:spTgt spid="14"/>
                                            </p:tgtEl>
                                            <p:attrNameLst>
                                              <p:attrName>style.visibility</p:attrName>
                                            </p:attrNameLst>
                                          </p:cBhvr>
                                          <p:to>
                                            <p:strVal val="visible"/>
                                          </p:to>
                                        </p:set>
                                        <p:anim calcmode="lin" valueType="num">
                                          <p:cBhvr>
                                            <p:cTn id="66" dur="500" fill="hold"/>
                                            <p:tgtEl>
                                              <p:spTgt spid="14"/>
                                            </p:tgtEl>
                                            <p:attrNameLst>
                                              <p:attrName>ppt_w</p:attrName>
                                            </p:attrNameLst>
                                          </p:cBhvr>
                                          <p:tavLst>
                                            <p:tav tm="0">
                                              <p:val>
                                                <p:fltVal val="0"/>
                                              </p:val>
                                            </p:tav>
                                            <p:tav tm="100000">
                                              <p:val>
                                                <p:strVal val="#ppt_w"/>
                                              </p:val>
                                            </p:tav>
                                          </p:tavLst>
                                        </p:anim>
                                        <p:anim calcmode="lin" valueType="num">
                                          <p:cBhvr>
                                            <p:cTn id="67" dur="500" fill="hold"/>
                                            <p:tgtEl>
                                              <p:spTgt spid="14"/>
                                            </p:tgtEl>
                                            <p:attrNameLst>
                                              <p:attrName>ppt_h</p:attrName>
                                            </p:attrNameLst>
                                          </p:cBhvr>
                                          <p:tavLst>
                                            <p:tav tm="0">
                                              <p:val>
                                                <p:fltVal val="0"/>
                                              </p:val>
                                            </p:tav>
                                            <p:tav tm="100000">
                                              <p:val>
                                                <p:strVal val="#ppt_h"/>
                                              </p:val>
                                            </p:tav>
                                          </p:tavLst>
                                        </p:anim>
                                        <p:animEffect transition="in" filter="fade">
                                          <p:cBhvr>
                                            <p:cTn id="68" dur="500"/>
                                            <p:tgtEl>
                                              <p:spTgt spid="14"/>
                                            </p:tgtEl>
                                          </p:cBhvr>
                                        </p:animEffect>
                                      </p:childTnLst>
                                    </p:cTn>
                                  </p:par>
                                  <p:par>
                                    <p:cTn id="69" presetID="53" presetClass="entr" presetSubtype="16" fill="hold" grpId="0" nodeType="withEffect">
                                      <p:stCondLst>
                                        <p:cond delay="200"/>
                                      </p:stCondLst>
                                      <p:childTnLst>
                                        <p:set>
                                          <p:cBhvr>
                                            <p:cTn id="70" dur="1" fill="hold">
                                              <p:stCondLst>
                                                <p:cond delay="0"/>
                                              </p:stCondLst>
                                            </p:cTn>
                                            <p:tgtEl>
                                              <p:spTgt spid="15"/>
                                            </p:tgtEl>
                                            <p:attrNameLst>
                                              <p:attrName>style.visibility</p:attrName>
                                            </p:attrNameLst>
                                          </p:cBhvr>
                                          <p:to>
                                            <p:strVal val="visible"/>
                                          </p:to>
                                        </p:set>
                                        <p:anim calcmode="lin" valueType="num">
                                          <p:cBhvr>
                                            <p:cTn id="71" dur="500" fill="hold"/>
                                            <p:tgtEl>
                                              <p:spTgt spid="15"/>
                                            </p:tgtEl>
                                            <p:attrNameLst>
                                              <p:attrName>ppt_w</p:attrName>
                                            </p:attrNameLst>
                                          </p:cBhvr>
                                          <p:tavLst>
                                            <p:tav tm="0">
                                              <p:val>
                                                <p:fltVal val="0"/>
                                              </p:val>
                                            </p:tav>
                                            <p:tav tm="100000">
                                              <p:val>
                                                <p:strVal val="#ppt_w"/>
                                              </p:val>
                                            </p:tav>
                                          </p:tavLst>
                                        </p:anim>
                                        <p:anim calcmode="lin" valueType="num">
                                          <p:cBhvr>
                                            <p:cTn id="72" dur="500" fill="hold"/>
                                            <p:tgtEl>
                                              <p:spTgt spid="15"/>
                                            </p:tgtEl>
                                            <p:attrNameLst>
                                              <p:attrName>ppt_h</p:attrName>
                                            </p:attrNameLst>
                                          </p:cBhvr>
                                          <p:tavLst>
                                            <p:tav tm="0">
                                              <p:val>
                                                <p:fltVal val="0"/>
                                              </p:val>
                                            </p:tav>
                                            <p:tav tm="100000">
                                              <p:val>
                                                <p:strVal val="#ppt_h"/>
                                              </p:val>
                                            </p:tav>
                                          </p:tavLst>
                                        </p:anim>
                                        <p:animEffect transition="in" filter="fade">
                                          <p:cBhvr>
                                            <p:cTn id="73" dur="500"/>
                                            <p:tgtEl>
                                              <p:spTgt spid="15"/>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16"/>
                                            </p:tgtEl>
                                            <p:attrNameLst>
                                              <p:attrName>style.visibility</p:attrName>
                                            </p:attrNameLst>
                                          </p:cBhvr>
                                          <p:to>
                                            <p:strVal val="visible"/>
                                          </p:to>
                                        </p:set>
                                        <p:anim calcmode="lin" valueType="num">
                                          <p:cBhvr>
                                            <p:cTn id="76" dur="500" fill="hold"/>
                                            <p:tgtEl>
                                              <p:spTgt spid="16"/>
                                            </p:tgtEl>
                                            <p:attrNameLst>
                                              <p:attrName>ppt_w</p:attrName>
                                            </p:attrNameLst>
                                          </p:cBhvr>
                                          <p:tavLst>
                                            <p:tav tm="0">
                                              <p:val>
                                                <p:fltVal val="0"/>
                                              </p:val>
                                            </p:tav>
                                            <p:tav tm="100000">
                                              <p:val>
                                                <p:strVal val="#ppt_w"/>
                                              </p:val>
                                            </p:tav>
                                          </p:tavLst>
                                        </p:anim>
                                        <p:anim calcmode="lin" valueType="num">
                                          <p:cBhvr>
                                            <p:cTn id="77" dur="500" fill="hold"/>
                                            <p:tgtEl>
                                              <p:spTgt spid="16"/>
                                            </p:tgtEl>
                                            <p:attrNameLst>
                                              <p:attrName>ppt_h</p:attrName>
                                            </p:attrNameLst>
                                          </p:cBhvr>
                                          <p:tavLst>
                                            <p:tav tm="0">
                                              <p:val>
                                                <p:fltVal val="0"/>
                                              </p:val>
                                            </p:tav>
                                            <p:tav tm="100000">
                                              <p:val>
                                                <p:strVal val="#ppt_h"/>
                                              </p:val>
                                            </p:tav>
                                          </p:tavLst>
                                        </p:anim>
                                        <p:animEffect transition="in" filter="fade">
                                          <p:cBhvr>
                                            <p:cTn id="78" dur="500"/>
                                            <p:tgtEl>
                                              <p:spTgt spid="16"/>
                                            </p:tgtEl>
                                          </p:cBhvr>
                                        </p:animEffect>
                                      </p:childTnLst>
                                    </p:cTn>
                                  </p:par>
                                </p:childTnLst>
                              </p:cTn>
                            </p:par>
                            <p:par>
                              <p:cTn id="79" fill="hold">
                                <p:stCondLst>
                                  <p:cond delay="500"/>
                                </p:stCondLst>
                                <p:childTnLst>
                                  <p:par>
                                    <p:cTn id="80" presetID="2" presetClass="entr" presetSubtype="3" accel="52000" fill="hold" nodeType="afterEffect">
                                      <p:stCondLst>
                                        <p:cond delay="0"/>
                                      </p:stCondLst>
                                      <p:childTnLst>
                                        <p:set>
                                          <p:cBhvr>
                                            <p:cTn id="81" dur="1" fill="hold">
                                              <p:stCondLst>
                                                <p:cond delay="0"/>
                                              </p:stCondLst>
                                            </p:cTn>
                                            <p:tgtEl>
                                              <p:spTgt spid="33"/>
                                            </p:tgtEl>
                                            <p:attrNameLst>
                                              <p:attrName>style.visibility</p:attrName>
                                            </p:attrNameLst>
                                          </p:cBhvr>
                                          <p:to>
                                            <p:strVal val="visible"/>
                                          </p:to>
                                        </p:set>
                                        <p:anim calcmode="lin" valueType="num">
                                          <p:cBhvr additive="base">
                                            <p:cTn id="82" dur="2000" fill="hold"/>
                                            <p:tgtEl>
                                              <p:spTgt spid="33"/>
                                            </p:tgtEl>
                                            <p:attrNameLst>
                                              <p:attrName>ppt_x</p:attrName>
                                            </p:attrNameLst>
                                          </p:cBhvr>
                                          <p:tavLst>
                                            <p:tav tm="0">
                                              <p:val>
                                                <p:strVal val="1+#ppt_w/2"/>
                                              </p:val>
                                            </p:tav>
                                            <p:tav tm="100000">
                                              <p:val>
                                                <p:strVal val="#ppt_x"/>
                                              </p:val>
                                            </p:tav>
                                          </p:tavLst>
                                        </p:anim>
                                        <p:anim calcmode="lin" valueType="num">
                                          <p:cBhvr additive="base">
                                            <p:cTn id="83" dur="2000" fill="hold"/>
                                            <p:tgtEl>
                                              <p:spTgt spid="33"/>
                                            </p:tgtEl>
                                            <p:attrNameLst>
                                              <p:attrName>ppt_y</p:attrName>
                                            </p:attrNameLst>
                                          </p:cBhvr>
                                          <p:tavLst>
                                            <p:tav tm="0">
                                              <p:val>
                                                <p:strVal val="0-#ppt_h/2"/>
                                              </p:val>
                                            </p:tav>
                                            <p:tav tm="100000">
                                              <p:val>
                                                <p:strVal val="#ppt_y"/>
                                              </p:val>
                                            </p:tav>
                                          </p:tavLst>
                                        </p:anim>
                                      </p:childTnLst>
                                    </p:cTn>
                                  </p:par>
                                  <p:par>
                                    <p:cTn id="84" presetID="2" presetClass="entr" presetSubtype="12" accel="52000" fill="hold" nodeType="withEffect">
                                      <p:stCondLst>
                                        <p:cond delay="0"/>
                                      </p:stCondLst>
                                      <p:childTnLst>
                                        <p:set>
                                          <p:cBhvr>
                                            <p:cTn id="85" dur="1" fill="hold">
                                              <p:stCondLst>
                                                <p:cond delay="0"/>
                                              </p:stCondLst>
                                            </p:cTn>
                                            <p:tgtEl>
                                              <p:spTgt spid="39"/>
                                            </p:tgtEl>
                                            <p:attrNameLst>
                                              <p:attrName>style.visibility</p:attrName>
                                            </p:attrNameLst>
                                          </p:cBhvr>
                                          <p:to>
                                            <p:strVal val="visible"/>
                                          </p:to>
                                        </p:set>
                                        <p:anim calcmode="lin" valueType="num">
                                          <p:cBhvr additive="base">
                                            <p:cTn id="86" dur="2000" fill="hold"/>
                                            <p:tgtEl>
                                              <p:spTgt spid="39"/>
                                            </p:tgtEl>
                                            <p:attrNameLst>
                                              <p:attrName>ppt_x</p:attrName>
                                            </p:attrNameLst>
                                          </p:cBhvr>
                                          <p:tavLst>
                                            <p:tav tm="0">
                                              <p:val>
                                                <p:strVal val="0-#ppt_w/2"/>
                                              </p:val>
                                            </p:tav>
                                            <p:tav tm="100000">
                                              <p:val>
                                                <p:strVal val="#ppt_x"/>
                                              </p:val>
                                            </p:tav>
                                          </p:tavLst>
                                        </p:anim>
                                        <p:anim calcmode="lin" valueType="num">
                                          <p:cBhvr additive="base">
                                            <p:cTn id="87" dur="2000" fill="hold"/>
                                            <p:tgtEl>
                                              <p:spTgt spid="39"/>
                                            </p:tgtEl>
                                            <p:attrNameLst>
                                              <p:attrName>ppt_y</p:attrName>
                                            </p:attrNameLst>
                                          </p:cBhvr>
                                          <p:tavLst>
                                            <p:tav tm="0">
                                              <p:val>
                                                <p:strVal val="1+#ppt_h/2"/>
                                              </p:val>
                                            </p:tav>
                                            <p:tav tm="100000">
                                              <p:val>
                                                <p:strVal val="#ppt_y"/>
                                              </p:val>
                                            </p:tav>
                                          </p:tavLst>
                                        </p:anim>
                                      </p:childTnLst>
                                    </p:cTn>
                                  </p:par>
                                  <p:par>
                                    <p:cTn id="88" presetID="2" presetClass="entr" presetSubtype="3" accel="52000" fill="hold" nodeType="withEffect">
                                      <p:stCondLst>
                                        <p:cond delay="0"/>
                                      </p:stCondLst>
                                      <p:childTnLst>
                                        <p:set>
                                          <p:cBhvr>
                                            <p:cTn id="89" dur="1" fill="hold">
                                              <p:stCondLst>
                                                <p:cond delay="0"/>
                                              </p:stCondLst>
                                            </p:cTn>
                                            <p:tgtEl>
                                              <p:spTgt spid="26"/>
                                            </p:tgtEl>
                                            <p:attrNameLst>
                                              <p:attrName>style.visibility</p:attrName>
                                            </p:attrNameLst>
                                          </p:cBhvr>
                                          <p:to>
                                            <p:strVal val="visible"/>
                                          </p:to>
                                        </p:set>
                                        <p:anim calcmode="lin" valueType="num">
                                          <p:cBhvr additive="base">
                                            <p:cTn id="90" dur="2000" fill="hold"/>
                                            <p:tgtEl>
                                              <p:spTgt spid="26"/>
                                            </p:tgtEl>
                                            <p:attrNameLst>
                                              <p:attrName>ppt_x</p:attrName>
                                            </p:attrNameLst>
                                          </p:cBhvr>
                                          <p:tavLst>
                                            <p:tav tm="0">
                                              <p:val>
                                                <p:strVal val="1+#ppt_w/2"/>
                                              </p:val>
                                            </p:tav>
                                            <p:tav tm="100000">
                                              <p:val>
                                                <p:strVal val="#ppt_x"/>
                                              </p:val>
                                            </p:tav>
                                          </p:tavLst>
                                        </p:anim>
                                        <p:anim calcmode="lin" valueType="num">
                                          <p:cBhvr additive="base">
                                            <p:cTn id="91" dur="2000" fill="hold"/>
                                            <p:tgtEl>
                                              <p:spTgt spid="26"/>
                                            </p:tgtEl>
                                            <p:attrNameLst>
                                              <p:attrName>ppt_y</p:attrName>
                                            </p:attrNameLst>
                                          </p:cBhvr>
                                          <p:tavLst>
                                            <p:tav tm="0">
                                              <p:val>
                                                <p:strVal val="0-#ppt_h/2"/>
                                              </p:val>
                                            </p:tav>
                                            <p:tav tm="100000">
                                              <p:val>
                                                <p:strVal val="#ppt_y"/>
                                              </p:val>
                                            </p:tav>
                                          </p:tavLst>
                                        </p:anim>
                                      </p:childTnLst>
                                    </p:cTn>
                                  </p:par>
                                  <p:par>
                                    <p:cTn id="92" presetID="2" presetClass="entr" presetSubtype="12" accel="52000" fill="hold" nodeType="withEffect">
                                      <p:stCondLst>
                                        <p:cond delay="0"/>
                                      </p:stCondLst>
                                      <p:childTnLst>
                                        <p:set>
                                          <p:cBhvr>
                                            <p:cTn id="93" dur="1" fill="hold">
                                              <p:stCondLst>
                                                <p:cond delay="0"/>
                                              </p:stCondLst>
                                            </p:cTn>
                                            <p:tgtEl>
                                              <p:spTgt spid="46"/>
                                            </p:tgtEl>
                                            <p:attrNameLst>
                                              <p:attrName>style.visibility</p:attrName>
                                            </p:attrNameLst>
                                          </p:cBhvr>
                                          <p:to>
                                            <p:strVal val="visible"/>
                                          </p:to>
                                        </p:set>
                                        <p:anim calcmode="lin" valueType="num">
                                          <p:cBhvr additive="base">
                                            <p:cTn id="94" dur="2000" fill="hold"/>
                                            <p:tgtEl>
                                              <p:spTgt spid="46"/>
                                            </p:tgtEl>
                                            <p:attrNameLst>
                                              <p:attrName>ppt_x</p:attrName>
                                            </p:attrNameLst>
                                          </p:cBhvr>
                                          <p:tavLst>
                                            <p:tav tm="0">
                                              <p:val>
                                                <p:strVal val="0-#ppt_w/2"/>
                                              </p:val>
                                            </p:tav>
                                            <p:tav tm="100000">
                                              <p:val>
                                                <p:strVal val="#ppt_x"/>
                                              </p:val>
                                            </p:tav>
                                          </p:tavLst>
                                        </p:anim>
                                        <p:anim calcmode="lin" valueType="num">
                                          <p:cBhvr additive="base">
                                            <p:cTn id="95" dur="2000" fill="hold"/>
                                            <p:tgtEl>
                                              <p:spTgt spid="46"/>
                                            </p:tgtEl>
                                            <p:attrNameLst>
                                              <p:attrName>ppt_y</p:attrName>
                                            </p:attrNameLst>
                                          </p:cBhvr>
                                          <p:tavLst>
                                            <p:tav tm="0">
                                              <p:val>
                                                <p:strVal val="1+#ppt_h/2"/>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63"/>
                                            </p:tgtEl>
                                            <p:attrNameLst>
                                              <p:attrName>style.visibility</p:attrName>
                                            </p:attrNameLst>
                                          </p:cBhvr>
                                          <p:to>
                                            <p:strVal val="visible"/>
                                          </p:to>
                                        </p:set>
                                        <p:animEffect transition="in" filter="fade">
                                          <p:cBhvr>
                                            <p:cTn id="98" dur="1000"/>
                                            <p:tgtEl>
                                              <p:spTgt spid="63"/>
                                            </p:tgtEl>
                                          </p:cBhvr>
                                        </p:animEffect>
                                        <p:anim calcmode="lin" valueType="num">
                                          <p:cBhvr>
                                            <p:cTn id="99" dur="1000" fill="hold"/>
                                            <p:tgtEl>
                                              <p:spTgt spid="63"/>
                                            </p:tgtEl>
                                            <p:attrNameLst>
                                              <p:attrName>ppt_x</p:attrName>
                                            </p:attrNameLst>
                                          </p:cBhvr>
                                          <p:tavLst>
                                            <p:tav tm="0">
                                              <p:val>
                                                <p:strVal val="#ppt_x"/>
                                              </p:val>
                                            </p:tav>
                                            <p:tav tm="100000">
                                              <p:val>
                                                <p:strVal val="#ppt_x"/>
                                              </p:val>
                                            </p:tav>
                                          </p:tavLst>
                                        </p:anim>
                                        <p:anim calcmode="lin" valueType="num">
                                          <p:cBhvr>
                                            <p:cTn id="100" dur="1000" fill="hold"/>
                                            <p:tgtEl>
                                              <p:spTgt spid="63"/>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60"/>
                                            </p:tgtEl>
                                            <p:attrNameLst>
                                              <p:attrName>style.visibility</p:attrName>
                                            </p:attrNameLst>
                                          </p:cBhvr>
                                          <p:to>
                                            <p:strVal val="visible"/>
                                          </p:to>
                                        </p:set>
                                        <p:animEffect transition="in" filter="fade">
                                          <p:cBhvr>
                                            <p:cTn id="103" dur="1000"/>
                                            <p:tgtEl>
                                              <p:spTgt spid="60"/>
                                            </p:tgtEl>
                                          </p:cBhvr>
                                        </p:animEffect>
                                        <p:anim calcmode="lin" valueType="num">
                                          <p:cBhvr>
                                            <p:cTn id="104" dur="1000" fill="hold"/>
                                            <p:tgtEl>
                                              <p:spTgt spid="60"/>
                                            </p:tgtEl>
                                            <p:attrNameLst>
                                              <p:attrName>ppt_x</p:attrName>
                                            </p:attrNameLst>
                                          </p:cBhvr>
                                          <p:tavLst>
                                            <p:tav tm="0">
                                              <p:val>
                                                <p:strVal val="#ppt_x"/>
                                              </p:val>
                                            </p:tav>
                                            <p:tav tm="100000">
                                              <p:val>
                                                <p:strVal val="#ppt_x"/>
                                              </p:val>
                                            </p:tav>
                                          </p:tavLst>
                                        </p:anim>
                                        <p:anim calcmode="lin" valueType="num">
                                          <p:cBhvr>
                                            <p:cTn id="105" dur="1000" fill="hold"/>
                                            <p:tgtEl>
                                              <p:spTgt spid="60"/>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57"/>
                                            </p:tgtEl>
                                            <p:attrNameLst>
                                              <p:attrName>style.visibility</p:attrName>
                                            </p:attrNameLst>
                                          </p:cBhvr>
                                          <p:to>
                                            <p:strVal val="visible"/>
                                          </p:to>
                                        </p:set>
                                        <p:animEffect transition="in" filter="fade">
                                          <p:cBhvr>
                                            <p:cTn id="108" dur="1000"/>
                                            <p:tgtEl>
                                              <p:spTgt spid="57"/>
                                            </p:tgtEl>
                                          </p:cBhvr>
                                        </p:animEffect>
                                        <p:anim calcmode="lin" valueType="num">
                                          <p:cBhvr>
                                            <p:cTn id="109" dur="1000" fill="hold"/>
                                            <p:tgtEl>
                                              <p:spTgt spid="57"/>
                                            </p:tgtEl>
                                            <p:attrNameLst>
                                              <p:attrName>ppt_x</p:attrName>
                                            </p:attrNameLst>
                                          </p:cBhvr>
                                          <p:tavLst>
                                            <p:tav tm="0">
                                              <p:val>
                                                <p:strVal val="#ppt_x"/>
                                              </p:val>
                                            </p:tav>
                                            <p:tav tm="100000">
                                              <p:val>
                                                <p:strVal val="#ppt_x"/>
                                              </p:val>
                                            </p:tav>
                                          </p:tavLst>
                                        </p:anim>
                                        <p:anim calcmode="lin" valueType="num">
                                          <p:cBhvr>
                                            <p:cTn id="110" dur="1000" fill="hold"/>
                                            <p:tgtEl>
                                              <p:spTgt spid="57"/>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54"/>
                                            </p:tgtEl>
                                            <p:attrNameLst>
                                              <p:attrName>style.visibility</p:attrName>
                                            </p:attrNameLst>
                                          </p:cBhvr>
                                          <p:to>
                                            <p:strVal val="visible"/>
                                          </p:to>
                                        </p:set>
                                        <p:animEffect transition="in" filter="fade">
                                          <p:cBhvr>
                                            <p:cTn id="113" dur="1000"/>
                                            <p:tgtEl>
                                              <p:spTgt spid="54"/>
                                            </p:tgtEl>
                                          </p:cBhvr>
                                        </p:animEffect>
                                        <p:anim calcmode="lin" valueType="num">
                                          <p:cBhvr>
                                            <p:cTn id="114" dur="1000" fill="hold"/>
                                            <p:tgtEl>
                                              <p:spTgt spid="54"/>
                                            </p:tgtEl>
                                            <p:attrNameLst>
                                              <p:attrName>ppt_x</p:attrName>
                                            </p:attrNameLst>
                                          </p:cBhvr>
                                          <p:tavLst>
                                            <p:tav tm="0">
                                              <p:val>
                                                <p:strVal val="#ppt_x"/>
                                              </p:val>
                                            </p:tav>
                                            <p:tav tm="100000">
                                              <p:val>
                                                <p:strVal val="#ppt_x"/>
                                              </p:val>
                                            </p:tav>
                                          </p:tavLst>
                                        </p:anim>
                                        <p:anim calcmode="lin" valueType="num">
                                          <p:cBhvr>
                                            <p:cTn id="115"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p:bldP spid="18" grpId="0"/>
          <p:bldP spid="54" grpId="0"/>
          <p:bldP spid="57" grpId="0"/>
          <p:bldP spid="60" grpId="0"/>
          <p:bldP spid="63"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pic>
        <p:nvPicPr>
          <p:cNvPr id="3" name="图片 2" descr="3"/>
          <p:cNvPicPr>
            <a:picLocks noChangeAspect="1"/>
          </p:cNvPicPr>
          <p:nvPr/>
        </p:nvPicPr>
        <p:blipFill>
          <a:blip r:embed="rId1"/>
          <a:stretch>
            <a:fillRect/>
          </a:stretch>
        </p:blipFill>
        <p:spPr>
          <a:xfrm>
            <a:off x="521335" y="1087120"/>
            <a:ext cx="4319905" cy="3243580"/>
          </a:xfrm>
          <a:prstGeom prst="rect">
            <a:avLst/>
          </a:prstGeom>
        </p:spPr>
      </p:pic>
      <p:sp>
        <p:nvSpPr>
          <p:cNvPr id="5" name="文本框 4"/>
          <p:cNvSpPr txBox="1"/>
          <p:nvPr/>
        </p:nvSpPr>
        <p:spPr>
          <a:xfrm>
            <a:off x="4707255" y="771525"/>
            <a:ext cx="3620135" cy="3457575"/>
          </a:xfrm>
          <a:prstGeom prst="rect">
            <a:avLst/>
          </a:prstGeom>
          <a:noFill/>
        </p:spPr>
        <p:txBody>
          <a:bodyPr wrap="square" rtlCol="0" anchor="ctr" anchorCtr="0">
            <a:noAutofit/>
          </a:bodyPr>
          <a:p>
            <a:pPr marL="0" indent="457200" eaLnBrk="1" latinLnBrk="0" hangingPunct="1">
              <a:lnSpc>
                <a:spcPct val="150000"/>
              </a:lnSpc>
            </a:pPr>
            <a:r>
              <a:rPr lang="zh-CN" altLang="en-US" sz="1600">
                <a:latin typeface="宋体" panose="02010600030101010101" pitchFamily="2" charset="-122"/>
                <a:cs typeface="宋体" panose="02010600030101010101" pitchFamily="2" charset="-122"/>
              </a:rPr>
              <a:t>学习速率(lr)的选择与能否得到全局最优解高度相关。lr对训练效果的影响如图所示。如果学习率过小，整体结果可能会陷入局部最优解。相反，如果学习率太大，则可能导致全局最优周围的重复跳跃和较慢的收敛过程。在这项研究中，将学习速率设置为</a:t>
            </a:r>
            <a:r>
              <a:rPr lang="en-US" altLang="zh-CN" sz="1600">
                <a:latin typeface="宋体" panose="02010600030101010101" pitchFamily="2" charset="-122"/>
                <a:cs typeface="宋体" panose="02010600030101010101" pitchFamily="2" charset="-122"/>
              </a:rPr>
              <a:t>epoch</a:t>
            </a:r>
            <a:r>
              <a:rPr lang="zh-CN" altLang="en-US" sz="1600">
                <a:latin typeface="宋体" panose="02010600030101010101" pitchFamily="2" charset="-122"/>
                <a:cs typeface="宋体" panose="02010600030101010101" pitchFamily="2" charset="-122"/>
              </a:rPr>
              <a:t>的函数。随着训练的深入，优化步长越来越小。</a:t>
            </a:r>
            <a:endParaRPr lang="zh-CN" altLang="en-US" sz="1600">
              <a:latin typeface="宋体" panose="02010600030101010101" pitchFamily="2" charset="-122"/>
              <a:cs typeface="宋体" panose="02010600030101010101" pitchFamily="2" charset="-122"/>
            </a:endParaRPr>
          </a:p>
        </p:txBody>
      </p:sp>
    </p:spTree>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1282700" y="3411855"/>
            <a:ext cx="6171565" cy="368300"/>
          </a:xfrm>
          <a:prstGeom prst="rect">
            <a:avLst/>
          </a:prstGeom>
          <a:noFill/>
        </p:spPr>
        <p:txBody>
          <a:bodyPr wrap="square" rtlCol="0" anchor="ctr" anchorCtr="0">
            <a:spAutoFit/>
          </a:bodyPr>
          <a:p>
            <a:pPr algn="ctr"/>
            <a:r>
              <a:rPr lang="zh-CN" altLang="en-US" sz="1800">
                <a:sym typeface="+mn-ea"/>
              </a:rPr>
              <a:t>同时考虑收敛速度和训练精度。初始速率r</a:t>
            </a:r>
            <a:r>
              <a:rPr lang="zh-CN" altLang="en-US" sz="1800" baseline="-25000">
                <a:sym typeface="+mn-ea"/>
              </a:rPr>
              <a:t>0</a:t>
            </a:r>
            <a:r>
              <a:rPr lang="zh-CN" altLang="en-US" sz="1800">
                <a:sym typeface="+mn-ea"/>
              </a:rPr>
              <a:t>可以设置为0.1。</a:t>
            </a:r>
            <a:endParaRPr lang="zh-CN" altLang="en-US" sz="1800">
              <a:sym typeface="+mn-ea"/>
            </a:endParaRPr>
          </a:p>
        </p:txBody>
      </p:sp>
      <p:pic>
        <p:nvPicPr>
          <p:cNvPr id="4" name="图片 3" descr="1"/>
          <p:cNvPicPr>
            <a:picLocks noChangeAspect="1"/>
          </p:cNvPicPr>
          <p:nvPr/>
        </p:nvPicPr>
        <p:blipFill>
          <a:blip r:embed="rId1"/>
          <a:stretch>
            <a:fillRect/>
          </a:stretch>
        </p:blipFill>
        <p:spPr>
          <a:xfrm>
            <a:off x="2907030" y="1717040"/>
            <a:ext cx="2443480" cy="719455"/>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971550" y="2437130"/>
            <a:ext cx="6304915" cy="1680210"/>
          </a:xfrm>
          <a:prstGeom prst="rect">
            <a:avLst/>
          </a:prstGeom>
          <a:noFill/>
        </p:spPr>
        <p:txBody>
          <a:bodyPr wrap="square" rtlCol="0" anchor="ctr" anchorCtr="0">
            <a:noAutofit/>
          </a:bodyPr>
          <a:p>
            <a:pPr marL="0" indent="457200" eaLnBrk="1" latinLnBrk="0" hangingPunct="1">
              <a:lnSpc>
                <a:spcPct val="150000"/>
              </a:lnSpc>
            </a:pPr>
            <a:r>
              <a:rPr lang="en-US" altLang="zh-CN" sz="1800">
                <a:latin typeface="宋体" panose="02010600030101010101" pitchFamily="2" charset="-122"/>
                <a:cs typeface="宋体" panose="02010600030101010101" pitchFamily="2" charset="-122"/>
                <a:sym typeface="+mn-ea"/>
              </a:rPr>
              <a:t>1.</a:t>
            </a:r>
            <a:r>
              <a:rPr lang="zh-CN" altLang="en-US" sz="1800">
                <a:latin typeface="宋体" panose="02010600030101010101" pitchFamily="2" charset="-122"/>
                <a:cs typeface="宋体" panose="02010600030101010101" pitchFamily="2" charset="-122"/>
                <a:sym typeface="+mn-ea"/>
              </a:rPr>
              <a:t>S</a:t>
            </a:r>
            <a:r>
              <a:rPr lang="zh-CN" altLang="en-US" sz="1800" baseline="-25000">
                <a:latin typeface="宋体" panose="02010600030101010101" pitchFamily="2" charset="-122"/>
                <a:cs typeface="宋体" panose="02010600030101010101" pitchFamily="2" charset="-122"/>
                <a:sym typeface="+mn-ea"/>
              </a:rPr>
              <a:t>real</a:t>
            </a:r>
            <a:r>
              <a:rPr lang="zh-CN" altLang="en-US" sz="1800">
                <a:latin typeface="宋体" panose="02010600030101010101" pitchFamily="2" charset="-122"/>
                <a:cs typeface="宋体" panose="02010600030101010101" pitchFamily="2" charset="-122"/>
                <a:sym typeface="+mn-ea"/>
              </a:rPr>
              <a:t>为车辆与行人之间的实际距离，v</a:t>
            </a:r>
            <a:r>
              <a:rPr lang="zh-CN" altLang="en-US" sz="1800" baseline="-25000">
                <a:latin typeface="宋体" panose="02010600030101010101" pitchFamily="2" charset="-122"/>
                <a:cs typeface="宋体" panose="02010600030101010101" pitchFamily="2" charset="-122"/>
                <a:sym typeface="+mn-ea"/>
              </a:rPr>
              <a:t>vehicle</a:t>
            </a:r>
            <a:r>
              <a:rPr lang="zh-CN" altLang="en-US" sz="1800">
                <a:latin typeface="宋体" panose="02010600030101010101" pitchFamily="2" charset="-122"/>
                <a:cs typeface="宋体" panose="02010600030101010101" pitchFamily="2" charset="-122"/>
                <a:sym typeface="+mn-ea"/>
              </a:rPr>
              <a:t>为车速，</a:t>
            </a:r>
            <a:r>
              <a:rPr lang="en-US" altLang="zh-CN" sz="1800">
                <a:latin typeface="宋体" panose="02010600030101010101" pitchFamily="2" charset="-122"/>
                <a:cs typeface="宋体" panose="02010600030101010101" pitchFamily="2" charset="-122"/>
                <a:sym typeface="+mn-ea"/>
              </a:rPr>
              <a:t>a</a:t>
            </a:r>
            <a:r>
              <a:rPr lang="zh-CN" altLang="en-US" sz="1800" baseline="-25000">
                <a:latin typeface="宋体" panose="02010600030101010101" pitchFamily="2" charset="-122"/>
                <a:cs typeface="宋体" panose="02010600030101010101" pitchFamily="2" charset="-122"/>
                <a:sym typeface="+mn-ea"/>
              </a:rPr>
              <a:t>max</a:t>
            </a:r>
            <a:r>
              <a:rPr lang="zh-CN" altLang="en-US" sz="1800">
                <a:latin typeface="宋体" panose="02010600030101010101" pitchFamily="2" charset="-122"/>
                <a:cs typeface="宋体" panose="02010600030101010101" pitchFamily="2" charset="-122"/>
                <a:sym typeface="+mn-ea"/>
              </a:rPr>
              <a:t>是车辆的最大减速度。</a:t>
            </a:r>
            <a:endParaRPr lang="zh-CN" altLang="en-US" sz="1800">
              <a:latin typeface="宋体" panose="02010600030101010101" pitchFamily="2" charset="-122"/>
              <a:cs typeface="宋体" panose="02010600030101010101" pitchFamily="2" charset="-122"/>
              <a:sym typeface="+mn-ea"/>
            </a:endParaRPr>
          </a:p>
          <a:p>
            <a:pPr marL="0" indent="457200" eaLnBrk="1" latinLnBrk="0" hangingPunct="1">
              <a:lnSpc>
                <a:spcPct val="150000"/>
              </a:lnSpc>
            </a:pPr>
            <a:r>
              <a:rPr lang="en-US" altLang="zh-CN" sz="1800">
                <a:latin typeface="宋体" panose="02010600030101010101" pitchFamily="2" charset="-122"/>
                <a:cs typeface="宋体" panose="02010600030101010101" pitchFamily="2" charset="-122"/>
                <a:sym typeface="+mn-ea"/>
              </a:rPr>
              <a:t>2.</a:t>
            </a:r>
            <a:r>
              <a:rPr lang="zh-CN" altLang="en-US" sz="1800">
                <a:latin typeface="宋体" panose="02010600030101010101" pitchFamily="2" charset="-122"/>
                <a:cs typeface="宋体" panose="02010600030101010101" pitchFamily="2" charset="-122"/>
                <a:sym typeface="+mn-ea"/>
              </a:rPr>
              <a:t>车辆在过马路过程中完全刹车时与行人的最小距离，反映出交互过程中的危险程度。</a:t>
            </a:r>
            <a:endParaRPr lang="zh-CN" altLang="en-US" sz="1800">
              <a:latin typeface="宋体" panose="02010600030101010101" pitchFamily="2" charset="-122"/>
              <a:cs typeface="宋体" panose="02010600030101010101" pitchFamily="2" charset="-122"/>
              <a:sym typeface="+mn-ea"/>
            </a:endParaRPr>
          </a:p>
        </p:txBody>
      </p:sp>
      <p:pic>
        <p:nvPicPr>
          <p:cNvPr id="3" name="图片 2" descr="2"/>
          <p:cNvPicPr>
            <a:picLocks noChangeAspect="1"/>
          </p:cNvPicPr>
          <p:nvPr/>
        </p:nvPicPr>
        <p:blipFill>
          <a:blip r:embed="rId1"/>
          <a:stretch>
            <a:fillRect/>
          </a:stretch>
        </p:blipFill>
        <p:spPr>
          <a:xfrm>
            <a:off x="2637155" y="1131570"/>
            <a:ext cx="2129155" cy="757555"/>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1016635" y="2437130"/>
            <a:ext cx="6854190" cy="1680210"/>
          </a:xfrm>
          <a:prstGeom prst="rect">
            <a:avLst/>
          </a:prstGeom>
          <a:noFill/>
        </p:spPr>
        <p:txBody>
          <a:bodyPr wrap="square" rtlCol="0" anchor="ctr" anchorCtr="0">
            <a:noAutofit/>
          </a:bodyPr>
          <a:p>
            <a:pPr marL="0" indent="457200" eaLnBrk="1" latinLnBrk="0" hangingPunct="1">
              <a:lnSpc>
                <a:spcPct val="150000"/>
              </a:lnSpc>
            </a:pPr>
            <a:r>
              <a:rPr lang="en-US" altLang="zh-CN" sz="1800">
                <a:latin typeface="宋体" panose="02010600030101010101" pitchFamily="2" charset="-122"/>
                <a:cs typeface="宋体" panose="02010600030101010101" pitchFamily="2" charset="-122"/>
                <a:sym typeface="+mn-ea"/>
              </a:rPr>
              <a:t>1</a:t>
            </a:r>
            <a:r>
              <a:rPr lang="zh-CN" altLang="en-US" sz="1800">
                <a:latin typeface="宋体" panose="02010600030101010101" pitchFamily="2" charset="-122"/>
                <a:cs typeface="宋体" panose="02010600030101010101" pitchFamily="2" charset="-122"/>
                <a:sym typeface="+mn-ea"/>
              </a:rPr>
              <a:t>为了得到用于模型训练的行人特征的基础真值。</a:t>
            </a:r>
            <a:endParaRPr lang="zh-CN" altLang="en-US" sz="1800">
              <a:latin typeface="宋体" panose="02010600030101010101" pitchFamily="2" charset="-122"/>
              <a:cs typeface="宋体" panose="02010600030101010101" pitchFamily="2" charset="-122"/>
              <a:sym typeface="+mn-ea"/>
            </a:endParaRPr>
          </a:p>
          <a:p>
            <a:pPr marL="0" indent="457200" eaLnBrk="1" latinLnBrk="0" hangingPunct="1">
              <a:lnSpc>
                <a:spcPct val="150000"/>
              </a:lnSpc>
            </a:pPr>
            <a:r>
              <a:rPr lang="en-US" altLang="zh-CN" sz="1800">
                <a:latin typeface="宋体" panose="02010600030101010101" pitchFamily="2" charset="-122"/>
                <a:cs typeface="宋体" panose="02010600030101010101" pitchFamily="2" charset="-122"/>
                <a:sym typeface="+mn-ea"/>
              </a:rPr>
              <a:t>2.</a:t>
            </a:r>
            <a:r>
              <a:rPr lang="zh-CN" altLang="en-US" sz="1800">
                <a:latin typeface="宋体" panose="02010600030101010101" pitchFamily="2" charset="-122"/>
                <a:cs typeface="宋体" panose="02010600030101010101" pitchFamily="2" charset="-122"/>
                <a:sym typeface="+mn-ea"/>
              </a:rPr>
              <a:t>为了将PFE</a:t>
            </a:r>
            <a:r>
              <a:rPr lang="zh-CN" altLang="en-US" sz="1800" baseline="-25000">
                <a:latin typeface="宋体" panose="02010600030101010101" pitchFamily="2" charset="-122"/>
                <a:cs typeface="宋体" panose="02010600030101010101" pitchFamily="2" charset="-122"/>
                <a:sym typeface="+mn-ea"/>
              </a:rPr>
              <a:t>real</a:t>
            </a:r>
            <a:r>
              <a:rPr lang="zh-CN" altLang="en-US" sz="1800">
                <a:latin typeface="宋体" panose="02010600030101010101" pitchFamily="2" charset="-122"/>
                <a:cs typeface="宋体" panose="02010600030101010101" pitchFamily="2" charset="-122"/>
                <a:sym typeface="+mn-ea"/>
              </a:rPr>
              <a:t>限制在0和10之间，使用了s型函数和归一化。</a:t>
            </a:r>
            <a:endParaRPr lang="zh-CN" altLang="en-US" sz="1800">
              <a:latin typeface="宋体" panose="02010600030101010101" pitchFamily="2" charset="-122"/>
              <a:cs typeface="宋体" panose="02010600030101010101" pitchFamily="2" charset="-122"/>
              <a:sym typeface="+mn-ea"/>
            </a:endParaRPr>
          </a:p>
        </p:txBody>
      </p:sp>
      <p:pic>
        <p:nvPicPr>
          <p:cNvPr id="8" name="图片 7" descr="4"/>
          <p:cNvPicPr>
            <a:picLocks noChangeAspect="1"/>
          </p:cNvPicPr>
          <p:nvPr/>
        </p:nvPicPr>
        <p:blipFill>
          <a:blip r:embed="rId1"/>
          <a:stretch>
            <a:fillRect/>
          </a:stretch>
        </p:blipFill>
        <p:spPr>
          <a:xfrm>
            <a:off x="2096770" y="1266825"/>
            <a:ext cx="4196080" cy="948055"/>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5066665" y="1042035"/>
            <a:ext cx="3441065" cy="3326765"/>
          </a:xfrm>
          <a:prstGeom prst="rect">
            <a:avLst/>
          </a:prstGeom>
          <a:noFill/>
        </p:spPr>
        <p:txBody>
          <a:bodyPr wrap="square" rtlCol="0" anchor="ctr" anchorCtr="0">
            <a:noAutofit/>
          </a:bodyPr>
          <a:p>
            <a:pPr marL="0" indent="457200" eaLnBrk="1" latinLnBrk="0" hangingPunct="1">
              <a:lnSpc>
                <a:spcPct val="150000"/>
              </a:lnSpc>
            </a:pPr>
            <a:r>
              <a:rPr lang="en-US" altLang="zh-CN" sz="1600">
                <a:latin typeface="宋体" panose="02010600030101010101" pitchFamily="2" charset="-122"/>
                <a:cs typeface="宋体" panose="02010600030101010101" pitchFamily="2" charset="-122"/>
                <a:sym typeface="+mn-ea"/>
              </a:rPr>
              <a:t>1.</a:t>
            </a:r>
            <a:r>
              <a:rPr lang="zh-CN" altLang="en-US" sz="1600">
                <a:latin typeface="宋体" panose="02010600030101010101" pitchFamily="2" charset="-122"/>
                <a:cs typeface="宋体" panose="02010600030101010101" pitchFamily="2" charset="-122"/>
                <a:sym typeface="+mn-ea"/>
              </a:rPr>
              <a:t>对测试行人的估计偏差如图所示。总的测试损耗为1.78 / 10，是可以接受的。</a:t>
            </a:r>
            <a:endParaRPr lang="zh-CN" altLang="en-US" sz="1600">
              <a:latin typeface="宋体" panose="02010600030101010101" pitchFamily="2" charset="-122"/>
              <a:cs typeface="宋体" panose="02010600030101010101" pitchFamily="2" charset="-122"/>
              <a:sym typeface="+mn-ea"/>
            </a:endParaRPr>
          </a:p>
          <a:p>
            <a:pPr marL="0" indent="457200" eaLnBrk="1" latinLnBrk="0" hangingPunct="1">
              <a:lnSpc>
                <a:spcPct val="150000"/>
              </a:lnSpc>
            </a:pPr>
            <a:r>
              <a:rPr lang="en-US" altLang="zh-CN" sz="1600">
                <a:latin typeface="宋体" panose="02010600030101010101" pitchFamily="2" charset="-122"/>
                <a:cs typeface="宋体" panose="02010600030101010101" pitchFamily="2" charset="-122"/>
                <a:sym typeface="+mn-ea"/>
              </a:rPr>
              <a:t>2.</a:t>
            </a:r>
            <a:r>
              <a:rPr lang="zh-CN" altLang="en-US" sz="1600">
                <a:latin typeface="宋体" panose="02010600030101010101" pitchFamily="2" charset="-122"/>
                <a:cs typeface="宋体" panose="02010600030101010101" pitchFamily="2" charset="-122"/>
                <a:sym typeface="+mn-ea"/>
              </a:rPr>
              <a:t>然而，对于指数接近上限的极端攻击性行人，该算法的估计性能不太好。原因可能是极端样本在训练集中过于稀疏。如果可以通过增加更多的行人过街案例来扩展列车集，则性能可能会更好。</a:t>
            </a:r>
            <a:endParaRPr lang="zh-CN" altLang="en-US" sz="1600">
              <a:latin typeface="宋体" panose="02010600030101010101" pitchFamily="2" charset="-122"/>
              <a:cs typeface="宋体" panose="02010600030101010101" pitchFamily="2" charset="-122"/>
              <a:sym typeface="+mn-ea"/>
            </a:endParaRPr>
          </a:p>
        </p:txBody>
      </p:sp>
      <p:pic>
        <p:nvPicPr>
          <p:cNvPr id="3" name="图片 2" descr="1"/>
          <p:cNvPicPr>
            <a:picLocks noChangeAspect="1"/>
          </p:cNvPicPr>
          <p:nvPr/>
        </p:nvPicPr>
        <p:blipFill>
          <a:blip r:embed="rId1"/>
          <a:stretch>
            <a:fillRect/>
          </a:stretch>
        </p:blipFill>
        <p:spPr>
          <a:xfrm>
            <a:off x="296545" y="951865"/>
            <a:ext cx="4472305" cy="3415030"/>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4" name="文本框 3"/>
          <p:cNvSpPr txBox="1"/>
          <p:nvPr/>
        </p:nvSpPr>
        <p:spPr>
          <a:xfrm>
            <a:off x="836930" y="1086180"/>
            <a:ext cx="6096000" cy="398780"/>
          </a:xfrm>
          <a:prstGeom prst="rect">
            <a:avLst/>
          </a:prstGeom>
        </p:spPr>
        <p:txBody>
          <a:bodyPr>
            <a:spAutoFit/>
            <a:extLst>
              <a:ext uri="{4A0BC546-FE56-4ADE-93B0-CB8AF2F6F144}">
                <wpsdc:textFrameExt xmlns:wpsdc="http://www.wps.cn/officeDocument/2022/drawingmlCustomData" type="title"/>
              </a:ext>
            </a:extLst>
          </a:bodyPr>
          <a:p>
            <a:pPr algn="ctr"/>
            <a:r>
              <a:rPr lang="zh-CN" altLang="en-US" sz="2000" b="1" spc="300">
                <a:latin typeface="+mj-ea"/>
                <a:ea typeface="+mj-ea"/>
                <a:cs typeface="+mj-ea"/>
              </a:rPr>
              <a:t>三</a:t>
            </a:r>
            <a:r>
              <a:rPr lang="en-US" altLang="zh-CN" sz="2000" b="1" spc="300">
                <a:latin typeface="+mj-ea"/>
                <a:ea typeface="+mj-ea"/>
                <a:cs typeface="+mj-ea"/>
              </a:rPr>
              <a:t>.决策算法</a:t>
            </a:r>
            <a:endParaRPr lang="en-US" altLang="zh-CN" sz="2000" b="1" spc="300">
              <a:latin typeface="+mj-ea"/>
              <a:ea typeface="+mj-ea"/>
              <a:cs typeface="+mj-ea"/>
            </a:endParaRPr>
          </a:p>
        </p:txBody>
      </p:sp>
      <p:sp>
        <p:nvSpPr>
          <p:cNvPr id="5" name="文本框 4"/>
          <p:cNvSpPr txBox="1"/>
          <p:nvPr/>
        </p:nvSpPr>
        <p:spPr>
          <a:xfrm>
            <a:off x="1069975" y="2169160"/>
            <a:ext cx="6969125" cy="1659255"/>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l" eaLnBrk="1" latinLnBrk="0" hangingPunct="1">
              <a:lnSpc>
                <a:spcPct val="150000"/>
              </a:lnSpc>
            </a:pPr>
            <a:r>
              <a:rPr lang="en-US" altLang="zh-CN" sz="1800" spc="300">
                <a:latin typeface="宋体" panose="02010600030101010101" pitchFamily="2" charset="-122"/>
                <a:cs typeface="宋体" panose="02010600030101010101" pitchFamily="2" charset="-122"/>
                <a:sym typeface="+mn-ea"/>
              </a:rPr>
              <a:t>经典的智能驾驶模型(IDM)已被证</a:t>
            </a:r>
            <a:r>
              <a:rPr lang="zh-CN" altLang="en-US" sz="1800" spc="300">
                <a:latin typeface="宋体" panose="02010600030101010101" pitchFamily="2" charset="-122"/>
                <a:cs typeface="宋体" panose="02010600030101010101" pitchFamily="2" charset="-122"/>
                <a:sym typeface="+mn-ea"/>
              </a:rPr>
              <a:t>实</a:t>
            </a:r>
            <a:r>
              <a:rPr lang="en-US" altLang="zh-CN" sz="1800" spc="300">
                <a:latin typeface="宋体" panose="02010600030101010101" pitchFamily="2" charset="-122"/>
                <a:cs typeface="宋体" panose="02010600030101010101" pitchFamily="2" charset="-122"/>
                <a:sym typeface="+mn-ea"/>
              </a:rPr>
              <a:t>在交通交互决策中是有用的。本节将行人特征估计结果与IDM相结合，实现不同条件下的不同</a:t>
            </a:r>
            <a:r>
              <a:rPr lang="zh-CN" altLang="en-US" sz="1800" spc="300">
                <a:latin typeface="宋体" panose="02010600030101010101" pitchFamily="2" charset="-122"/>
                <a:cs typeface="宋体" panose="02010600030101010101" pitchFamily="2" charset="-122"/>
                <a:sym typeface="+mn-ea"/>
              </a:rPr>
              <a:t>决策。</a:t>
            </a:r>
            <a:endParaRPr lang="zh-CN" altLang="en-US" sz="1800" spc="300">
              <a:latin typeface="宋体" panose="02010600030101010101" pitchFamily="2" charset="-122"/>
              <a:cs typeface="宋体" panose="02010600030101010101" pitchFamily="2" charset="-122"/>
              <a:sym typeface="+mn-ea"/>
            </a:endParaRPr>
          </a:p>
        </p:txBody>
      </p:sp>
    </p:spTree>
  </p:cSld>
  <p:clrMapOvr>
    <a:masterClrMapping/>
  </p:clrMapOvr>
  <p:transition spd="slow">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5" name="文本框 4"/>
          <p:cNvSpPr txBox="1"/>
          <p:nvPr/>
        </p:nvSpPr>
        <p:spPr>
          <a:xfrm>
            <a:off x="836930" y="2166620"/>
            <a:ext cx="6969125" cy="2639060"/>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l" eaLnBrk="1" latinLnBrk="0" hangingPunct="1">
              <a:lnSpc>
                <a:spcPct val="150000"/>
              </a:lnSpc>
              <a:buClrTx/>
              <a:buSzTx/>
            </a:pPr>
            <a:r>
              <a:rPr lang="en-US" altLang="zh-CN" sz="1600">
                <a:latin typeface="宋体" panose="02010600030101010101" pitchFamily="2" charset="-122"/>
                <a:cs typeface="宋体" panose="02010600030101010101" pitchFamily="2" charset="-122"/>
                <a:sym typeface="+mn-ea"/>
              </a:rPr>
              <a:t>IDM</a:t>
            </a:r>
            <a:r>
              <a:rPr lang="zh-CN" altLang="en-US" sz="1600">
                <a:latin typeface="宋体" panose="02010600030101010101" pitchFamily="2" charset="-122"/>
                <a:cs typeface="宋体" panose="02010600030101010101" pitchFamily="2" charset="-122"/>
                <a:sym typeface="+mn-ea"/>
              </a:rPr>
              <a:t>的建立基于</a:t>
            </a:r>
            <a:r>
              <a:rPr lang="zh-CN" altLang="en-US" sz="1600">
                <a:latin typeface="宋体" panose="02010600030101010101" pitchFamily="2" charset="-122"/>
                <a:cs typeface="宋体" panose="02010600030101010101" pitchFamily="2" charset="-122"/>
                <a:sym typeface="+mn-ea"/>
              </a:rPr>
              <a:t>以下关键假设:</a:t>
            </a:r>
            <a:endParaRPr lang="zh-CN" altLang="en-US" sz="1600">
              <a:latin typeface="宋体" panose="02010600030101010101" pitchFamily="2" charset="-122"/>
              <a:cs typeface="宋体" panose="02010600030101010101" pitchFamily="2" charset="-122"/>
              <a:sym typeface="+mn-ea"/>
            </a:endParaRPr>
          </a:p>
          <a:p>
            <a:pPr marL="0" indent="457200" algn="l" eaLnBrk="1" latinLnBrk="0" hangingPunct="1">
              <a:lnSpc>
                <a:spcPct val="150000"/>
              </a:lnSpc>
              <a:buClrTx/>
              <a:buSzTx/>
            </a:pPr>
            <a:r>
              <a:rPr lang="zh-CN" altLang="en-US" sz="1600">
                <a:latin typeface="宋体" panose="02010600030101010101" pitchFamily="2" charset="-122"/>
                <a:cs typeface="宋体" panose="02010600030101010101" pitchFamily="2" charset="-122"/>
                <a:sym typeface="+mn-ea"/>
              </a:rPr>
              <a:t>1.汽车的加速度是速度的严格递减函数。</a:t>
            </a:r>
            <a:endParaRPr lang="zh-CN" altLang="en-US" sz="1600">
              <a:latin typeface="宋体" panose="02010600030101010101" pitchFamily="2" charset="-122"/>
              <a:cs typeface="宋体" panose="02010600030101010101" pitchFamily="2" charset="-122"/>
              <a:sym typeface="+mn-ea"/>
            </a:endParaRPr>
          </a:p>
          <a:p>
            <a:pPr marL="0" indent="457200" algn="l" eaLnBrk="1" latinLnBrk="0" hangingPunct="1">
              <a:lnSpc>
                <a:spcPct val="150000"/>
              </a:lnSpc>
              <a:buClrTx/>
              <a:buSzTx/>
            </a:pPr>
            <a:r>
              <a:rPr lang="zh-CN" altLang="en-US" sz="1600">
                <a:latin typeface="宋体" panose="02010600030101010101" pitchFamily="2" charset="-122"/>
                <a:cs typeface="宋体" panose="02010600030101010101" pitchFamily="2" charset="-122"/>
                <a:sym typeface="+mn-ea"/>
              </a:rPr>
              <a:t>2.a</a:t>
            </a:r>
            <a:r>
              <a:rPr lang="zh-CN" altLang="en-US" sz="1600" baseline="-25000">
                <a:latin typeface="宋体" panose="02010600030101010101" pitchFamily="2" charset="-122"/>
                <a:cs typeface="宋体" panose="02010600030101010101" pitchFamily="2" charset="-122"/>
                <a:sym typeface="+mn-ea"/>
              </a:rPr>
              <a:t>ego</a:t>
            </a:r>
            <a:r>
              <a:rPr lang="zh-CN" altLang="en-US" sz="1600">
                <a:latin typeface="宋体" panose="02010600030101010101" pitchFamily="2" charset="-122"/>
                <a:cs typeface="宋体" panose="02010600030101010101" pitchFamily="2" charset="-122"/>
                <a:sym typeface="+mn-ea"/>
              </a:rPr>
              <a:t>是行人与汽车之间距离s的递增函数;在自由行驶场景下(相当于无限s)，加速度应收敛于零。</a:t>
            </a:r>
            <a:endParaRPr lang="zh-CN" altLang="en-US" sz="1600">
              <a:latin typeface="宋体" panose="02010600030101010101" pitchFamily="2" charset="-122"/>
              <a:cs typeface="宋体" panose="02010600030101010101" pitchFamily="2" charset="-122"/>
              <a:sym typeface="+mn-ea"/>
            </a:endParaRPr>
          </a:p>
          <a:p>
            <a:pPr marL="0" indent="457200" algn="l" eaLnBrk="1" latinLnBrk="0" hangingPunct="1">
              <a:lnSpc>
                <a:spcPct val="150000"/>
              </a:lnSpc>
              <a:buClrTx/>
              <a:buSzTx/>
            </a:pPr>
            <a:r>
              <a:rPr lang="zh-CN" altLang="en-US" sz="1600">
                <a:latin typeface="宋体" panose="02010600030101010101" pitchFamily="2" charset="-122"/>
                <a:cs typeface="宋体" panose="02010600030101010101" pitchFamily="2" charset="-122"/>
                <a:sym typeface="+mn-ea"/>
              </a:rPr>
              <a:t>3.在任何时候，汽车与行人之间的距离应不小于安全距离50。</a:t>
            </a:r>
            <a:endParaRPr lang="zh-CN" altLang="en-US" sz="1600">
              <a:latin typeface="宋体" panose="02010600030101010101" pitchFamily="2" charset="-122"/>
              <a:cs typeface="宋体" panose="02010600030101010101" pitchFamily="2" charset="-122"/>
              <a:sym typeface="+mn-ea"/>
            </a:endParaRPr>
          </a:p>
          <a:p>
            <a:pPr marL="0" indent="457200" algn="l" eaLnBrk="1" latinLnBrk="0" hangingPunct="1">
              <a:lnSpc>
                <a:spcPct val="150000"/>
              </a:lnSpc>
              <a:buClrTx/>
              <a:buSzTx/>
            </a:pPr>
            <a:r>
              <a:rPr lang="zh-CN" altLang="en-US" sz="1600">
                <a:latin typeface="宋体" panose="02010600030101010101" pitchFamily="2" charset="-122"/>
                <a:cs typeface="宋体" panose="02010600030101010101" pitchFamily="2" charset="-122"/>
                <a:sym typeface="+mn-ea"/>
              </a:rPr>
              <a:t>4. 加速度在时域上应该是连续的。</a:t>
            </a:r>
            <a:endParaRPr lang="en-US" altLang="zh-CN" sz="1600" b="1" spc="300">
              <a:latin typeface="宋体" panose="02010600030101010101" pitchFamily="2" charset="-122"/>
              <a:cs typeface="宋体" panose="02010600030101010101" pitchFamily="2" charset="-122"/>
              <a:sym typeface="+mn-ea"/>
            </a:endParaRPr>
          </a:p>
        </p:txBody>
      </p:sp>
      <p:pic>
        <p:nvPicPr>
          <p:cNvPr id="2" name="图片 1" descr="1"/>
          <p:cNvPicPr>
            <a:picLocks noChangeAspect="1"/>
          </p:cNvPicPr>
          <p:nvPr/>
        </p:nvPicPr>
        <p:blipFill>
          <a:blip r:embed="rId1"/>
          <a:stretch>
            <a:fillRect/>
          </a:stretch>
        </p:blipFill>
        <p:spPr>
          <a:xfrm>
            <a:off x="1917065" y="1086485"/>
            <a:ext cx="1084580" cy="815340"/>
          </a:xfrm>
          <a:prstGeom prst="rect">
            <a:avLst/>
          </a:prstGeom>
        </p:spPr>
      </p:pic>
      <p:pic>
        <p:nvPicPr>
          <p:cNvPr id="3" name="图片 2" descr="2"/>
          <p:cNvPicPr>
            <a:picLocks noChangeAspect="1"/>
          </p:cNvPicPr>
          <p:nvPr/>
        </p:nvPicPr>
        <p:blipFill>
          <a:blip r:embed="rId2"/>
          <a:stretch>
            <a:fillRect/>
          </a:stretch>
        </p:blipFill>
        <p:spPr>
          <a:xfrm>
            <a:off x="4526915" y="951865"/>
            <a:ext cx="1814830" cy="1090930"/>
          </a:xfrm>
          <a:prstGeom prst="rect">
            <a:avLst/>
          </a:prstGeom>
        </p:spPr>
      </p:pic>
    </p:spTree>
  </p:cSld>
  <p:clrMapOvr>
    <a:overrideClrMapping bg1="lt1" tx1="dk1" bg2="lt2" tx2="dk2" accent1="accent1" accent2="accent2" accent3="accent3" accent4="accent4" accent5="accent5" accent6="accent6" hlink="hlink" folHlink="folHlink"/>
  </p:clrMapOvr>
  <p:transition spd="slow">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4" name="文本框 3"/>
          <p:cNvSpPr txBox="1"/>
          <p:nvPr/>
        </p:nvSpPr>
        <p:spPr>
          <a:xfrm>
            <a:off x="4841875" y="906780"/>
            <a:ext cx="3337560" cy="3437890"/>
          </a:xfrm>
          <a:prstGeom prst="rect">
            <a:avLst/>
          </a:prstGeom>
          <a:noFill/>
        </p:spPr>
        <p:txBody>
          <a:bodyPr wrap="square" rtlCol="0" anchor="ctr" anchorCtr="0">
            <a:noAutofit/>
          </a:bodyPr>
          <a:p>
            <a:pPr marL="0" indent="457200" eaLnBrk="1" latinLnBrk="0" hangingPunct="1">
              <a:lnSpc>
                <a:spcPct val="150000"/>
              </a:lnSpc>
            </a:pPr>
            <a:r>
              <a:rPr lang="en-US" altLang="zh-CN" sz="1600">
                <a:latin typeface="宋体" panose="02010600030101010101" pitchFamily="2" charset="-122"/>
                <a:cs typeface="宋体" panose="02010600030101010101" pitchFamily="2" charset="-122"/>
              </a:rPr>
              <a:t>1.a</a:t>
            </a:r>
            <a:r>
              <a:rPr lang="zh-CN" altLang="en-US" sz="1600" baseline="-25000">
                <a:latin typeface="宋体" panose="02010600030101010101" pitchFamily="2" charset="-122"/>
                <a:cs typeface="宋体" panose="02010600030101010101" pitchFamily="2" charset="-122"/>
              </a:rPr>
              <a:t>set</a:t>
            </a:r>
            <a:r>
              <a:rPr lang="zh-CN" altLang="en-US" sz="1600">
                <a:latin typeface="宋体" panose="02010600030101010101" pitchFamily="2" charset="-122"/>
                <a:cs typeface="宋体" panose="02010600030101010101" pitchFamily="2" charset="-122"/>
              </a:rPr>
              <a:t>是一个恒定加速度集合，v</a:t>
            </a:r>
            <a:r>
              <a:rPr lang="zh-CN" altLang="en-US" sz="1600" baseline="-25000">
                <a:latin typeface="宋体" panose="02010600030101010101" pitchFamily="2" charset="-122"/>
                <a:cs typeface="宋体" panose="02010600030101010101" pitchFamily="2" charset="-122"/>
              </a:rPr>
              <a:t>d</a:t>
            </a:r>
            <a:r>
              <a:rPr lang="zh-CN" altLang="en-US" sz="1600">
                <a:latin typeface="宋体" panose="02010600030101010101" pitchFamily="2" charset="-122"/>
                <a:cs typeface="宋体" panose="02010600030101010101" pitchFamily="2" charset="-122"/>
              </a:rPr>
              <a:t>是由道路约束决定的期望速度，δ为速度指数，T为安全车头时距，Δv为相对纵向速度，b为期望减速度。</a:t>
            </a:r>
            <a:endParaRPr lang="zh-CN" altLang="en-US" sz="1600">
              <a:latin typeface="宋体" panose="02010600030101010101" pitchFamily="2" charset="-122"/>
              <a:cs typeface="宋体" panose="02010600030101010101" pitchFamily="2" charset="-122"/>
            </a:endParaRPr>
          </a:p>
          <a:p>
            <a:pPr marL="0" indent="457200" eaLnBrk="1" latinLnBrk="0" hangingPunct="1">
              <a:lnSpc>
                <a:spcPct val="150000"/>
              </a:lnSpc>
            </a:pPr>
            <a:r>
              <a:rPr lang="en-US" altLang="zh-CN" sz="1600">
                <a:latin typeface="宋体" panose="02010600030101010101" pitchFamily="2" charset="-122"/>
                <a:cs typeface="宋体" panose="02010600030101010101" pitchFamily="2" charset="-122"/>
              </a:rPr>
              <a:t>2.</a:t>
            </a:r>
            <a:r>
              <a:rPr lang="zh-CN" altLang="en-US" sz="1600">
                <a:latin typeface="宋体" panose="02010600030101010101" pitchFamily="2" charset="-122"/>
                <a:cs typeface="宋体" panose="02010600030101010101" pitchFamily="2" charset="-122"/>
              </a:rPr>
              <a:t>本研究以城市交通中的十字路口为研究对象。</a:t>
            </a:r>
            <a:endParaRPr lang="zh-CN" altLang="en-US" sz="1600">
              <a:latin typeface="宋体" panose="02010600030101010101" pitchFamily="2" charset="-122"/>
              <a:cs typeface="宋体" panose="02010600030101010101" pitchFamily="2" charset="-122"/>
            </a:endParaRPr>
          </a:p>
        </p:txBody>
      </p:sp>
      <p:pic>
        <p:nvPicPr>
          <p:cNvPr id="8" name="图片 7" descr="1"/>
          <p:cNvPicPr>
            <a:picLocks noChangeAspect="1"/>
          </p:cNvPicPr>
          <p:nvPr/>
        </p:nvPicPr>
        <p:blipFill>
          <a:blip r:embed="rId1"/>
          <a:stretch>
            <a:fillRect/>
          </a:stretch>
        </p:blipFill>
        <p:spPr>
          <a:xfrm>
            <a:off x="161925" y="771525"/>
            <a:ext cx="4348480" cy="2138680"/>
          </a:xfrm>
          <a:prstGeom prst="rect">
            <a:avLst/>
          </a:prstGeom>
        </p:spPr>
      </p:pic>
      <p:pic>
        <p:nvPicPr>
          <p:cNvPr id="10" name="图片 9" descr="表"/>
          <p:cNvPicPr>
            <a:picLocks noChangeAspect="1"/>
          </p:cNvPicPr>
          <p:nvPr/>
        </p:nvPicPr>
        <p:blipFill>
          <a:blip r:embed="rId2"/>
          <a:stretch>
            <a:fillRect/>
          </a:stretch>
        </p:blipFill>
        <p:spPr>
          <a:xfrm>
            <a:off x="396240" y="2931795"/>
            <a:ext cx="4100830" cy="1967230"/>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791845" y="1086180"/>
            <a:ext cx="6096000" cy="398780"/>
          </a:xfrm>
          <a:prstGeom prst="rect">
            <a:avLst/>
          </a:prstGeom>
        </p:spPr>
        <p:txBody>
          <a:bodyPr>
            <a:spAutoFit/>
            <a:extLst>
              <a:ext uri="{4A0BC546-FE56-4ADE-93B0-CB8AF2F6F144}">
                <wpsdc:textFrameExt xmlns:wpsdc="http://www.wps.cn/officeDocument/2022/drawingmlCustomData" type="title"/>
              </a:ext>
            </a:extLst>
          </a:bodyPr>
          <a:p>
            <a:pPr algn="ctr"/>
            <a:r>
              <a:rPr lang="zh-CN" altLang="en-US" sz="2000" b="1" spc="300">
                <a:latin typeface="+mn-lt"/>
                <a:ea typeface="微软雅黑" panose="020B0503020204020204" pitchFamily="34" charset="-122"/>
                <a:cs typeface="+mn-lt"/>
              </a:rPr>
              <a:t>四</a:t>
            </a:r>
            <a:r>
              <a:rPr lang="en-US" altLang="zh-CN" sz="2000" b="1" spc="300">
                <a:latin typeface="+mn-lt"/>
                <a:ea typeface="微软雅黑" panose="020B0503020204020204" pitchFamily="34" charset="-122"/>
                <a:cs typeface="+mn-lt"/>
              </a:rPr>
              <a:t>.</a:t>
            </a:r>
            <a:r>
              <a:rPr lang="zh-CN" altLang="en-US" sz="2000" b="1" spc="300">
                <a:latin typeface="+mn-lt"/>
                <a:ea typeface="微软雅黑" panose="020B0503020204020204" pitchFamily="34" charset="-122"/>
                <a:cs typeface="+mn-lt"/>
              </a:rPr>
              <a:t>行人特征估计融合</a:t>
            </a:r>
            <a:endParaRPr lang="zh-CN" altLang="en-US" sz="2000" b="1" spc="300">
              <a:latin typeface="+mn-lt"/>
              <a:ea typeface="微软雅黑" panose="020B0503020204020204" pitchFamily="34" charset="-122"/>
              <a:cs typeface="+mn-lt"/>
            </a:endParaRPr>
          </a:p>
        </p:txBody>
      </p:sp>
      <p:sp>
        <p:nvSpPr>
          <p:cNvPr id="3" name="文本框 2"/>
          <p:cNvSpPr txBox="1"/>
          <p:nvPr/>
        </p:nvSpPr>
        <p:spPr>
          <a:xfrm>
            <a:off x="521970" y="2059940"/>
            <a:ext cx="7918450" cy="2288540"/>
          </a:xfrm>
          <a:prstGeom prst="rect">
            <a:avLst/>
          </a:prstGeom>
          <a:noFill/>
        </p:spPr>
        <p:txBody>
          <a:bodyPr wrap="square" rtlCol="0" anchor="ctr" anchorCtr="0">
            <a:noAutofit/>
          </a:bodyPr>
          <a:p>
            <a:pPr marL="0" indent="457200" eaLnBrk="1" latinLnBrk="0" hangingPunct="1">
              <a:lnSpc>
                <a:spcPct val="150000"/>
              </a:lnSpc>
            </a:pPr>
            <a:r>
              <a:rPr lang="zh-CN" altLang="en-US" sz="1800"/>
              <a:t>本节将提出一种基于A</a:t>
            </a:r>
            <a:r>
              <a:rPr lang="zh-CN" altLang="en-US" sz="1800" baseline="-25000"/>
              <a:t>total</a:t>
            </a:r>
            <a:r>
              <a:rPr lang="zh-CN" altLang="en-US" sz="1800"/>
              <a:t>和IDM中原本不变的对应项的融合方法，实现基于场景中行人特征的差异化决策。</a:t>
            </a:r>
            <a:endParaRPr lang="zh-CN" altLang="en-US" sz="1800"/>
          </a:p>
          <a:p>
            <a:pPr marL="0" indent="457200" eaLnBrk="1" latinLnBrk="0" hangingPunct="1">
              <a:lnSpc>
                <a:spcPct val="150000"/>
              </a:lnSpc>
            </a:pPr>
            <a:r>
              <a:rPr lang="zh-CN" altLang="en-US" sz="1800"/>
              <a:t>根据加速度公式，有三个项目需要优化，分别是速度指数</a:t>
            </a:r>
            <a:r>
              <a:rPr lang="zh-CN" altLang="en-US" sz="1800">
                <a:latin typeface="宋体" panose="02010600030101010101" pitchFamily="2" charset="-122"/>
                <a:cs typeface="宋体" panose="02010600030101010101" pitchFamily="2" charset="-122"/>
                <a:sym typeface="+mn-ea"/>
              </a:rPr>
              <a:t>δ</a:t>
            </a:r>
            <a:r>
              <a:rPr lang="zh-CN" altLang="en-US" sz="1800"/>
              <a:t>、安全车头时距T和最小安全</a:t>
            </a:r>
            <a:r>
              <a:rPr lang="zh-CN" altLang="en-US" sz="1800"/>
              <a:t>间隔50。</a:t>
            </a:r>
            <a:endParaRPr lang="zh-CN" altLang="en-US" sz="1800"/>
          </a:p>
          <a:p>
            <a:endParaRPr lang="zh-CN" altLang="en-US" sz="1800"/>
          </a:p>
        </p:txBody>
      </p:sp>
    </p:spTree>
  </p:cSld>
  <p:clrMapOvr>
    <a:masterClrMapping/>
  </p:clrMapOvr>
  <p:transition spd="slow">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pic>
        <p:nvPicPr>
          <p:cNvPr id="2" name="图片 1" descr="2"/>
          <p:cNvPicPr>
            <a:picLocks noChangeAspect="1"/>
          </p:cNvPicPr>
          <p:nvPr/>
        </p:nvPicPr>
        <p:blipFill>
          <a:blip r:embed="rId1"/>
          <a:stretch>
            <a:fillRect/>
          </a:stretch>
        </p:blipFill>
        <p:spPr>
          <a:xfrm>
            <a:off x="431800" y="1042035"/>
            <a:ext cx="2853055" cy="605155"/>
          </a:xfrm>
          <a:prstGeom prst="rect">
            <a:avLst/>
          </a:prstGeom>
        </p:spPr>
      </p:pic>
      <p:pic>
        <p:nvPicPr>
          <p:cNvPr id="3" name="图片 2" descr="3"/>
          <p:cNvPicPr>
            <a:picLocks noChangeAspect="1"/>
          </p:cNvPicPr>
          <p:nvPr/>
        </p:nvPicPr>
        <p:blipFill>
          <a:blip r:embed="rId2"/>
          <a:stretch>
            <a:fillRect/>
          </a:stretch>
        </p:blipFill>
        <p:spPr>
          <a:xfrm>
            <a:off x="6372225" y="1042035"/>
            <a:ext cx="1567180" cy="395605"/>
          </a:xfrm>
          <a:prstGeom prst="rect">
            <a:avLst/>
          </a:prstGeom>
        </p:spPr>
      </p:pic>
      <p:pic>
        <p:nvPicPr>
          <p:cNvPr id="5" name="图片 4" descr="4"/>
          <p:cNvPicPr>
            <a:picLocks noChangeAspect="1"/>
          </p:cNvPicPr>
          <p:nvPr/>
        </p:nvPicPr>
        <p:blipFill>
          <a:blip r:embed="rId3"/>
          <a:stretch>
            <a:fillRect/>
          </a:stretch>
        </p:blipFill>
        <p:spPr>
          <a:xfrm>
            <a:off x="3761740" y="1086485"/>
            <a:ext cx="1833880" cy="395605"/>
          </a:xfrm>
          <a:prstGeom prst="rect">
            <a:avLst/>
          </a:prstGeom>
        </p:spPr>
      </p:pic>
      <p:sp>
        <p:nvSpPr>
          <p:cNvPr id="9" name="文本框 8"/>
          <p:cNvSpPr txBox="1"/>
          <p:nvPr/>
        </p:nvSpPr>
        <p:spPr>
          <a:xfrm>
            <a:off x="476885" y="2049780"/>
            <a:ext cx="7406005" cy="2688590"/>
          </a:xfrm>
          <a:prstGeom prst="rect">
            <a:avLst/>
          </a:prstGeom>
          <a:noFill/>
        </p:spPr>
        <p:txBody>
          <a:bodyPr wrap="square" rtlCol="0" anchor="ctr" anchorCtr="0">
            <a:noAutofit/>
          </a:bodyPr>
          <a:p>
            <a:pPr marL="0" indent="457200" eaLnBrk="1" latinLnBrk="0" hangingPunct="1">
              <a:lnSpc>
                <a:spcPct val="150000"/>
              </a:lnSpc>
            </a:pPr>
            <a:r>
              <a:rPr lang="en-US" altLang="zh-CN" sz="1600">
                <a:latin typeface="宋体" panose="02010600030101010101" pitchFamily="2" charset="-122"/>
                <a:cs typeface="宋体" panose="02010600030101010101" pitchFamily="2" charset="-122"/>
              </a:rPr>
              <a:t>1.</a:t>
            </a:r>
            <a:r>
              <a:rPr lang="zh-CN" altLang="en-US" sz="1600">
                <a:latin typeface="宋体" panose="02010600030101010101" pitchFamily="2" charset="-122"/>
                <a:cs typeface="宋体" panose="02010600030101010101" pitchFamily="2" charset="-122"/>
              </a:rPr>
              <a:t>最小安全间距</a:t>
            </a:r>
            <a:r>
              <a:rPr lang="en-US" altLang="zh-CN" sz="1600">
                <a:latin typeface="宋体" panose="02010600030101010101" pitchFamily="2" charset="-122"/>
                <a:cs typeface="宋体" panose="02010600030101010101" pitchFamily="2" charset="-122"/>
              </a:rPr>
              <a:t>s</a:t>
            </a:r>
            <a:r>
              <a:rPr lang="en-US" altLang="zh-CN" sz="1600" baseline="-25000">
                <a:latin typeface="宋体" panose="02010600030101010101" pitchFamily="2" charset="-122"/>
                <a:cs typeface="宋体" panose="02010600030101010101" pitchFamily="2" charset="-122"/>
              </a:rPr>
              <a:t>0</a:t>
            </a:r>
            <a:r>
              <a:rPr lang="zh-CN" altLang="en-US" sz="1600">
                <a:latin typeface="宋体" panose="02010600030101010101" pitchFamily="2" charset="-122"/>
                <a:cs typeface="宋体" panose="02010600030101010101" pitchFamily="2" charset="-122"/>
              </a:rPr>
              <a:t>。这项数据是保守的，没有必要在任何情况都留下这么大的空间。将</a:t>
            </a:r>
            <a:r>
              <a:rPr lang="en-US" altLang="zh-CN" sz="1600">
                <a:latin typeface="宋体" panose="02010600030101010101" pitchFamily="2" charset="-122"/>
                <a:cs typeface="宋体" panose="02010600030101010101" pitchFamily="2" charset="-122"/>
              </a:rPr>
              <a:t>s</a:t>
            </a:r>
            <a:r>
              <a:rPr lang="en-US" altLang="zh-CN" sz="1600" baseline="-25000">
                <a:latin typeface="宋体" panose="02010600030101010101" pitchFamily="2" charset="-122"/>
                <a:cs typeface="宋体" panose="02010600030101010101" pitchFamily="2" charset="-122"/>
              </a:rPr>
              <a:t>0</a:t>
            </a:r>
            <a:r>
              <a:rPr lang="zh-CN" altLang="en-US" sz="1600">
                <a:latin typeface="宋体" panose="02010600030101010101" pitchFamily="2" charset="-122"/>
                <a:cs typeface="宋体" panose="02010600030101010101" pitchFamily="2" charset="-122"/>
              </a:rPr>
              <a:t>作为极端情况下(</a:t>
            </a:r>
            <a:r>
              <a:rPr lang="en-US" altLang="zh-CN" sz="1600">
                <a:latin typeface="宋体" panose="02010600030101010101" pitchFamily="2" charset="-122"/>
                <a:cs typeface="宋体" panose="02010600030101010101" pitchFamily="2" charset="-122"/>
              </a:rPr>
              <a:t>A</a:t>
            </a:r>
            <a:r>
              <a:rPr lang="zh-CN" altLang="en-US" sz="1600" baseline="-25000">
                <a:latin typeface="宋体" panose="02010600030101010101" pitchFamily="2" charset="-122"/>
                <a:cs typeface="宋体" panose="02010600030101010101" pitchFamily="2" charset="-122"/>
              </a:rPr>
              <a:t>total</a:t>
            </a:r>
            <a:r>
              <a:rPr lang="zh-CN" altLang="en-US" sz="1600">
                <a:latin typeface="宋体" panose="02010600030101010101" pitchFamily="2" charset="-122"/>
                <a:cs typeface="宋体" panose="02010600030101010101" pitchFamily="2" charset="-122"/>
              </a:rPr>
              <a:t> = 1)的安全距离。具体的s</a:t>
            </a:r>
            <a:r>
              <a:rPr lang="zh-CN" altLang="en-US" sz="1600" baseline="-25000">
                <a:latin typeface="宋体" panose="02010600030101010101" pitchFamily="2" charset="-122"/>
                <a:cs typeface="宋体" panose="02010600030101010101" pitchFamily="2" charset="-122"/>
              </a:rPr>
              <a:t>base</a:t>
            </a:r>
            <a:r>
              <a:rPr lang="zh-CN" altLang="en-US" sz="1600">
                <a:latin typeface="宋体" panose="02010600030101010101" pitchFamily="2" charset="-122"/>
                <a:cs typeface="宋体" panose="02010600030101010101" pitchFamily="2" charset="-122"/>
              </a:rPr>
              <a:t>值需要根据仿真结果确定。</a:t>
            </a:r>
            <a:endParaRPr lang="zh-CN" altLang="en-US" sz="1600">
              <a:latin typeface="宋体" panose="02010600030101010101" pitchFamily="2" charset="-122"/>
              <a:cs typeface="宋体" panose="02010600030101010101" pitchFamily="2" charset="-122"/>
            </a:endParaRPr>
          </a:p>
          <a:p>
            <a:pPr marL="0" lvl="0" indent="457200" eaLnBrk="1" latinLnBrk="0" hangingPunct="1">
              <a:lnSpc>
                <a:spcPct val="150000"/>
              </a:lnSpc>
              <a:buNone/>
            </a:pPr>
            <a:r>
              <a:rPr lang="en-US" altLang="zh-CN" sz="1600">
                <a:solidFill>
                  <a:schemeClr val="tx1"/>
                </a:solidFill>
                <a:latin typeface="宋体" panose="02010600030101010101" pitchFamily="2" charset="-122"/>
                <a:cs typeface="宋体" panose="02010600030101010101" pitchFamily="2" charset="-122"/>
              </a:rPr>
              <a:t>2.</a:t>
            </a:r>
            <a:r>
              <a:rPr lang="zh-CN" altLang="en-US" sz="1600">
                <a:solidFill>
                  <a:schemeClr val="tx1"/>
                </a:solidFill>
                <a:latin typeface="宋体" panose="02010600030101010101" pitchFamily="2" charset="-122"/>
                <a:cs typeface="宋体" panose="02010600030101010101" pitchFamily="2" charset="-122"/>
              </a:rPr>
              <a:t>速度指数</a:t>
            </a:r>
            <a:r>
              <a:rPr lang="zh-CN" altLang="en-US" sz="1600">
                <a:latin typeface="宋体" panose="02010600030101010101" pitchFamily="2" charset="-122"/>
                <a:cs typeface="宋体" panose="02010600030101010101" pitchFamily="2" charset="-122"/>
                <a:sym typeface="+mn-ea"/>
              </a:rPr>
              <a:t>δ。</a:t>
            </a:r>
            <a:r>
              <a:rPr lang="zh-CN" altLang="en-US" sz="1600">
                <a:solidFill>
                  <a:schemeClr val="tx1"/>
                </a:solidFill>
                <a:latin typeface="宋体" panose="02010600030101010101" pitchFamily="2" charset="-122"/>
                <a:cs typeface="宋体" panose="02010600030101010101" pitchFamily="2" charset="-122"/>
              </a:rPr>
              <a:t>速度对总加速度的影响。越保守的行人，返回</a:t>
            </a:r>
            <a:r>
              <a:rPr lang="en-US" altLang="zh-CN" sz="1600">
                <a:solidFill>
                  <a:schemeClr val="tx1"/>
                </a:solidFill>
                <a:latin typeface="宋体" panose="02010600030101010101" pitchFamily="2" charset="-122"/>
                <a:cs typeface="宋体" panose="02010600030101010101" pitchFamily="2" charset="-122"/>
              </a:rPr>
              <a:t>v</a:t>
            </a:r>
            <a:r>
              <a:rPr lang="en-US" altLang="zh-CN" sz="1600" baseline="-25000">
                <a:solidFill>
                  <a:schemeClr val="tx1"/>
                </a:solidFill>
                <a:latin typeface="宋体" panose="02010600030101010101" pitchFamily="2" charset="-122"/>
                <a:cs typeface="宋体" panose="02010600030101010101" pitchFamily="2" charset="-122"/>
              </a:rPr>
              <a:t>d</a:t>
            </a:r>
            <a:r>
              <a:rPr lang="zh-CN" altLang="en-US" sz="1600">
                <a:solidFill>
                  <a:schemeClr val="tx1"/>
                </a:solidFill>
                <a:latin typeface="宋体" panose="02010600030101010101" pitchFamily="2" charset="-122"/>
                <a:cs typeface="宋体" panose="02010600030101010101" pitchFamily="2" charset="-122"/>
              </a:rPr>
              <a:t>的愿望就越强烈。</a:t>
            </a:r>
            <a:endParaRPr lang="zh-CN" altLang="en-US" sz="1600">
              <a:solidFill>
                <a:schemeClr val="tx1"/>
              </a:solidFill>
              <a:latin typeface="宋体" panose="02010600030101010101" pitchFamily="2" charset="-122"/>
              <a:cs typeface="宋体" panose="02010600030101010101" pitchFamily="2" charset="-122"/>
            </a:endParaRPr>
          </a:p>
          <a:p>
            <a:pPr marL="0" indent="457200" eaLnBrk="1" latinLnBrk="0" hangingPunct="1">
              <a:lnSpc>
                <a:spcPct val="150000"/>
              </a:lnSpc>
            </a:pPr>
            <a:r>
              <a:rPr lang="en-US" altLang="zh-CN" sz="1600">
                <a:solidFill>
                  <a:schemeClr val="tx1"/>
                </a:solidFill>
                <a:latin typeface="宋体" panose="02010600030101010101" pitchFamily="2" charset="-122"/>
                <a:cs typeface="宋体" panose="02010600030101010101" pitchFamily="2" charset="-122"/>
              </a:rPr>
              <a:t>3.安全时距T。在s *(v， Δv)的表达式中，v * T为驾驶员采取紧急操作的剩余滑动距离。当前面的行人</a:t>
            </a:r>
            <a:r>
              <a:rPr lang="zh-CN" altLang="en-US" sz="1600">
                <a:solidFill>
                  <a:schemeClr val="tx1"/>
                </a:solidFill>
                <a:latin typeface="宋体" panose="02010600030101010101" pitchFamily="2" charset="-122"/>
                <a:cs typeface="宋体" panose="02010600030101010101" pitchFamily="2" charset="-122"/>
              </a:rPr>
              <a:t>行为</a:t>
            </a:r>
            <a:r>
              <a:rPr lang="en-US" altLang="zh-CN" sz="1600">
                <a:solidFill>
                  <a:schemeClr val="tx1"/>
                </a:solidFill>
                <a:latin typeface="宋体" panose="02010600030101010101" pitchFamily="2" charset="-122"/>
                <a:cs typeface="宋体" panose="02010600030101010101" pitchFamily="2" charset="-122"/>
              </a:rPr>
              <a:t>没有</a:t>
            </a:r>
            <a:r>
              <a:rPr lang="zh-CN" altLang="en-US" sz="1600">
                <a:solidFill>
                  <a:schemeClr val="tx1"/>
                </a:solidFill>
                <a:latin typeface="宋体" panose="02010600030101010101" pitchFamily="2" charset="-122"/>
                <a:cs typeface="宋体" panose="02010600030101010101" pitchFamily="2" charset="-122"/>
              </a:rPr>
              <a:t>那么激进时</a:t>
            </a:r>
            <a:r>
              <a:rPr lang="en-US" altLang="zh-CN" sz="1600">
                <a:solidFill>
                  <a:schemeClr val="tx1"/>
                </a:solidFill>
                <a:latin typeface="宋体" panose="02010600030101010101" pitchFamily="2" charset="-122"/>
                <a:cs typeface="宋体" panose="02010600030101010101" pitchFamily="2" charset="-122"/>
              </a:rPr>
              <a:t>，T可以按比例减少。</a:t>
            </a:r>
            <a:endParaRPr lang="en-US" altLang="zh-CN" sz="1600">
              <a:solidFill>
                <a:schemeClr val="tx1"/>
              </a:solidFill>
              <a:latin typeface="宋体" panose="02010600030101010101" pitchFamily="2" charset="-122"/>
              <a:cs typeface="宋体" panose="02010600030101010101" pitchFamily="2" charset="-122"/>
            </a:endParaRPr>
          </a:p>
        </p:txBody>
      </p:sp>
    </p:spTree>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5022182" y="1312153"/>
            <a:ext cx="2011680" cy="1076325"/>
          </a:xfrm>
          <a:prstGeom prst="rect">
            <a:avLst/>
          </a:prstGeom>
          <a:noFill/>
        </p:spPr>
        <p:txBody>
          <a:bodyPr wrap="none" rtlCol="0" anchor="ctr" anchorCtr="0">
            <a:spAutoFit/>
          </a:bodyPr>
          <a:lstStyle/>
          <a:p>
            <a:pPr marL="0" lvl="1" algn="ctr"/>
            <a:r>
              <a:rPr lang="zh-CN" altLang="en-US" sz="2800" b="1" dirty="0">
                <a:solidFill>
                  <a:schemeClr val="accent1"/>
                </a:solidFill>
                <a:latin typeface="微软雅黑" panose="020B0503020204020204" pitchFamily="34" charset="-122"/>
                <a:ea typeface="微软雅黑" panose="020B0503020204020204" pitchFamily="34" charset="-122"/>
              </a:rPr>
              <a:t>第一部分</a:t>
            </a:r>
            <a:endParaRPr lang="zh-CN" altLang="en-US"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课题背景</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715656" y="1342674"/>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695144" y="2860538"/>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01</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379911" y="1311666"/>
            <a:ext cx="1422000" cy="1420729"/>
            <a:chOff x="1068965" y="491752"/>
            <a:chExt cx="1197175" cy="1197175"/>
          </a:xfrm>
        </p:grpSpPr>
        <p:grpSp>
          <p:nvGrpSpPr>
            <p:cNvPr id="8" name="组合 7"/>
            <p:cNvGrpSpPr/>
            <p:nvPr/>
          </p:nvGrpSpPr>
          <p:grpSpPr>
            <a:xfrm>
              <a:off x="1068965" y="49175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1288029" y="829734"/>
              <a:ext cx="759046" cy="521208"/>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latin typeface="+mn-lt"/>
                <a:ea typeface="+mn-ea"/>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p:transition spd="slow">
    <p:randomBar dir="vert"/>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35000" fill="hold" nodeType="withEffect" p14:presetBounceEnd="55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55000">
                                          <p:cBhvr additive="base">
                                            <p:cTn id="7" dur="1500" fill="hold"/>
                                            <p:tgtEl>
                                              <p:spTgt spid="7"/>
                                            </p:tgtEl>
                                            <p:attrNameLst>
                                              <p:attrName>ppt_x</p:attrName>
                                            </p:attrNameLst>
                                          </p:cBhvr>
                                          <p:tavLst>
                                            <p:tav tm="0">
                                              <p:val>
                                                <p:strVal val="0-#ppt_w/2"/>
                                              </p:val>
                                            </p:tav>
                                            <p:tav tm="100000">
                                              <p:val>
                                                <p:strVal val="#ppt_x"/>
                                              </p:val>
                                            </p:tav>
                                          </p:tavLst>
                                        </p:anim>
                                        <p:anim calcmode="lin" valueType="num" p14:bounceEnd="55000">
                                          <p:cBhvr additive="base">
                                            <p:cTn id="8" dur="1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par>
                              <p:cTn id="13" fill="hold">
                                <p:stCondLst>
                                  <p:cond delay="2000"/>
                                </p:stCondLst>
                                <p:childTnLst>
                                  <p:par>
                                    <p:cTn id="14" presetID="1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p:tgtEl>
                                              <p:spTgt spid="4"/>
                                            </p:tgtEl>
                                            <p:attrNameLst>
                                              <p:attrName>ppt_x</p:attrName>
                                            </p:attrNameLst>
                                          </p:cBhvr>
                                          <p:tavLst>
                                            <p:tav tm="0">
                                              <p:val>
                                                <p:strVal val="#ppt_x-#ppt_w*1.125000"/>
                                              </p:val>
                                            </p:tav>
                                            <p:tav tm="100000">
                                              <p:val>
                                                <p:strVal val="#ppt_x"/>
                                              </p:val>
                                            </p:tav>
                                          </p:tavLst>
                                        </p:anim>
                                        <p:animEffect transition="in" filter="wipe(right)">
                                          <p:cBhvr>
                                            <p:cTn id="17" dur="500"/>
                                            <p:tgtEl>
                                              <p:spTgt spid="4"/>
                                            </p:tgtEl>
                                          </p:cBhvr>
                                        </p:animEffect>
                                      </p:childTnLst>
                                    </p:cTn>
                                  </p:par>
                                </p:childTnLst>
                              </p:cTn>
                            </p:par>
                            <p:par>
                              <p:cTn id="18" fill="hold">
                                <p:stCondLst>
                                  <p:cond delay="2500"/>
                                </p:stCondLst>
                                <p:childTnLst>
                                  <p:par>
                                    <p:cTn id="19" presetID="47"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anim calcmode="lin" valueType="num">
                                          <p:cBhvr>
                                            <p:cTn id="22" dur="500" fill="hold"/>
                                            <p:tgtEl>
                                              <p:spTgt spid="6"/>
                                            </p:tgtEl>
                                            <p:attrNameLst>
                                              <p:attrName>ppt_x</p:attrName>
                                            </p:attrNameLst>
                                          </p:cBhvr>
                                          <p:tavLst>
                                            <p:tav tm="0">
                                              <p:val>
                                                <p:strVal val="#ppt_x"/>
                                              </p:val>
                                            </p:tav>
                                            <p:tav tm="100000">
                                              <p:val>
                                                <p:strVal val="#ppt_x"/>
                                              </p:val>
                                            </p:tav>
                                          </p:tavLst>
                                        </p:anim>
                                        <p:anim calcmode="lin" valueType="num">
                                          <p:cBhvr>
                                            <p:cTn id="23" dur="500" fill="hold"/>
                                            <p:tgtEl>
                                              <p:spTgt spid="6"/>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23" presetClass="entr" presetSubtype="528"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 calcmode="lin" valueType="num">
                                          <p:cBhvr>
                                            <p:cTn id="29" dur="500" fill="hold"/>
                                            <p:tgtEl>
                                              <p:spTgt spid="18"/>
                                            </p:tgtEl>
                                            <p:attrNameLst>
                                              <p:attrName>ppt_x</p:attrName>
                                            </p:attrNameLst>
                                          </p:cBhvr>
                                          <p:tavLst>
                                            <p:tav tm="0">
                                              <p:val>
                                                <p:fltVal val="0.5"/>
                                              </p:val>
                                            </p:tav>
                                            <p:tav tm="100000">
                                              <p:val>
                                                <p:strVal val="#ppt_x"/>
                                              </p:val>
                                            </p:tav>
                                          </p:tavLst>
                                        </p:anim>
                                        <p:anim calcmode="lin" valueType="num">
                                          <p:cBhvr>
                                            <p:cTn id="30" dur="500" fill="hold"/>
                                            <p:tgtEl>
                                              <p:spTgt spid="18"/>
                                            </p:tgtEl>
                                            <p:attrNameLst>
                                              <p:attrName>ppt_y</p:attrName>
                                            </p:attrNameLst>
                                          </p:cBhvr>
                                          <p:tavLst>
                                            <p:tav tm="0">
                                              <p:val>
                                                <p:fltVal val="0.5"/>
                                              </p:val>
                                            </p:tav>
                                            <p:tav tm="100000">
                                              <p:val>
                                                <p:strVal val="#ppt_y"/>
                                              </p:val>
                                            </p:tav>
                                          </p:tavLst>
                                        </p:anim>
                                      </p:childTnLst>
                                    </p:cTn>
                                  </p:par>
                                  <p:par>
                                    <p:cTn id="31" presetID="23" presetClass="entr" presetSubtype="528" fill="hold" nodeType="withEffect">
                                      <p:stCondLst>
                                        <p:cond delay="300"/>
                                      </p:stCondLst>
                                      <p:childTnLst>
                                        <p:set>
                                          <p:cBhvr>
                                            <p:cTn id="32" dur="1" fill="hold">
                                              <p:stCondLst>
                                                <p:cond delay="0"/>
                                              </p:stCondLst>
                                            </p:cTn>
                                            <p:tgtEl>
                                              <p:spTgt spid="21"/>
                                            </p:tgtEl>
                                            <p:attrNameLst>
                                              <p:attrName>style.visibility</p:attrName>
                                            </p:attrNameLst>
                                          </p:cBhvr>
                                          <p:to>
                                            <p:strVal val="visible"/>
                                          </p:to>
                                        </p:set>
                                        <p:anim calcmode="lin" valueType="num">
                                          <p:cBhvr>
                                            <p:cTn id="33" dur="500" fill="hold"/>
                                            <p:tgtEl>
                                              <p:spTgt spid="21"/>
                                            </p:tgtEl>
                                            <p:attrNameLst>
                                              <p:attrName>ppt_w</p:attrName>
                                            </p:attrNameLst>
                                          </p:cBhvr>
                                          <p:tavLst>
                                            <p:tav tm="0">
                                              <p:val>
                                                <p:fltVal val="0"/>
                                              </p:val>
                                            </p:tav>
                                            <p:tav tm="100000">
                                              <p:val>
                                                <p:strVal val="#ppt_w"/>
                                              </p:val>
                                            </p:tav>
                                          </p:tavLst>
                                        </p:anim>
                                        <p:anim calcmode="lin" valueType="num">
                                          <p:cBhvr>
                                            <p:cTn id="34" dur="500" fill="hold"/>
                                            <p:tgtEl>
                                              <p:spTgt spid="21"/>
                                            </p:tgtEl>
                                            <p:attrNameLst>
                                              <p:attrName>ppt_h</p:attrName>
                                            </p:attrNameLst>
                                          </p:cBhvr>
                                          <p:tavLst>
                                            <p:tav tm="0">
                                              <p:val>
                                                <p:fltVal val="0"/>
                                              </p:val>
                                            </p:tav>
                                            <p:tav tm="100000">
                                              <p:val>
                                                <p:strVal val="#ppt_h"/>
                                              </p:val>
                                            </p:tav>
                                          </p:tavLst>
                                        </p:anim>
                                        <p:anim calcmode="lin" valueType="num">
                                          <p:cBhvr>
                                            <p:cTn id="35" dur="500" fill="hold"/>
                                            <p:tgtEl>
                                              <p:spTgt spid="21"/>
                                            </p:tgtEl>
                                            <p:attrNameLst>
                                              <p:attrName>ppt_x</p:attrName>
                                            </p:attrNameLst>
                                          </p:cBhvr>
                                          <p:tavLst>
                                            <p:tav tm="0">
                                              <p:val>
                                                <p:fltVal val="0.5"/>
                                              </p:val>
                                            </p:tav>
                                            <p:tav tm="100000">
                                              <p:val>
                                                <p:strVal val="#ppt_x"/>
                                              </p:val>
                                            </p:tav>
                                          </p:tavLst>
                                        </p:anim>
                                        <p:anim calcmode="lin" valueType="num">
                                          <p:cBhvr>
                                            <p:cTn id="36" dur="500" fill="hold"/>
                                            <p:tgtEl>
                                              <p:spTgt spid="21"/>
                                            </p:tgtEl>
                                            <p:attrNameLst>
                                              <p:attrName>ppt_y</p:attrName>
                                            </p:attrNameLst>
                                          </p:cBhvr>
                                          <p:tavLst>
                                            <p:tav tm="0">
                                              <p:val>
                                                <p:fltVal val="0.5"/>
                                              </p:val>
                                            </p:tav>
                                            <p:tav tm="100000">
                                              <p:val>
                                                <p:strVal val="#ppt_y"/>
                                              </p:val>
                                            </p:tav>
                                          </p:tavLst>
                                        </p:anim>
                                      </p:childTnLst>
                                    </p:cTn>
                                  </p:par>
                                  <p:par>
                                    <p:cTn id="37" presetID="23" presetClass="entr" presetSubtype="528" fill="hold" nodeType="withEffect">
                                      <p:stCondLst>
                                        <p:cond delay="700"/>
                                      </p:stCondLst>
                                      <p:childTnLst>
                                        <p:set>
                                          <p:cBhvr>
                                            <p:cTn id="38" dur="1" fill="hold">
                                              <p:stCondLst>
                                                <p:cond delay="0"/>
                                              </p:stCondLst>
                                            </p:cTn>
                                            <p:tgtEl>
                                              <p:spTgt spid="24"/>
                                            </p:tgtEl>
                                            <p:attrNameLst>
                                              <p:attrName>style.visibility</p:attrName>
                                            </p:attrNameLst>
                                          </p:cBhvr>
                                          <p:to>
                                            <p:strVal val="visible"/>
                                          </p:to>
                                        </p:set>
                                        <p:anim calcmode="lin" valueType="num">
                                          <p:cBhvr>
                                            <p:cTn id="39" dur="500" fill="hold"/>
                                            <p:tgtEl>
                                              <p:spTgt spid="24"/>
                                            </p:tgtEl>
                                            <p:attrNameLst>
                                              <p:attrName>ppt_w</p:attrName>
                                            </p:attrNameLst>
                                          </p:cBhvr>
                                          <p:tavLst>
                                            <p:tav tm="0">
                                              <p:val>
                                                <p:fltVal val="0"/>
                                              </p:val>
                                            </p:tav>
                                            <p:tav tm="100000">
                                              <p:val>
                                                <p:strVal val="#ppt_w"/>
                                              </p:val>
                                            </p:tav>
                                          </p:tavLst>
                                        </p:anim>
                                        <p:anim calcmode="lin" valueType="num">
                                          <p:cBhvr>
                                            <p:cTn id="40" dur="500" fill="hold"/>
                                            <p:tgtEl>
                                              <p:spTgt spid="24"/>
                                            </p:tgtEl>
                                            <p:attrNameLst>
                                              <p:attrName>ppt_h</p:attrName>
                                            </p:attrNameLst>
                                          </p:cBhvr>
                                          <p:tavLst>
                                            <p:tav tm="0">
                                              <p:val>
                                                <p:fltVal val="0"/>
                                              </p:val>
                                            </p:tav>
                                            <p:tav tm="100000">
                                              <p:val>
                                                <p:strVal val="#ppt_h"/>
                                              </p:val>
                                            </p:tav>
                                          </p:tavLst>
                                        </p:anim>
                                        <p:anim calcmode="lin" valueType="num">
                                          <p:cBhvr>
                                            <p:cTn id="41" dur="500" fill="hold"/>
                                            <p:tgtEl>
                                              <p:spTgt spid="24"/>
                                            </p:tgtEl>
                                            <p:attrNameLst>
                                              <p:attrName>ppt_x</p:attrName>
                                            </p:attrNameLst>
                                          </p:cBhvr>
                                          <p:tavLst>
                                            <p:tav tm="0">
                                              <p:val>
                                                <p:fltVal val="0.5"/>
                                              </p:val>
                                            </p:tav>
                                            <p:tav tm="100000">
                                              <p:val>
                                                <p:strVal val="#ppt_x"/>
                                              </p:val>
                                            </p:tav>
                                          </p:tavLst>
                                        </p:anim>
                                        <p:anim calcmode="lin" valueType="num">
                                          <p:cBhvr>
                                            <p:cTn id="42" dur="500" fill="hold"/>
                                            <p:tgtEl>
                                              <p:spTgt spid="24"/>
                                            </p:tgtEl>
                                            <p:attrNameLst>
                                              <p:attrName>ppt_y</p:attrName>
                                            </p:attrNameLst>
                                          </p:cBhvr>
                                          <p:tavLst>
                                            <p:tav tm="0">
                                              <p:val>
                                                <p:fltVal val="0.5"/>
                                              </p:val>
                                            </p:tav>
                                            <p:tav tm="100000">
                                              <p:val>
                                                <p:strVal val="#ppt_y"/>
                                              </p:val>
                                            </p:tav>
                                          </p:tavLst>
                                        </p:anim>
                                      </p:childTnLst>
                                    </p:cTn>
                                  </p:par>
                                  <p:par>
                                    <p:cTn id="43" presetID="23" presetClass="entr" presetSubtype="528" fill="hold" nodeType="withEffect">
                                      <p:stCondLst>
                                        <p:cond delay="300"/>
                                      </p:stCondLst>
                                      <p:childTnLst>
                                        <p:set>
                                          <p:cBhvr>
                                            <p:cTn id="44" dur="1" fill="hold">
                                              <p:stCondLst>
                                                <p:cond delay="0"/>
                                              </p:stCondLst>
                                            </p:cTn>
                                            <p:tgtEl>
                                              <p:spTgt spid="27"/>
                                            </p:tgtEl>
                                            <p:attrNameLst>
                                              <p:attrName>style.visibility</p:attrName>
                                            </p:attrNameLst>
                                          </p:cBhvr>
                                          <p:to>
                                            <p:strVal val="visible"/>
                                          </p:to>
                                        </p:set>
                                        <p:anim calcmode="lin" valueType="num">
                                          <p:cBhvr>
                                            <p:cTn id="45" dur="500" fill="hold"/>
                                            <p:tgtEl>
                                              <p:spTgt spid="27"/>
                                            </p:tgtEl>
                                            <p:attrNameLst>
                                              <p:attrName>ppt_w</p:attrName>
                                            </p:attrNameLst>
                                          </p:cBhvr>
                                          <p:tavLst>
                                            <p:tav tm="0">
                                              <p:val>
                                                <p:fltVal val="0"/>
                                              </p:val>
                                            </p:tav>
                                            <p:tav tm="100000">
                                              <p:val>
                                                <p:strVal val="#ppt_w"/>
                                              </p:val>
                                            </p:tav>
                                          </p:tavLst>
                                        </p:anim>
                                        <p:anim calcmode="lin" valueType="num">
                                          <p:cBhvr>
                                            <p:cTn id="46" dur="500" fill="hold"/>
                                            <p:tgtEl>
                                              <p:spTgt spid="27"/>
                                            </p:tgtEl>
                                            <p:attrNameLst>
                                              <p:attrName>ppt_h</p:attrName>
                                            </p:attrNameLst>
                                          </p:cBhvr>
                                          <p:tavLst>
                                            <p:tav tm="0">
                                              <p:val>
                                                <p:fltVal val="0"/>
                                              </p:val>
                                            </p:tav>
                                            <p:tav tm="100000">
                                              <p:val>
                                                <p:strVal val="#ppt_h"/>
                                              </p:val>
                                            </p:tav>
                                          </p:tavLst>
                                        </p:anim>
                                        <p:anim calcmode="lin" valueType="num">
                                          <p:cBhvr>
                                            <p:cTn id="47" dur="500" fill="hold"/>
                                            <p:tgtEl>
                                              <p:spTgt spid="27"/>
                                            </p:tgtEl>
                                            <p:attrNameLst>
                                              <p:attrName>ppt_x</p:attrName>
                                            </p:attrNameLst>
                                          </p:cBhvr>
                                          <p:tavLst>
                                            <p:tav tm="0">
                                              <p:val>
                                                <p:fltVal val="0.5"/>
                                              </p:val>
                                            </p:tav>
                                            <p:tav tm="100000">
                                              <p:val>
                                                <p:strVal val="#ppt_x"/>
                                              </p:val>
                                            </p:tav>
                                          </p:tavLst>
                                        </p:anim>
                                        <p:anim calcmode="lin" valueType="num">
                                          <p:cBhvr>
                                            <p:cTn id="48" dur="500" fill="hold"/>
                                            <p:tgtEl>
                                              <p:spTgt spid="27"/>
                                            </p:tgtEl>
                                            <p:attrNameLst>
                                              <p:attrName>ppt_y</p:attrName>
                                            </p:attrNameLst>
                                          </p:cBhvr>
                                          <p:tavLst>
                                            <p:tav tm="0">
                                              <p:val>
                                                <p:fltVal val="0.5"/>
                                              </p:val>
                                            </p:tav>
                                            <p:tav tm="100000">
                                              <p:val>
                                                <p:strVal val="#ppt_y"/>
                                              </p:val>
                                            </p:tav>
                                          </p:tavLst>
                                        </p:anim>
                                      </p:childTnLst>
                                    </p:cTn>
                                  </p:par>
                                  <p:par>
                                    <p:cTn id="49" presetID="23" presetClass="entr" presetSubtype="528" fill="hold" nodeType="withEffect">
                                      <p:stCondLst>
                                        <p:cond delay="100"/>
                                      </p:stCondLst>
                                      <p:childTnLst>
                                        <p:set>
                                          <p:cBhvr>
                                            <p:cTn id="50" dur="1" fill="hold">
                                              <p:stCondLst>
                                                <p:cond delay="0"/>
                                              </p:stCondLst>
                                            </p:cTn>
                                            <p:tgtEl>
                                              <p:spTgt spid="30"/>
                                            </p:tgtEl>
                                            <p:attrNameLst>
                                              <p:attrName>style.visibility</p:attrName>
                                            </p:attrNameLst>
                                          </p:cBhvr>
                                          <p:to>
                                            <p:strVal val="visible"/>
                                          </p:to>
                                        </p:set>
                                        <p:anim calcmode="lin" valueType="num">
                                          <p:cBhvr>
                                            <p:cTn id="51" dur="500" fill="hold"/>
                                            <p:tgtEl>
                                              <p:spTgt spid="30"/>
                                            </p:tgtEl>
                                            <p:attrNameLst>
                                              <p:attrName>ppt_w</p:attrName>
                                            </p:attrNameLst>
                                          </p:cBhvr>
                                          <p:tavLst>
                                            <p:tav tm="0">
                                              <p:val>
                                                <p:fltVal val="0"/>
                                              </p:val>
                                            </p:tav>
                                            <p:tav tm="100000">
                                              <p:val>
                                                <p:strVal val="#ppt_w"/>
                                              </p:val>
                                            </p:tav>
                                          </p:tavLst>
                                        </p:anim>
                                        <p:anim calcmode="lin" valueType="num">
                                          <p:cBhvr>
                                            <p:cTn id="52" dur="500" fill="hold"/>
                                            <p:tgtEl>
                                              <p:spTgt spid="30"/>
                                            </p:tgtEl>
                                            <p:attrNameLst>
                                              <p:attrName>ppt_h</p:attrName>
                                            </p:attrNameLst>
                                          </p:cBhvr>
                                          <p:tavLst>
                                            <p:tav tm="0">
                                              <p:val>
                                                <p:fltVal val="0"/>
                                              </p:val>
                                            </p:tav>
                                            <p:tav tm="100000">
                                              <p:val>
                                                <p:strVal val="#ppt_h"/>
                                              </p:val>
                                            </p:tav>
                                          </p:tavLst>
                                        </p:anim>
                                        <p:anim calcmode="lin" valueType="num">
                                          <p:cBhvr>
                                            <p:cTn id="53" dur="500" fill="hold"/>
                                            <p:tgtEl>
                                              <p:spTgt spid="30"/>
                                            </p:tgtEl>
                                            <p:attrNameLst>
                                              <p:attrName>ppt_x</p:attrName>
                                            </p:attrNameLst>
                                          </p:cBhvr>
                                          <p:tavLst>
                                            <p:tav tm="0">
                                              <p:val>
                                                <p:fltVal val="0.5"/>
                                              </p:val>
                                            </p:tav>
                                            <p:tav tm="100000">
                                              <p:val>
                                                <p:strVal val="#ppt_x"/>
                                              </p:val>
                                            </p:tav>
                                          </p:tavLst>
                                        </p:anim>
                                        <p:anim calcmode="lin" valueType="num">
                                          <p:cBhvr>
                                            <p:cTn id="54" dur="500" fill="hold"/>
                                            <p:tgtEl>
                                              <p:spTgt spid="30"/>
                                            </p:tgtEl>
                                            <p:attrNameLst>
                                              <p:attrName>ppt_y</p:attrName>
                                            </p:attrNameLst>
                                          </p:cBhvr>
                                          <p:tavLst>
                                            <p:tav tm="0">
                                              <p:val>
                                                <p:fltVal val="0.5"/>
                                              </p:val>
                                            </p:tav>
                                            <p:tav tm="100000">
                                              <p:val>
                                                <p:strVal val="#ppt_y"/>
                                              </p:val>
                                            </p:tav>
                                          </p:tavLst>
                                        </p:anim>
                                      </p:childTnLst>
                                    </p:cTn>
                                  </p:par>
                                  <p:par>
                                    <p:cTn id="55" presetID="23" presetClass="entr" presetSubtype="528" fill="hold" nodeType="withEffect">
                                      <p:stCondLst>
                                        <p:cond delay="600"/>
                                      </p:stCondLst>
                                      <p:childTnLst>
                                        <p:set>
                                          <p:cBhvr>
                                            <p:cTn id="56" dur="1" fill="hold">
                                              <p:stCondLst>
                                                <p:cond delay="0"/>
                                              </p:stCondLst>
                                            </p:cTn>
                                            <p:tgtEl>
                                              <p:spTgt spid="33"/>
                                            </p:tgtEl>
                                            <p:attrNameLst>
                                              <p:attrName>style.visibility</p:attrName>
                                            </p:attrNameLst>
                                          </p:cBhvr>
                                          <p:to>
                                            <p:strVal val="visible"/>
                                          </p:to>
                                        </p:set>
                                        <p:anim calcmode="lin" valueType="num">
                                          <p:cBhvr>
                                            <p:cTn id="57" dur="500" fill="hold"/>
                                            <p:tgtEl>
                                              <p:spTgt spid="33"/>
                                            </p:tgtEl>
                                            <p:attrNameLst>
                                              <p:attrName>ppt_w</p:attrName>
                                            </p:attrNameLst>
                                          </p:cBhvr>
                                          <p:tavLst>
                                            <p:tav tm="0">
                                              <p:val>
                                                <p:fltVal val="0"/>
                                              </p:val>
                                            </p:tav>
                                            <p:tav tm="100000">
                                              <p:val>
                                                <p:strVal val="#ppt_w"/>
                                              </p:val>
                                            </p:tav>
                                          </p:tavLst>
                                        </p:anim>
                                        <p:anim calcmode="lin" valueType="num">
                                          <p:cBhvr>
                                            <p:cTn id="58" dur="500" fill="hold"/>
                                            <p:tgtEl>
                                              <p:spTgt spid="33"/>
                                            </p:tgtEl>
                                            <p:attrNameLst>
                                              <p:attrName>ppt_h</p:attrName>
                                            </p:attrNameLst>
                                          </p:cBhvr>
                                          <p:tavLst>
                                            <p:tav tm="0">
                                              <p:val>
                                                <p:fltVal val="0"/>
                                              </p:val>
                                            </p:tav>
                                            <p:tav tm="100000">
                                              <p:val>
                                                <p:strVal val="#ppt_h"/>
                                              </p:val>
                                            </p:tav>
                                          </p:tavLst>
                                        </p:anim>
                                        <p:anim calcmode="lin" valueType="num">
                                          <p:cBhvr>
                                            <p:cTn id="59" dur="500" fill="hold"/>
                                            <p:tgtEl>
                                              <p:spTgt spid="33"/>
                                            </p:tgtEl>
                                            <p:attrNameLst>
                                              <p:attrName>ppt_x</p:attrName>
                                            </p:attrNameLst>
                                          </p:cBhvr>
                                          <p:tavLst>
                                            <p:tav tm="0">
                                              <p:val>
                                                <p:fltVal val="0.5"/>
                                              </p:val>
                                            </p:tav>
                                            <p:tav tm="100000">
                                              <p:val>
                                                <p:strVal val="#ppt_x"/>
                                              </p:val>
                                            </p:tav>
                                          </p:tavLst>
                                        </p:anim>
                                        <p:anim calcmode="lin" valueType="num">
                                          <p:cBhvr>
                                            <p:cTn id="60" dur="500" fill="hold"/>
                                            <p:tgtEl>
                                              <p:spTgt spid="33"/>
                                            </p:tgtEl>
                                            <p:attrNameLst>
                                              <p:attrName>ppt_y</p:attrName>
                                            </p:attrNameLst>
                                          </p:cBhvr>
                                          <p:tavLst>
                                            <p:tav tm="0">
                                              <p:val>
                                                <p:fltVal val="0.5"/>
                                              </p:val>
                                            </p:tav>
                                            <p:tav tm="100000">
                                              <p:val>
                                                <p:strVal val="#ppt_y"/>
                                              </p:val>
                                            </p:tav>
                                          </p:tavLst>
                                        </p:anim>
                                      </p:childTnLst>
                                    </p:cTn>
                                  </p:par>
                                  <p:par>
                                    <p:cTn id="61" presetID="23" presetClass="entr" presetSubtype="528" fill="hold" nodeType="withEffect">
                                      <p:stCondLst>
                                        <p:cond delay="300"/>
                                      </p:stCondLst>
                                      <p:childTnLst>
                                        <p:set>
                                          <p:cBhvr>
                                            <p:cTn id="62" dur="1" fill="hold">
                                              <p:stCondLst>
                                                <p:cond delay="0"/>
                                              </p:stCondLst>
                                            </p:cTn>
                                            <p:tgtEl>
                                              <p:spTgt spid="36"/>
                                            </p:tgtEl>
                                            <p:attrNameLst>
                                              <p:attrName>style.visibility</p:attrName>
                                            </p:attrNameLst>
                                          </p:cBhvr>
                                          <p:to>
                                            <p:strVal val="visible"/>
                                          </p:to>
                                        </p:set>
                                        <p:anim calcmode="lin" valueType="num">
                                          <p:cBhvr>
                                            <p:cTn id="63" dur="500" fill="hold"/>
                                            <p:tgtEl>
                                              <p:spTgt spid="36"/>
                                            </p:tgtEl>
                                            <p:attrNameLst>
                                              <p:attrName>ppt_w</p:attrName>
                                            </p:attrNameLst>
                                          </p:cBhvr>
                                          <p:tavLst>
                                            <p:tav tm="0">
                                              <p:val>
                                                <p:fltVal val="0"/>
                                              </p:val>
                                            </p:tav>
                                            <p:tav tm="100000">
                                              <p:val>
                                                <p:strVal val="#ppt_w"/>
                                              </p:val>
                                            </p:tav>
                                          </p:tavLst>
                                        </p:anim>
                                        <p:anim calcmode="lin" valueType="num">
                                          <p:cBhvr>
                                            <p:cTn id="64" dur="500" fill="hold"/>
                                            <p:tgtEl>
                                              <p:spTgt spid="36"/>
                                            </p:tgtEl>
                                            <p:attrNameLst>
                                              <p:attrName>ppt_h</p:attrName>
                                            </p:attrNameLst>
                                          </p:cBhvr>
                                          <p:tavLst>
                                            <p:tav tm="0">
                                              <p:val>
                                                <p:fltVal val="0"/>
                                              </p:val>
                                            </p:tav>
                                            <p:tav tm="100000">
                                              <p:val>
                                                <p:strVal val="#ppt_h"/>
                                              </p:val>
                                            </p:tav>
                                          </p:tavLst>
                                        </p:anim>
                                        <p:anim calcmode="lin" valueType="num">
                                          <p:cBhvr>
                                            <p:cTn id="65" dur="500" fill="hold"/>
                                            <p:tgtEl>
                                              <p:spTgt spid="36"/>
                                            </p:tgtEl>
                                            <p:attrNameLst>
                                              <p:attrName>ppt_x</p:attrName>
                                            </p:attrNameLst>
                                          </p:cBhvr>
                                          <p:tavLst>
                                            <p:tav tm="0">
                                              <p:val>
                                                <p:fltVal val="0.5"/>
                                              </p:val>
                                            </p:tav>
                                            <p:tav tm="100000">
                                              <p:val>
                                                <p:strVal val="#ppt_x"/>
                                              </p:val>
                                            </p:tav>
                                          </p:tavLst>
                                        </p:anim>
                                        <p:anim calcmode="lin" valueType="num">
                                          <p:cBhvr>
                                            <p:cTn id="66" dur="500" fill="hold"/>
                                            <p:tgtEl>
                                              <p:spTgt spid="36"/>
                                            </p:tgtEl>
                                            <p:attrNameLst>
                                              <p:attrName>ppt_y</p:attrName>
                                            </p:attrNameLst>
                                          </p:cBhvr>
                                          <p:tavLst>
                                            <p:tav tm="0">
                                              <p:val>
                                                <p:fltVal val="0.5"/>
                                              </p:val>
                                            </p:tav>
                                            <p:tav tm="100000">
                                              <p:val>
                                                <p:strVal val="#ppt_y"/>
                                              </p:val>
                                            </p:tav>
                                          </p:tavLst>
                                        </p:anim>
                                      </p:childTnLst>
                                    </p:cTn>
                                  </p:par>
                                  <p:par>
                                    <p:cTn id="67" presetID="23" presetClass="entr" presetSubtype="528" fill="hold" nodeType="withEffect">
                                      <p:stCondLst>
                                        <p:cond delay="300"/>
                                      </p:stCondLst>
                                      <p:childTnLst>
                                        <p:set>
                                          <p:cBhvr>
                                            <p:cTn id="68" dur="1" fill="hold">
                                              <p:stCondLst>
                                                <p:cond delay="0"/>
                                              </p:stCondLst>
                                            </p:cTn>
                                            <p:tgtEl>
                                              <p:spTgt spid="39"/>
                                            </p:tgtEl>
                                            <p:attrNameLst>
                                              <p:attrName>style.visibility</p:attrName>
                                            </p:attrNameLst>
                                          </p:cBhvr>
                                          <p:to>
                                            <p:strVal val="visible"/>
                                          </p:to>
                                        </p:set>
                                        <p:anim calcmode="lin" valueType="num">
                                          <p:cBhvr>
                                            <p:cTn id="69" dur="500" fill="hold"/>
                                            <p:tgtEl>
                                              <p:spTgt spid="39"/>
                                            </p:tgtEl>
                                            <p:attrNameLst>
                                              <p:attrName>ppt_w</p:attrName>
                                            </p:attrNameLst>
                                          </p:cBhvr>
                                          <p:tavLst>
                                            <p:tav tm="0">
                                              <p:val>
                                                <p:fltVal val="0"/>
                                              </p:val>
                                            </p:tav>
                                            <p:tav tm="100000">
                                              <p:val>
                                                <p:strVal val="#ppt_w"/>
                                              </p:val>
                                            </p:tav>
                                          </p:tavLst>
                                        </p:anim>
                                        <p:anim calcmode="lin" valueType="num">
                                          <p:cBhvr>
                                            <p:cTn id="70" dur="500" fill="hold"/>
                                            <p:tgtEl>
                                              <p:spTgt spid="39"/>
                                            </p:tgtEl>
                                            <p:attrNameLst>
                                              <p:attrName>ppt_h</p:attrName>
                                            </p:attrNameLst>
                                          </p:cBhvr>
                                          <p:tavLst>
                                            <p:tav tm="0">
                                              <p:val>
                                                <p:fltVal val="0"/>
                                              </p:val>
                                            </p:tav>
                                            <p:tav tm="100000">
                                              <p:val>
                                                <p:strVal val="#ppt_h"/>
                                              </p:val>
                                            </p:tav>
                                          </p:tavLst>
                                        </p:anim>
                                        <p:anim calcmode="lin" valueType="num">
                                          <p:cBhvr>
                                            <p:cTn id="71" dur="500" fill="hold"/>
                                            <p:tgtEl>
                                              <p:spTgt spid="39"/>
                                            </p:tgtEl>
                                            <p:attrNameLst>
                                              <p:attrName>ppt_x</p:attrName>
                                            </p:attrNameLst>
                                          </p:cBhvr>
                                          <p:tavLst>
                                            <p:tav tm="0">
                                              <p:val>
                                                <p:fltVal val="0.5"/>
                                              </p:val>
                                            </p:tav>
                                            <p:tav tm="100000">
                                              <p:val>
                                                <p:strVal val="#ppt_x"/>
                                              </p:val>
                                            </p:tav>
                                          </p:tavLst>
                                        </p:anim>
                                        <p:anim calcmode="lin" valueType="num">
                                          <p:cBhvr>
                                            <p:cTn id="72" dur="500" fill="hold"/>
                                            <p:tgtEl>
                                              <p:spTgt spid="39"/>
                                            </p:tgtEl>
                                            <p:attrNameLst>
                                              <p:attrName>ppt_y</p:attrName>
                                            </p:attrNameLst>
                                          </p:cBhvr>
                                          <p:tavLst>
                                            <p:tav tm="0">
                                              <p:val>
                                                <p:fltVal val="0.5"/>
                                              </p:val>
                                            </p:tav>
                                            <p:tav tm="100000">
                                              <p:val>
                                                <p:strVal val="#ppt_y"/>
                                              </p:val>
                                            </p:tav>
                                          </p:tavLst>
                                        </p:anim>
                                      </p:childTnLst>
                                    </p:cTn>
                                  </p:par>
                                  <p:par>
                                    <p:cTn id="73" presetID="23" presetClass="entr" presetSubtype="528" fill="hold" nodeType="withEffect">
                                      <p:stCondLst>
                                        <p:cond delay="600"/>
                                      </p:stCondLst>
                                      <p:childTnLst>
                                        <p:set>
                                          <p:cBhvr>
                                            <p:cTn id="74" dur="1" fill="hold">
                                              <p:stCondLst>
                                                <p:cond delay="0"/>
                                              </p:stCondLst>
                                            </p:cTn>
                                            <p:tgtEl>
                                              <p:spTgt spid="42"/>
                                            </p:tgtEl>
                                            <p:attrNameLst>
                                              <p:attrName>style.visibility</p:attrName>
                                            </p:attrNameLst>
                                          </p:cBhvr>
                                          <p:to>
                                            <p:strVal val="visible"/>
                                          </p:to>
                                        </p:set>
                                        <p:anim calcmode="lin" valueType="num">
                                          <p:cBhvr>
                                            <p:cTn id="75" dur="500" fill="hold"/>
                                            <p:tgtEl>
                                              <p:spTgt spid="42"/>
                                            </p:tgtEl>
                                            <p:attrNameLst>
                                              <p:attrName>ppt_w</p:attrName>
                                            </p:attrNameLst>
                                          </p:cBhvr>
                                          <p:tavLst>
                                            <p:tav tm="0">
                                              <p:val>
                                                <p:fltVal val="0"/>
                                              </p:val>
                                            </p:tav>
                                            <p:tav tm="100000">
                                              <p:val>
                                                <p:strVal val="#ppt_w"/>
                                              </p:val>
                                            </p:tav>
                                          </p:tavLst>
                                        </p:anim>
                                        <p:anim calcmode="lin" valueType="num">
                                          <p:cBhvr>
                                            <p:cTn id="76" dur="500" fill="hold"/>
                                            <p:tgtEl>
                                              <p:spTgt spid="42"/>
                                            </p:tgtEl>
                                            <p:attrNameLst>
                                              <p:attrName>ppt_h</p:attrName>
                                            </p:attrNameLst>
                                          </p:cBhvr>
                                          <p:tavLst>
                                            <p:tav tm="0">
                                              <p:val>
                                                <p:fltVal val="0"/>
                                              </p:val>
                                            </p:tav>
                                            <p:tav tm="100000">
                                              <p:val>
                                                <p:strVal val="#ppt_h"/>
                                              </p:val>
                                            </p:tav>
                                          </p:tavLst>
                                        </p:anim>
                                        <p:anim calcmode="lin" valueType="num">
                                          <p:cBhvr>
                                            <p:cTn id="77" dur="500" fill="hold"/>
                                            <p:tgtEl>
                                              <p:spTgt spid="42"/>
                                            </p:tgtEl>
                                            <p:attrNameLst>
                                              <p:attrName>ppt_x</p:attrName>
                                            </p:attrNameLst>
                                          </p:cBhvr>
                                          <p:tavLst>
                                            <p:tav tm="0">
                                              <p:val>
                                                <p:fltVal val="0.5"/>
                                              </p:val>
                                            </p:tav>
                                            <p:tav tm="100000">
                                              <p:val>
                                                <p:strVal val="#ppt_x"/>
                                              </p:val>
                                            </p:tav>
                                          </p:tavLst>
                                        </p:anim>
                                        <p:anim calcmode="lin" valueType="num">
                                          <p:cBhvr>
                                            <p:cTn id="78" dur="500" fill="hold"/>
                                            <p:tgtEl>
                                              <p:spTgt spid="42"/>
                                            </p:tgtEl>
                                            <p:attrNameLst>
                                              <p:attrName>ppt_y</p:attrName>
                                            </p:attrNameLst>
                                          </p:cBhvr>
                                          <p:tavLst>
                                            <p:tav tm="0">
                                              <p:val>
                                                <p:fltVal val="0.5"/>
                                              </p:val>
                                            </p:tav>
                                            <p:tav tm="100000">
                                              <p:val>
                                                <p:strVal val="#ppt_y"/>
                                              </p:val>
                                            </p:tav>
                                          </p:tavLst>
                                        </p:anim>
                                      </p:childTnLst>
                                    </p:cTn>
                                  </p:par>
                                  <p:par>
                                    <p:cTn id="79" presetID="23" presetClass="entr" presetSubtype="528" fill="hold" nodeType="withEffect">
                                      <p:stCondLst>
                                        <p:cond delay="600"/>
                                      </p:stCondLst>
                                      <p:childTnLst>
                                        <p:set>
                                          <p:cBhvr>
                                            <p:cTn id="80" dur="1" fill="hold">
                                              <p:stCondLst>
                                                <p:cond delay="0"/>
                                              </p:stCondLst>
                                            </p:cTn>
                                            <p:tgtEl>
                                              <p:spTgt spid="45"/>
                                            </p:tgtEl>
                                            <p:attrNameLst>
                                              <p:attrName>style.visibility</p:attrName>
                                            </p:attrNameLst>
                                          </p:cBhvr>
                                          <p:to>
                                            <p:strVal val="visible"/>
                                          </p:to>
                                        </p:set>
                                        <p:anim calcmode="lin" valueType="num">
                                          <p:cBhvr>
                                            <p:cTn id="81" dur="500" fill="hold"/>
                                            <p:tgtEl>
                                              <p:spTgt spid="45"/>
                                            </p:tgtEl>
                                            <p:attrNameLst>
                                              <p:attrName>ppt_w</p:attrName>
                                            </p:attrNameLst>
                                          </p:cBhvr>
                                          <p:tavLst>
                                            <p:tav tm="0">
                                              <p:val>
                                                <p:fltVal val="0"/>
                                              </p:val>
                                            </p:tav>
                                            <p:tav tm="100000">
                                              <p:val>
                                                <p:strVal val="#ppt_w"/>
                                              </p:val>
                                            </p:tav>
                                          </p:tavLst>
                                        </p:anim>
                                        <p:anim calcmode="lin" valueType="num">
                                          <p:cBhvr>
                                            <p:cTn id="82" dur="500" fill="hold"/>
                                            <p:tgtEl>
                                              <p:spTgt spid="45"/>
                                            </p:tgtEl>
                                            <p:attrNameLst>
                                              <p:attrName>ppt_h</p:attrName>
                                            </p:attrNameLst>
                                          </p:cBhvr>
                                          <p:tavLst>
                                            <p:tav tm="0">
                                              <p:val>
                                                <p:fltVal val="0"/>
                                              </p:val>
                                            </p:tav>
                                            <p:tav tm="100000">
                                              <p:val>
                                                <p:strVal val="#ppt_h"/>
                                              </p:val>
                                            </p:tav>
                                          </p:tavLst>
                                        </p:anim>
                                        <p:anim calcmode="lin" valueType="num">
                                          <p:cBhvr>
                                            <p:cTn id="83" dur="500" fill="hold"/>
                                            <p:tgtEl>
                                              <p:spTgt spid="45"/>
                                            </p:tgtEl>
                                            <p:attrNameLst>
                                              <p:attrName>ppt_x</p:attrName>
                                            </p:attrNameLst>
                                          </p:cBhvr>
                                          <p:tavLst>
                                            <p:tav tm="0">
                                              <p:val>
                                                <p:fltVal val="0.5"/>
                                              </p:val>
                                            </p:tav>
                                            <p:tav tm="100000">
                                              <p:val>
                                                <p:strVal val="#ppt_x"/>
                                              </p:val>
                                            </p:tav>
                                          </p:tavLst>
                                        </p:anim>
                                        <p:anim calcmode="lin" valueType="num">
                                          <p:cBhvr>
                                            <p:cTn id="84" dur="500" fill="hold"/>
                                            <p:tgtEl>
                                              <p:spTgt spid="45"/>
                                            </p:tgtEl>
                                            <p:attrNameLst>
                                              <p:attrName>ppt_y</p:attrName>
                                            </p:attrNameLst>
                                          </p:cBhvr>
                                          <p:tavLst>
                                            <p:tav tm="0">
                                              <p:val>
                                                <p:fltVal val="0.5"/>
                                              </p:val>
                                            </p:tav>
                                            <p:tav tm="100000">
                                              <p:val>
                                                <p:strVal val="#ppt_y"/>
                                              </p:val>
                                            </p:tav>
                                          </p:tavLst>
                                        </p:anim>
                                      </p:childTnLst>
                                    </p:cTn>
                                  </p:par>
                                  <p:par>
                                    <p:cTn id="85" presetID="23" presetClass="entr" presetSubtype="528" fill="hold" nodeType="withEffect">
                                      <p:stCondLst>
                                        <p:cond delay="300"/>
                                      </p:stCondLst>
                                      <p:childTnLst>
                                        <p:set>
                                          <p:cBhvr>
                                            <p:cTn id="86" dur="1" fill="hold">
                                              <p:stCondLst>
                                                <p:cond delay="0"/>
                                              </p:stCondLst>
                                            </p:cTn>
                                            <p:tgtEl>
                                              <p:spTgt spid="48"/>
                                            </p:tgtEl>
                                            <p:attrNameLst>
                                              <p:attrName>style.visibility</p:attrName>
                                            </p:attrNameLst>
                                          </p:cBhvr>
                                          <p:to>
                                            <p:strVal val="visible"/>
                                          </p:to>
                                        </p:set>
                                        <p:anim calcmode="lin" valueType="num">
                                          <p:cBhvr>
                                            <p:cTn id="87" dur="500" fill="hold"/>
                                            <p:tgtEl>
                                              <p:spTgt spid="48"/>
                                            </p:tgtEl>
                                            <p:attrNameLst>
                                              <p:attrName>ppt_w</p:attrName>
                                            </p:attrNameLst>
                                          </p:cBhvr>
                                          <p:tavLst>
                                            <p:tav tm="0">
                                              <p:val>
                                                <p:fltVal val="0"/>
                                              </p:val>
                                            </p:tav>
                                            <p:tav tm="100000">
                                              <p:val>
                                                <p:strVal val="#ppt_w"/>
                                              </p:val>
                                            </p:tav>
                                          </p:tavLst>
                                        </p:anim>
                                        <p:anim calcmode="lin" valueType="num">
                                          <p:cBhvr>
                                            <p:cTn id="88" dur="500" fill="hold"/>
                                            <p:tgtEl>
                                              <p:spTgt spid="48"/>
                                            </p:tgtEl>
                                            <p:attrNameLst>
                                              <p:attrName>ppt_h</p:attrName>
                                            </p:attrNameLst>
                                          </p:cBhvr>
                                          <p:tavLst>
                                            <p:tav tm="0">
                                              <p:val>
                                                <p:fltVal val="0"/>
                                              </p:val>
                                            </p:tav>
                                            <p:tav tm="100000">
                                              <p:val>
                                                <p:strVal val="#ppt_h"/>
                                              </p:val>
                                            </p:tav>
                                          </p:tavLst>
                                        </p:anim>
                                        <p:anim calcmode="lin" valueType="num">
                                          <p:cBhvr>
                                            <p:cTn id="89" dur="500" fill="hold"/>
                                            <p:tgtEl>
                                              <p:spTgt spid="48"/>
                                            </p:tgtEl>
                                            <p:attrNameLst>
                                              <p:attrName>ppt_x</p:attrName>
                                            </p:attrNameLst>
                                          </p:cBhvr>
                                          <p:tavLst>
                                            <p:tav tm="0">
                                              <p:val>
                                                <p:fltVal val="0.5"/>
                                              </p:val>
                                            </p:tav>
                                            <p:tav tm="100000">
                                              <p:val>
                                                <p:strVal val="#ppt_x"/>
                                              </p:val>
                                            </p:tav>
                                          </p:tavLst>
                                        </p:anim>
                                        <p:anim calcmode="lin" valueType="num">
                                          <p:cBhvr>
                                            <p:cTn id="90" dur="500" fill="hold"/>
                                            <p:tgtEl>
                                              <p:spTgt spid="48"/>
                                            </p:tgtEl>
                                            <p:attrNameLst>
                                              <p:attrName>ppt_y</p:attrName>
                                            </p:attrNameLst>
                                          </p:cBhvr>
                                          <p:tavLst>
                                            <p:tav tm="0">
                                              <p:val>
                                                <p:fltVal val="0.5"/>
                                              </p:val>
                                            </p:tav>
                                            <p:tav tm="100000">
                                              <p:val>
                                                <p:strVal val="#ppt_y"/>
                                              </p:val>
                                            </p:tav>
                                          </p:tavLst>
                                        </p:anim>
                                      </p:childTnLst>
                                    </p:cTn>
                                  </p:par>
                                  <p:par>
                                    <p:cTn id="91" presetID="23" presetClass="entr" presetSubtype="528" fill="hold" nodeType="withEffect">
                                      <p:stCondLst>
                                        <p:cond delay="600"/>
                                      </p:stCondLst>
                                      <p:childTnLst>
                                        <p:set>
                                          <p:cBhvr>
                                            <p:cTn id="92" dur="1" fill="hold">
                                              <p:stCondLst>
                                                <p:cond delay="0"/>
                                              </p:stCondLst>
                                            </p:cTn>
                                            <p:tgtEl>
                                              <p:spTgt spid="51"/>
                                            </p:tgtEl>
                                            <p:attrNameLst>
                                              <p:attrName>style.visibility</p:attrName>
                                            </p:attrNameLst>
                                          </p:cBhvr>
                                          <p:to>
                                            <p:strVal val="visible"/>
                                          </p:to>
                                        </p:set>
                                        <p:anim calcmode="lin" valueType="num">
                                          <p:cBhvr>
                                            <p:cTn id="93" dur="500" fill="hold"/>
                                            <p:tgtEl>
                                              <p:spTgt spid="51"/>
                                            </p:tgtEl>
                                            <p:attrNameLst>
                                              <p:attrName>ppt_w</p:attrName>
                                            </p:attrNameLst>
                                          </p:cBhvr>
                                          <p:tavLst>
                                            <p:tav tm="0">
                                              <p:val>
                                                <p:fltVal val="0"/>
                                              </p:val>
                                            </p:tav>
                                            <p:tav tm="100000">
                                              <p:val>
                                                <p:strVal val="#ppt_w"/>
                                              </p:val>
                                            </p:tav>
                                          </p:tavLst>
                                        </p:anim>
                                        <p:anim calcmode="lin" valueType="num">
                                          <p:cBhvr>
                                            <p:cTn id="94" dur="500" fill="hold"/>
                                            <p:tgtEl>
                                              <p:spTgt spid="51"/>
                                            </p:tgtEl>
                                            <p:attrNameLst>
                                              <p:attrName>ppt_h</p:attrName>
                                            </p:attrNameLst>
                                          </p:cBhvr>
                                          <p:tavLst>
                                            <p:tav tm="0">
                                              <p:val>
                                                <p:fltVal val="0"/>
                                              </p:val>
                                            </p:tav>
                                            <p:tav tm="100000">
                                              <p:val>
                                                <p:strVal val="#ppt_h"/>
                                              </p:val>
                                            </p:tav>
                                          </p:tavLst>
                                        </p:anim>
                                        <p:anim calcmode="lin" valueType="num">
                                          <p:cBhvr>
                                            <p:cTn id="95" dur="500" fill="hold"/>
                                            <p:tgtEl>
                                              <p:spTgt spid="51"/>
                                            </p:tgtEl>
                                            <p:attrNameLst>
                                              <p:attrName>ppt_x</p:attrName>
                                            </p:attrNameLst>
                                          </p:cBhvr>
                                          <p:tavLst>
                                            <p:tav tm="0">
                                              <p:val>
                                                <p:fltVal val="0.5"/>
                                              </p:val>
                                            </p:tav>
                                            <p:tav tm="100000">
                                              <p:val>
                                                <p:strVal val="#ppt_x"/>
                                              </p:val>
                                            </p:tav>
                                          </p:tavLst>
                                        </p:anim>
                                        <p:anim calcmode="lin" valueType="num">
                                          <p:cBhvr>
                                            <p:cTn id="96" dur="500" fill="hold"/>
                                            <p:tgtEl>
                                              <p:spTgt spid="51"/>
                                            </p:tgtEl>
                                            <p:attrNameLst>
                                              <p:attrName>ppt_y</p:attrName>
                                            </p:attrNameLst>
                                          </p:cBhvr>
                                          <p:tavLst>
                                            <p:tav tm="0">
                                              <p:val>
                                                <p:fltVal val="0.5"/>
                                              </p:val>
                                            </p:tav>
                                            <p:tav tm="100000">
                                              <p:val>
                                                <p:strVal val="#ppt_y"/>
                                              </p:val>
                                            </p:tav>
                                          </p:tavLst>
                                        </p:anim>
                                      </p:childTnLst>
                                    </p:cTn>
                                  </p:par>
                                  <p:par>
                                    <p:cTn id="97" presetID="23" presetClass="entr" presetSubtype="528" fill="hold" nodeType="withEffect">
                                      <p:stCondLst>
                                        <p:cond delay="600"/>
                                      </p:stCondLst>
                                      <p:childTnLst>
                                        <p:set>
                                          <p:cBhvr>
                                            <p:cTn id="98" dur="1" fill="hold">
                                              <p:stCondLst>
                                                <p:cond delay="0"/>
                                              </p:stCondLst>
                                            </p:cTn>
                                            <p:tgtEl>
                                              <p:spTgt spid="54"/>
                                            </p:tgtEl>
                                            <p:attrNameLst>
                                              <p:attrName>style.visibility</p:attrName>
                                            </p:attrNameLst>
                                          </p:cBhvr>
                                          <p:to>
                                            <p:strVal val="visible"/>
                                          </p:to>
                                        </p:set>
                                        <p:anim calcmode="lin" valueType="num">
                                          <p:cBhvr>
                                            <p:cTn id="99" dur="500" fill="hold"/>
                                            <p:tgtEl>
                                              <p:spTgt spid="54"/>
                                            </p:tgtEl>
                                            <p:attrNameLst>
                                              <p:attrName>ppt_w</p:attrName>
                                            </p:attrNameLst>
                                          </p:cBhvr>
                                          <p:tavLst>
                                            <p:tav tm="0">
                                              <p:val>
                                                <p:fltVal val="0"/>
                                              </p:val>
                                            </p:tav>
                                            <p:tav tm="100000">
                                              <p:val>
                                                <p:strVal val="#ppt_w"/>
                                              </p:val>
                                            </p:tav>
                                          </p:tavLst>
                                        </p:anim>
                                        <p:anim calcmode="lin" valueType="num">
                                          <p:cBhvr>
                                            <p:cTn id="100" dur="500" fill="hold"/>
                                            <p:tgtEl>
                                              <p:spTgt spid="54"/>
                                            </p:tgtEl>
                                            <p:attrNameLst>
                                              <p:attrName>ppt_h</p:attrName>
                                            </p:attrNameLst>
                                          </p:cBhvr>
                                          <p:tavLst>
                                            <p:tav tm="0">
                                              <p:val>
                                                <p:fltVal val="0"/>
                                              </p:val>
                                            </p:tav>
                                            <p:tav tm="100000">
                                              <p:val>
                                                <p:strVal val="#ppt_h"/>
                                              </p:val>
                                            </p:tav>
                                          </p:tavLst>
                                        </p:anim>
                                        <p:anim calcmode="lin" valueType="num">
                                          <p:cBhvr>
                                            <p:cTn id="101" dur="500" fill="hold"/>
                                            <p:tgtEl>
                                              <p:spTgt spid="54"/>
                                            </p:tgtEl>
                                            <p:attrNameLst>
                                              <p:attrName>ppt_x</p:attrName>
                                            </p:attrNameLst>
                                          </p:cBhvr>
                                          <p:tavLst>
                                            <p:tav tm="0">
                                              <p:val>
                                                <p:fltVal val="0.5"/>
                                              </p:val>
                                            </p:tav>
                                            <p:tav tm="100000">
                                              <p:val>
                                                <p:strVal val="#ppt_x"/>
                                              </p:val>
                                            </p:tav>
                                          </p:tavLst>
                                        </p:anim>
                                        <p:anim calcmode="lin" valueType="num">
                                          <p:cBhvr>
                                            <p:cTn id="102" dur="500" fill="hold"/>
                                            <p:tgtEl>
                                              <p:spTgt spid="54"/>
                                            </p:tgtEl>
                                            <p:attrNameLst>
                                              <p:attrName>ppt_y</p:attrName>
                                            </p:attrNameLst>
                                          </p:cBhvr>
                                          <p:tavLst>
                                            <p:tav tm="0">
                                              <p:val>
                                                <p:fltVal val="0.5"/>
                                              </p:val>
                                            </p:tav>
                                            <p:tav tm="100000">
                                              <p:val>
                                                <p:strVal val="#ppt_y"/>
                                              </p:val>
                                            </p:tav>
                                          </p:tavLst>
                                        </p:anim>
                                      </p:childTnLst>
                                    </p:cTn>
                                  </p:par>
                                  <p:par>
                                    <p:cTn id="103" presetID="26" presetClass="emph" presetSubtype="0" repeatCount="3000" fill="hold" nodeType="withEffect">
                                      <p:stCondLst>
                                        <p:cond delay="600"/>
                                      </p:stCondLst>
                                      <p:childTnLst>
                                        <p:animEffect transition="out" filter="fade">
                                          <p:cBhvr>
                                            <p:cTn id="104" dur="500" tmFilter="0, 0; .2, .5; .8, .5; 1, 0"/>
                                            <p:tgtEl>
                                              <p:spTgt spid="18"/>
                                            </p:tgtEl>
                                          </p:cBhvr>
                                        </p:animEffect>
                                        <p:animScale>
                                          <p:cBhvr>
                                            <p:cTn id="105" dur="250" autoRev="1" fill="hold"/>
                                            <p:tgtEl>
                                              <p:spTgt spid="18"/>
                                            </p:tgtEl>
                                          </p:cBhvr>
                                          <p:by x="105000" y="105000"/>
                                        </p:animScale>
                                      </p:childTnLst>
                                    </p:cTn>
                                  </p:par>
                                  <p:par>
                                    <p:cTn id="106" presetID="26" presetClass="emph" presetSubtype="0" repeatCount="3000" fill="hold" nodeType="withEffect">
                                      <p:stCondLst>
                                        <p:cond delay="710"/>
                                      </p:stCondLst>
                                      <p:childTnLst>
                                        <p:animEffect transition="out" filter="fade">
                                          <p:cBhvr>
                                            <p:cTn id="107" dur="500" tmFilter="0, 0; .2, .5; .8, .5; 1, 0"/>
                                            <p:tgtEl>
                                              <p:spTgt spid="39"/>
                                            </p:tgtEl>
                                          </p:cBhvr>
                                        </p:animEffect>
                                        <p:animScale>
                                          <p:cBhvr>
                                            <p:cTn id="108" dur="250" autoRev="1" fill="hold"/>
                                            <p:tgtEl>
                                              <p:spTgt spid="39"/>
                                            </p:tgtEl>
                                          </p:cBhvr>
                                          <p:by x="105000" y="105000"/>
                                        </p:animScale>
                                      </p:childTnLst>
                                    </p:cTn>
                                  </p:par>
                                  <p:par>
                                    <p:cTn id="109" presetID="26" presetClass="emph" presetSubtype="0" repeatCount="3000" fill="hold" nodeType="withEffect">
                                      <p:stCondLst>
                                        <p:cond delay="410"/>
                                      </p:stCondLst>
                                      <p:childTnLst>
                                        <p:animEffect transition="out" filter="fade">
                                          <p:cBhvr>
                                            <p:cTn id="110" dur="500" tmFilter="0, 0; .2, .5; .8, .5; 1, 0"/>
                                            <p:tgtEl>
                                              <p:spTgt spid="45"/>
                                            </p:tgtEl>
                                          </p:cBhvr>
                                        </p:animEffect>
                                        <p:animScale>
                                          <p:cBhvr>
                                            <p:cTn id="111" dur="250" autoRev="1" fill="hold"/>
                                            <p:tgtEl>
                                              <p:spTgt spid="45"/>
                                            </p:tgtEl>
                                          </p:cBhvr>
                                          <p:by x="105000" y="105000"/>
                                        </p:animScale>
                                      </p:childTnLst>
                                    </p:cTn>
                                  </p:par>
                                  <p:par>
                                    <p:cTn id="112" presetID="26" presetClass="emph" presetSubtype="0" repeatCount="3000" fill="hold" nodeType="withEffect">
                                      <p:stCondLst>
                                        <p:cond delay="810"/>
                                      </p:stCondLst>
                                      <p:childTnLst>
                                        <p:animEffect transition="out" filter="fade">
                                          <p:cBhvr>
                                            <p:cTn id="113" dur="500" tmFilter="0, 0; .2, .5; .8, .5; 1, 0"/>
                                            <p:tgtEl>
                                              <p:spTgt spid="48"/>
                                            </p:tgtEl>
                                          </p:cBhvr>
                                        </p:animEffect>
                                        <p:animScale>
                                          <p:cBhvr>
                                            <p:cTn id="114" dur="250" autoRev="1" fill="hold"/>
                                            <p:tgtEl>
                                              <p:spTgt spid="4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35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par>
                              <p:cTn id="13" fill="hold">
                                <p:stCondLst>
                                  <p:cond delay="2000"/>
                                </p:stCondLst>
                                <p:childTnLst>
                                  <p:par>
                                    <p:cTn id="14" presetID="1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p:tgtEl>
                                              <p:spTgt spid="4"/>
                                            </p:tgtEl>
                                            <p:attrNameLst>
                                              <p:attrName>ppt_x</p:attrName>
                                            </p:attrNameLst>
                                          </p:cBhvr>
                                          <p:tavLst>
                                            <p:tav tm="0">
                                              <p:val>
                                                <p:strVal val="#ppt_x-#ppt_w*1.125000"/>
                                              </p:val>
                                            </p:tav>
                                            <p:tav tm="100000">
                                              <p:val>
                                                <p:strVal val="#ppt_x"/>
                                              </p:val>
                                            </p:tav>
                                          </p:tavLst>
                                        </p:anim>
                                        <p:animEffect transition="in" filter="wipe(right)">
                                          <p:cBhvr>
                                            <p:cTn id="17" dur="500"/>
                                            <p:tgtEl>
                                              <p:spTgt spid="4"/>
                                            </p:tgtEl>
                                          </p:cBhvr>
                                        </p:animEffect>
                                      </p:childTnLst>
                                    </p:cTn>
                                  </p:par>
                                </p:childTnLst>
                              </p:cTn>
                            </p:par>
                            <p:par>
                              <p:cTn id="18" fill="hold">
                                <p:stCondLst>
                                  <p:cond delay="2500"/>
                                </p:stCondLst>
                                <p:childTnLst>
                                  <p:par>
                                    <p:cTn id="19" presetID="47"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anim calcmode="lin" valueType="num">
                                          <p:cBhvr>
                                            <p:cTn id="22" dur="500" fill="hold"/>
                                            <p:tgtEl>
                                              <p:spTgt spid="6"/>
                                            </p:tgtEl>
                                            <p:attrNameLst>
                                              <p:attrName>ppt_x</p:attrName>
                                            </p:attrNameLst>
                                          </p:cBhvr>
                                          <p:tavLst>
                                            <p:tav tm="0">
                                              <p:val>
                                                <p:strVal val="#ppt_x"/>
                                              </p:val>
                                            </p:tav>
                                            <p:tav tm="100000">
                                              <p:val>
                                                <p:strVal val="#ppt_x"/>
                                              </p:val>
                                            </p:tav>
                                          </p:tavLst>
                                        </p:anim>
                                        <p:anim calcmode="lin" valueType="num">
                                          <p:cBhvr>
                                            <p:cTn id="23" dur="500" fill="hold"/>
                                            <p:tgtEl>
                                              <p:spTgt spid="6"/>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23" presetClass="entr" presetSubtype="528"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 calcmode="lin" valueType="num">
                                          <p:cBhvr>
                                            <p:cTn id="29" dur="500" fill="hold"/>
                                            <p:tgtEl>
                                              <p:spTgt spid="18"/>
                                            </p:tgtEl>
                                            <p:attrNameLst>
                                              <p:attrName>ppt_x</p:attrName>
                                            </p:attrNameLst>
                                          </p:cBhvr>
                                          <p:tavLst>
                                            <p:tav tm="0">
                                              <p:val>
                                                <p:fltVal val="0.5"/>
                                              </p:val>
                                            </p:tav>
                                            <p:tav tm="100000">
                                              <p:val>
                                                <p:strVal val="#ppt_x"/>
                                              </p:val>
                                            </p:tav>
                                          </p:tavLst>
                                        </p:anim>
                                        <p:anim calcmode="lin" valueType="num">
                                          <p:cBhvr>
                                            <p:cTn id="30" dur="500" fill="hold"/>
                                            <p:tgtEl>
                                              <p:spTgt spid="18"/>
                                            </p:tgtEl>
                                            <p:attrNameLst>
                                              <p:attrName>ppt_y</p:attrName>
                                            </p:attrNameLst>
                                          </p:cBhvr>
                                          <p:tavLst>
                                            <p:tav tm="0">
                                              <p:val>
                                                <p:fltVal val="0.5"/>
                                              </p:val>
                                            </p:tav>
                                            <p:tav tm="100000">
                                              <p:val>
                                                <p:strVal val="#ppt_y"/>
                                              </p:val>
                                            </p:tav>
                                          </p:tavLst>
                                        </p:anim>
                                      </p:childTnLst>
                                    </p:cTn>
                                  </p:par>
                                  <p:par>
                                    <p:cTn id="31" presetID="23" presetClass="entr" presetSubtype="528" fill="hold" nodeType="withEffect">
                                      <p:stCondLst>
                                        <p:cond delay="300"/>
                                      </p:stCondLst>
                                      <p:childTnLst>
                                        <p:set>
                                          <p:cBhvr>
                                            <p:cTn id="32" dur="1" fill="hold">
                                              <p:stCondLst>
                                                <p:cond delay="0"/>
                                              </p:stCondLst>
                                            </p:cTn>
                                            <p:tgtEl>
                                              <p:spTgt spid="21"/>
                                            </p:tgtEl>
                                            <p:attrNameLst>
                                              <p:attrName>style.visibility</p:attrName>
                                            </p:attrNameLst>
                                          </p:cBhvr>
                                          <p:to>
                                            <p:strVal val="visible"/>
                                          </p:to>
                                        </p:set>
                                        <p:anim calcmode="lin" valueType="num">
                                          <p:cBhvr>
                                            <p:cTn id="33" dur="500" fill="hold"/>
                                            <p:tgtEl>
                                              <p:spTgt spid="21"/>
                                            </p:tgtEl>
                                            <p:attrNameLst>
                                              <p:attrName>ppt_w</p:attrName>
                                            </p:attrNameLst>
                                          </p:cBhvr>
                                          <p:tavLst>
                                            <p:tav tm="0">
                                              <p:val>
                                                <p:fltVal val="0"/>
                                              </p:val>
                                            </p:tav>
                                            <p:tav tm="100000">
                                              <p:val>
                                                <p:strVal val="#ppt_w"/>
                                              </p:val>
                                            </p:tav>
                                          </p:tavLst>
                                        </p:anim>
                                        <p:anim calcmode="lin" valueType="num">
                                          <p:cBhvr>
                                            <p:cTn id="34" dur="500" fill="hold"/>
                                            <p:tgtEl>
                                              <p:spTgt spid="21"/>
                                            </p:tgtEl>
                                            <p:attrNameLst>
                                              <p:attrName>ppt_h</p:attrName>
                                            </p:attrNameLst>
                                          </p:cBhvr>
                                          <p:tavLst>
                                            <p:tav tm="0">
                                              <p:val>
                                                <p:fltVal val="0"/>
                                              </p:val>
                                            </p:tav>
                                            <p:tav tm="100000">
                                              <p:val>
                                                <p:strVal val="#ppt_h"/>
                                              </p:val>
                                            </p:tav>
                                          </p:tavLst>
                                        </p:anim>
                                        <p:anim calcmode="lin" valueType="num">
                                          <p:cBhvr>
                                            <p:cTn id="35" dur="500" fill="hold"/>
                                            <p:tgtEl>
                                              <p:spTgt spid="21"/>
                                            </p:tgtEl>
                                            <p:attrNameLst>
                                              <p:attrName>ppt_x</p:attrName>
                                            </p:attrNameLst>
                                          </p:cBhvr>
                                          <p:tavLst>
                                            <p:tav tm="0">
                                              <p:val>
                                                <p:fltVal val="0.5"/>
                                              </p:val>
                                            </p:tav>
                                            <p:tav tm="100000">
                                              <p:val>
                                                <p:strVal val="#ppt_x"/>
                                              </p:val>
                                            </p:tav>
                                          </p:tavLst>
                                        </p:anim>
                                        <p:anim calcmode="lin" valueType="num">
                                          <p:cBhvr>
                                            <p:cTn id="36" dur="500" fill="hold"/>
                                            <p:tgtEl>
                                              <p:spTgt spid="21"/>
                                            </p:tgtEl>
                                            <p:attrNameLst>
                                              <p:attrName>ppt_y</p:attrName>
                                            </p:attrNameLst>
                                          </p:cBhvr>
                                          <p:tavLst>
                                            <p:tav tm="0">
                                              <p:val>
                                                <p:fltVal val="0.5"/>
                                              </p:val>
                                            </p:tav>
                                            <p:tav tm="100000">
                                              <p:val>
                                                <p:strVal val="#ppt_y"/>
                                              </p:val>
                                            </p:tav>
                                          </p:tavLst>
                                        </p:anim>
                                      </p:childTnLst>
                                    </p:cTn>
                                  </p:par>
                                  <p:par>
                                    <p:cTn id="37" presetID="23" presetClass="entr" presetSubtype="528" fill="hold" nodeType="withEffect">
                                      <p:stCondLst>
                                        <p:cond delay="700"/>
                                      </p:stCondLst>
                                      <p:childTnLst>
                                        <p:set>
                                          <p:cBhvr>
                                            <p:cTn id="38" dur="1" fill="hold">
                                              <p:stCondLst>
                                                <p:cond delay="0"/>
                                              </p:stCondLst>
                                            </p:cTn>
                                            <p:tgtEl>
                                              <p:spTgt spid="24"/>
                                            </p:tgtEl>
                                            <p:attrNameLst>
                                              <p:attrName>style.visibility</p:attrName>
                                            </p:attrNameLst>
                                          </p:cBhvr>
                                          <p:to>
                                            <p:strVal val="visible"/>
                                          </p:to>
                                        </p:set>
                                        <p:anim calcmode="lin" valueType="num">
                                          <p:cBhvr>
                                            <p:cTn id="39" dur="500" fill="hold"/>
                                            <p:tgtEl>
                                              <p:spTgt spid="24"/>
                                            </p:tgtEl>
                                            <p:attrNameLst>
                                              <p:attrName>ppt_w</p:attrName>
                                            </p:attrNameLst>
                                          </p:cBhvr>
                                          <p:tavLst>
                                            <p:tav tm="0">
                                              <p:val>
                                                <p:fltVal val="0"/>
                                              </p:val>
                                            </p:tav>
                                            <p:tav tm="100000">
                                              <p:val>
                                                <p:strVal val="#ppt_w"/>
                                              </p:val>
                                            </p:tav>
                                          </p:tavLst>
                                        </p:anim>
                                        <p:anim calcmode="lin" valueType="num">
                                          <p:cBhvr>
                                            <p:cTn id="40" dur="500" fill="hold"/>
                                            <p:tgtEl>
                                              <p:spTgt spid="24"/>
                                            </p:tgtEl>
                                            <p:attrNameLst>
                                              <p:attrName>ppt_h</p:attrName>
                                            </p:attrNameLst>
                                          </p:cBhvr>
                                          <p:tavLst>
                                            <p:tav tm="0">
                                              <p:val>
                                                <p:fltVal val="0"/>
                                              </p:val>
                                            </p:tav>
                                            <p:tav tm="100000">
                                              <p:val>
                                                <p:strVal val="#ppt_h"/>
                                              </p:val>
                                            </p:tav>
                                          </p:tavLst>
                                        </p:anim>
                                        <p:anim calcmode="lin" valueType="num">
                                          <p:cBhvr>
                                            <p:cTn id="41" dur="500" fill="hold"/>
                                            <p:tgtEl>
                                              <p:spTgt spid="24"/>
                                            </p:tgtEl>
                                            <p:attrNameLst>
                                              <p:attrName>ppt_x</p:attrName>
                                            </p:attrNameLst>
                                          </p:cBhvr>
                                          <p:tavLst>
                                            <p:tav tm="0">
                                              <p:val>
                                                <p:fltVal val="0.5"/>
                                              </p:val>
                                            </p:tav>
                                            <p:tav tm="100000">
                                              <p:val>
                                                <p:strVal val="#ppt_x"/>
                                              </p:val>
                                            </p:tav>
                                          </p:tavLst>
                                        </p:anim>
                                        <p:anim calcmode="lin" valueType="num">
                                          <p:cBhvr>
                                            <p:cTn id="42" dur="500" fill="hold"/>
                                            <p:tgtEl>
                                              <p:spTgt spid="24"/>
                                            </p:tgtEl>
                                            <p:attrNameLst>
                                              <p:attrName>ppt_y</p:attrName>
                                            </p:attrNameLst>
                                          </p:cBhvr>
                                          <p:tavLst>
                                            <p:tav tm="0">
                                              <p:val>
                                                <p:fltVal val="0.5"/>
                                              </p:val>
                                            </p:tav>
                                            <p:tav tm="100000">
                                              <p:val>
                                                <p:strVal val="#ppt_y"/>
                                              </p:val>
                                            </p:tav>
                                          </p:tavLst>
                                        </p:anim>
                                      </p:childTnLst>
                                    </p:cTn>
                                  </p:par>
                                  <p:par>
                                    <p:cTn id="43" presetID="23" presetClass="entr" presetSubtype="528" fill="hold" nodeType="withEffect">
                                      <p:stCondLst>
                                        <p:cond delay="300"/>
                                      </p:stCondLst>
                                      <p:childTnLst>
                                        <p:set>
                                          <p:cBhvr>
                                            <p:cTn id="44" dur="1" fill="hold">
                                              <p:stCondLst>
                                                <p:cond delay="0"/>
                                              </p:stCondLst>
                                            </p:cTn>
                                            <p:tgtEl>
                                              <p:spTgt spid="27"/>
                                            </p:tgtEl>
                                            <p:attrNameLst>
                                              <p:attrName>style.visibility</p:attrName>
                                            </p:attrNameLst>
                                          </p:cBhvr>
                                          <p:to>
                                            <p:strVal val="visible"/>
                                          </p:to>
                                        </p:set>
                                        <p:anim calcmode="lin" valueType="num">
                                          <p:cBhvr>
                                            <p:cTn id="45" dur="500" fill="hold"/>
                                            <p:tgtEl>
                                              <p:spTgt spid="27"/>
                                            </p:tgtEl>
                                            <p:attrNameLst>
                                              <p:attrName>ppt_w</p:attrName>
                                            </p:attrNameLst>
                                          </p:cBhvr>
                                          <p:tavLst>
                                            <p:tav tm="0">
                                              <p:val>
                                                <p:fltVal val="0"/>
                                              </p:val>
                                            </p:tav>
                                            <p:tav tm="100000">
                                              <p:val>
                                                <p:strVal val="#ppt_w"/>
                                              </p:val>
                                            </p:tav>
                                          </p:tavLst>
                                        </p:anim>
                                        <p:anim calcmode="lin" valueType="num">
                                          <p:cBhvr>
                                            <p:cTn id="46" dur="500" fill="hold"/>
                                            <p:tgtEl>
                                              <p:spTgt spid="27"/>
                                            </p:tgtEl>
                                            <p:attrNameLst>
                                              <p:attrName>ppt_h</p:attrName>
                                            </p:attrNameLst>
                                          </p:cBhvr>
                                          <p:tavLst>
                                            <p:tav tm="0">
                                              <p:val>
                                                <p:fltVal val="0"/>
                                              </p:val>
                                            </p:tav>
                                            <p:tav tm="100000">
                                              <p:val>
                                                <p:strVal val="#ppt_h"/>
                                              </p:val>
                                            </p:tav>
                                          </p:tavLst>
                                        </p:anim>
                                        <p:anim calcmode="lin" valueType="num">
                                          <p:cBhvr>
                                            <p:cTn id="47" dur="500" fill="hold"/>
                                            <p:tgtEl>
                                              <p:spTgt spid="27"/>
                                            </p:tgtEl>
                                            <p:attrNameLst>
                                              <p:attrName>ppt_x</p:attrName>
                                            </p:attrNameLst>
                                          </p:cBhvr>
                                          <p:tavLst>
                                            <p:tav tm="0">
                                              <p:val>
                                                <p:fltVal val="0.5"/>
                                              </p:val>
                                            </p:tav>
                                            <p:tav tm="100000">
                                              <p:val>
                                                <p:strVal val="#ppt_x"/>
                                              </p:val>
                                            </p:tav>
                                          </p:tavLst>
                                        </p:anim>
                                        <p:anim calcmode="lin" valueType="num">
                                          <p:cBhvr>
                                            <p:cTn id="48" dur="500" fill="hold"/>
                                            <p:tgtEl>
                                              <p:spTgt spid="27"/>
                                            </p:tgtEl>
                                            <p:attrNameLst>
                                              <p:attrName>ppt_y</p:attrName>
                                            </p:attrNameLst>
                                          </p:cBhvr>
                                          <p:tavLst>
                                            <p:tav tm="0">
                                              <p:val>
                                                <p:fltVal val="0.5"/>
                                              </p:val>
                                            </p:tav>
                                            <p:tav tm="100000">
                                              <p:val>
                                                <p:strVal val="#ppt_y"/>
                                              </p:val>
                                            </p:tav>
                                          </p:tavLst>
                                        </p:anim>
                                      </p:childTnLst>
                                    </p:cTn>
                                  </p:par>
                                  <p:par>
                                    <p:cTn id="49" presetID="23" presetClass="entr" presetSubtype="528" fill="hold" nodeType="withEffect">
                                      <p:stCondLst>
                                        <p:cond delay="100"/>
                                      </p:stCondLst>
                                      <p:childTnLst>
                                        <p:set>
                                          <p:cBhvr>
                                            <p:cTn id="50" dur="1" fill="hold">
                                              <p:stCondLst>
                                                <p:cond delay="0"/>
                                              </p:stCondLst>
                                            </p:cTn>
                                            <p:tgtEl>
                                              <p:spTgt spid="30"/>
                                            </p:tgtEl>
                                            <p:attrNameLst>
                                              <p:attrName>style.visibility</p:attrName>
                                            </p:attrNameLst>
                                          </p:cBhvr>
                                          <p:to>
                                            <p:strVal val="visible"/>
                                          </p:to>
                                        </p:set>
                                        <p:anim calcmode="lin" valueType="num">
                                          <p:cBhvr>
                                            <p:cTn id="51" dur="500" fill="hold"/>
                                            <p:tgtEl>
                                              <p:spTgt spid="30"/>
                                            </p:tgtEl>
                                            <p:attrNameLst>
                                              <p:attrName>ppt_w</p:attrName>
                                            </p:attrNameLst>
                                          </p:cBhvr>
                                          <p:tavLst>
                                            <p:tav tm="0">
                                              <p:val>
                                                <p:fltVal val="0"/>
                                              </p:val>
                                            </p:tav>
                                            <p:tav tm="100000">
                                              <p:val>
                                                <p:strVal val="#ppt_w"/>
                                              </p:val>
                                            </p:tav>
                                          </p:tavLst>
                                        </p:anim>
                                        <p:anim calcmode="lin" valueType="num">
                                          <p:cBhvr>
                                            <p:cTn id="52" dur="500" fill="hold"/>
                                            <p:tgtEl>
                                              <p:spTgt spid="30"/>
                                            </p:tgtEl>
                                            <p:attrNameLst>
                                              <p:attrName>ppt_h</p:attrName>
                                            </p:attrNameLst>
                                          </p:cBhvr>
                                          <p:tavLst>
                                            <p:tav tm="0">
                                              <p:val>
                                                <p:fltVal val="0"/>
                                              </p:val>
                                            </p:tav>
                                            <p:tav tm="100000">
                                              <p:val>
                                                <p:strVal val="#ppt_h"/>
                                              </p:val>
                                            </p:tav>
                                          </p:tavLst>
                                        </p:anim>
                                        <p:anim calcmode="lin" valueType="num">
                                          <p:cBhvr>
                                            <p:cTn id="53" dur="500" fill="hold"/>
                                            <p:tgtEl>
                                              <p:spTgt spid="30"/>
                                            </p:tgtEl>
                                            <p:attrNameLst>
                                              <p:attrName>ppt_x</p:attrName>
                                            </p:attrNameLst>
                                          </p:cBhvr>
                                          <p:tavLst>
                                            <p:tav tm="0">
                                              <p:val>
                                                <p:fltVal val="0.5"/>
                                              </p:val>
                                            </p:tav>
                                            <p:tav tm="100000">
                                              <p:val>
                                                <p:strVal val="#ppt_x"/>
                                              </p:val>
                                            </p:tav>
                                          </p:tavLst>
                                        </p:anim>
                                        <p:anim calcmode="lin" valueType="num">
                                          <p:cBhvr>
                                            <p:cTn id="54" dur="500" fill="hold"/>
                                            <p:tgtEl>
                                              <p:spTgt spid="30"/>
                                            </p:tgtEl>
                                            <p:attrNameLst>
                                              <p:attrName>ppt_y</p:attrName>
                                            </p:attrNameLst>
                                          </p:cBhvr>
                                          <p:tavLst>
                                            <p:tav tm="0">
                                              <p:val>
                                                <p:fltVal val="0.5"/>
                                              </p:val>
                                            </p:tav>
                                            <p:tav tm="100000">
                                              <p:val>
                                                <p:strVal val="#ppt_y"/>
                                              </p:val>
                                            </p:tav>
                                          </p:tavLst>
                                        </p:anim>
                                      </p:childTnLst>
                                    </p:cTn>
                                  </p:par>
                                  <p:par>
                                    <p:cTn id="55" presetID="23" presetClass="entr" presetSubtype="528" fill="hold" nodeType="withEffect">
                                      <p:stCondLst>
                                        <p:cond delay="600"/>
                                      </p:stCondLst>
                                      <p:childTnLst>
                                        <p:set>
                                          <p:cBhvr>
                                            <p:cTn id="56" dur="1" fill="hold">
                                              <p:stCondLst>
                                                <p:cond delay="0"/>
                                              </p:stCondLst>
                                            </p:cTn>
                                            <p:tgtEl>
                                              <p:spTgt spid="33"/>
                                            </p:tgtEl>
                                            <p:attrNameLst>
                                              <p:attrName>style.visibility</p:attrName>
                                            </p:attrNameLst>
                                          </p:cBhvr>
                                          <p:to>
                                            <p:strVal val="visible"/>
                                          </p:to>
                                        </p:set>
                                        <p:anim calcmode="lin" valueType="num">
                                          <p:cBhvr>
                                            <p:cTn id="57" dur="500" fill="hold"/>
                                            <p:tgtEl>
                                              <p:spTgt spid="33"/>
                                            </p:tgtEl>
                                            <p:attrNameLst>
                                              <p:attrName>ppt_w</p:attrName>
                                            </p:attrNameLst>
                                          </p:cBhvr>
                                          <p:tavLst>
                                            <p:tav tm="0">
                                              <p:val>
                                                <p:fltVal val="0"/>
                                              </p:val>
                                            </p:tav>
                                            <p:tav tm="100000">
                                              <p:val>
                                                <p:strVal val="#ppt_w"/>
                                              </p:val>
                                            </p:tav>
                                          </p:tavLst>
                                        </p:anim>
                                        <p:anim calcmode="lin" valueType="num">
                                          <p:cBhvr>
                                            <p:cTn id="58" dur="500" fill="hold"/>
                                            <p:tgtEl>
                                              <p:spTgt spid="33"/>
                                            </p:tgtEl>
                                            <p:attrNameLst>
                                              <p:attrName>ppt_h</p:attrName>
                                            </p:attrNameLst>
                                          </p:cBhvr>
                                          <p:tavLst>
                                            <p:tav tm="0">
                                              <p:val>
                                                <p:fltVal val="0"/>
                                              </p:val>
                                            </p:tav>
                                            <p:tav tm="100000">
                                              <p:val>
                                                <p:strVal val="#ppt_h"/>
                                              </p:val>
                                            </p:tav>
                                          </p:tavLst>
                                        </p:anim>
                                        <p:anim calcmode="lin" valueType="num">
                                          <p:cBhvr>
                                            <p:cTn id="59" dur="500" fill="hold"/>
                                            <p:tgtEl>
                                              <p:spTgt spid="33"/>
                                            </p:tgtEl>
                                            <p:attrNameLst>
                                              <p:attrName>ppt_x</p:attrName>
                                            </p:attrNameLst>
                                          </p:cBhvr>
                                          <p:tavLst>
                                            <p:tav tm="0">
                                              <p:val>
                                                <p:fltVal val="0.5"/>
                                              </p:val>
                                            </p:tav>
                                            <p:tav tm="100000">
                                              <p:val>
                                                <p:strVal val="#ppt_x"/>
                                              </p:val>
                                            </p:tav>
                                          </p:tavLst>
                                        </p:anim>
                                        <p:anim calcmode="lin" valueType="num">
                                          <p:cBhvr>
                                            <p:cTn id="60" dur="500" fill="hold"/>
                                            <p:tgtEl>
                                              <p:spTgt spid="33"/>
                                            </p:tgtEl>
                                            <p:attrNameLst>
                                              <p:attrName>ppt_y</p:attrName>
                                            </p:attrNameLst>
                                          </p:cBhvr>
                                          <p:tavLst>
                                            <p:tav tm="0">
                                              <p:val>
                                                <p:fltVal val="0.5"/>
                                              </p:val>
                                            </p:tav>
                                            <p:tav tm="100000">
                                              <p:val>
                                                <p:strVal val="#ppt_y"/>
                                              </p:val>
                                            </p:tav>
                                          </p:tavLst>
                                        </p:anim>
                                      </p:childTnLst>
                                    </p:cTn>
                                  </p:par>
                                  <p:par>
                                    <p:cTn id="61" presetID="23" presetClass="entr" presetSubtype="528" fill="hold" nodeType="withEffect">
                                      <p:stCondLst>
                                        <p:cond delay="300"/>
                                      </p:stCondLst>
                                      <p:childTnLst>
                                        <p:set>
                                          <p:cBhvr>
                                            <p:cTn id="62" dur="1" fill="hold">
                                              <p:stCondLst>
                                                <p:cond delay="0"/>
                                              </p:stCondLst>
                                            </p:cTn>
                                            <p:tgtEl>
                                              <p:spTgt spid="36"/>
                                            </p:tgtEl>
                                            <p:attrNameLst>
                                              <p:attrName>style.visibility</p:attrName>
                                            </p:attrNameLst>
                                          </p:cBhvr>
                                          <p:to>
                                            <p:strVal val="visible"/>
                                          </p:to>
                                        </p:set>
                                        <p:anim calcmode="lin" valueType="num">
                                          <p:cBhvr>
                                            <p:cTn id="63" dur="500" fill="hold"/>
                                            <p:tgtEl>
                                              <p:spTgt spid="36"/>
                                            </p:tgtEl>
                                            <p:attrNameLst>
                                              <p:attrName>ppt_w</p:attrName>
                                            </p:attrNameLst>
                                          </p:cBhvr>
                                          <p:tavLst>
                                            <p:tav tm="0">
                                              <p:val>
                                                <p:fltVal val="0"/>
                                              </p:val>
                                            </p:tav>
                                            <p:tav tm="100000">
                                              <p:val>
                                                <p:strVal val="#ppt_w"/>
                                              </p:val>
                                            </p:tav>
                                          </p:tavLst>
                                        </p:anim>
                                        <p:anim calcmode="lin" valueType="num">
                                          <p:cBhvr>
                                            <p:cTn id="64" dur="500" fill="hold"/>
                                            <p:tgtEl>
                                              <p:spTgt spid="36"/>
                                            </p:tgtEl>
                                            <p:attrNameLst>
                                              <p:attrName>ppt_h</p:attrName>
                                            </p:attrNameLst>
                                          </p:cBhvr>
                                          <p:tavLst>
                                            <p:tav tm="0">
                                              <p:val>
                                                <p:fltVal val="0"/>
                                              </p:val>
                                            </p:tav>
                                            <p:tav tm="100000">
                                              <p:val>
                                                <p:strVal val="#ppt_h"/>
                                              </p:val>
                                            </p:tav>
                                          </p:tavLst>
                                        </p:anim>
                                        <p:anim calcmode="lin" valueType="num">
                                          <p:cBhvr>
                                            <p:cTn id="65" dur="500" fill="hold"/>
                                            <p:tgtEl>
                                              <p:spTgt spid="36"/>
                                            </p:tgtEl>
                                            <p:attrNameLst>
                                              <p:attrName>ppt_x</p:attrName>
                                            </p:attrNameLst>
                                          </p:cBhvr>
                                          <p:tavLst>
                                            <p:tav tm="0">
                                              <p:val>
                                                <p:fltVal val="0.5"/>
                                              </p:val>
                                            </p:tav>
                                            <p:tav tm="100000">
                                              <p:val>
                                                <p:strVal val="#ppt_x"/>
                                              </p:val>
                                            </p:tav>
                                          </p:tavLst>
                                        </p:anim>
                                        <p:anim calcmode="lin" valueType="num">
                                          <p:cBhvr>
                                            <p:cTn id="66" dur="500" fill="hold"/>
                                            <p:tgtEl>
                                              <p:spTgt spid="36"/>
                                            </p:tgtEl>
                                            <p:attrNameLst>
                                              <p:attrName>ppt_y</p:attrName>
                                            </p:attrNameLst>
                                          </p:cBhvr>
                                          <p:tavLst>
                                            <p:tav tm="0">
                                              <p:val>
                                                <p:fltVal val="0.5"/>
                                              </p:val>
                                            </p:tav>
                                            <p:tav tm="100000">
                                              <p:val>
                                                <p:strVal val="#ppt_y"/>
                                              </p:val>
                                            </p:tav>
                                          </p:tavLst>
                                        </p:anim>
                                      </p:childTnLst>
                                    </p:cTn>
                                  </p:par>
                                  <p:par>
                                    <p:cTn id="67" presetID="23" presetClass="entr" presetSubtype="528" fill="hold" nodeType="withEffect">
                                      <p:stCondLst>
                                        <p:cond delay="300"/>
                                      </p:stCondLst>
                                      <p:childTnLst>
                                        <p:set>
                                          <p:cBhvr>
                                            <p:cTn id="68" dur="1" fill="hold">
                                              <p:stCondLst>
                                                <p:cond delay="0"/>
                                              </p:stCondLst>
                                            </p:cTn>
                                            <p:tgtEl>
                                              <p:spTgt spid="39"/>
                                            </p:tgtEl>
                                            <p:attrNameLst>
                                              <p:attrName>style.visibility</p:attrName>
                                            </p:attrNameLst>
                                          </p:cBhvr>
                                          <p:to>
                                            <p:strVal val="visible"/>
                                          </p:to>
                                        </p:set>
                                        <p:anim calcmode="lin" valueType="num">
                                          <p:cBhvr>
                                            <p:cTn id="69" dur="500" fill="hold"/>
                                            <p:tgtEl>
                                              <p:spTgt spid="39"/>
                                            </p:tgtEl>
                                            <p:attrNameLst>
                                              <p:attrName>ppt_w</p:attrName>
                                            </p:attrNameLst>
                                          </p:cBhvr>
                                          <p:tavLst>
                                            <p:tav tm="0">
                                              <p:val>
                                                <p:fltVal val="0"/>
                                              </p:val>
                                            </p:tav>
                                            <p:tav tm="100000">
                                              <p:val>
                                                <p:strVal val="#ppt_w"/>
                                              </p:val>
                                            </p:tav>
                                          </p:tavLst>
                                        </p:anim>
                                        <p:anim calcmode="lin" valueType="num">
                                          <p:cBhvr>
                                            <p:cTn id="70" dur="500" fill="hold"/>
                                            <p:tgtEl>
                                              <p:spTgt spid="39"/>
                                            </p:tgtEl>
                                            <p:attrNameLst>
                                              <p:attrName>ppt_h</p:attrName>
                                            </p:attrNameLst>
                                          </p:cBhvr>
                                          <p:tavLst>
                                            <p:tav tm="0">
                                              <p:val>
                                                <p:fltVal val="0"/>
                                              </p:val>
                                            </p:tav>
                                            <p:tav tm="100000">
                                              <p:val>
                                                <p:strVal val="#ppt_h"/>
                                              </p:val>
                                            </p:tav>
                                          </p:tavLst>
                                        </p:anim>
                                        <p:anim calcmode="lin" valueType="num">
                                          <p:cBhvr>
                                            <p:cTn id="71" dur="500" fill="hold"/>
                                            <p:tgtEl>
                                              <p:spTgt spid="39"/>
                                            </p:tgtEl>
                                            <p:attrNameLst>
                                              <p:attrName>ppt_x</p:attrName>
                                            </p:attrNameLst>
                                          </p:cBhvr>
                                          <p:tavLst>
                                            <p:tav tm="0">
                                              <p:val>
                                                <p:fltVal val="0.5"/>
                                              </p:val>
                                            </p:tav>
                                            <p:tav tm="100000">
                                              <p:val>
                                                <p:strVal val="#ppt_x"/>
                                              </p:val>
                                            </p:tav>
                                          </p:tavLst>
                                        </p:anim>
                                        <p:anim calcmode="lin" valueType="num">
                                          <p:cBhvr>
                                            <p:cTn id="72" dur="500" fill="hold"/>
                                            <p:tgtEl>
                                              <p:spTgt spid="39"/>
                                            </p:tgtEl>
                                            <p:attrNameLst>
                                              <p:attrName>ppt_y</p:attrName>
                                            </p:attrNameLst>
                                          </p:cBhvr>
                                          <p:tavLst>
                                            <p:tav tm="0">
                                              <p:val>
                                                <p:fltVal val="0.5"/>
                                              </p:val>
                                            </p:tav>
                                            <p:tav tm="100000">
                                              <p:val>
                                                <p:strVal val="#ppt_y"/>
                                              </p:val>
                                            </p:tav>
                                          </p:tavLst>
                                        </p:anim>
                                      </p:childTnLst>
                                    </p:cTn>
                                  </p:par>
                                  <p:par>
                                    <p:cTn id="73" presetID="23" presetClass="entr" presetSubtype="528" fill="hold" nodeType="withEffect">
                                      <p:stCondLst>
                                        <p:cond delay="600"/>
                                      </p:stCondLst>
                                      <p:childTnLst>
                                        <p:set>
                                          <p:cBhvr>
                                            <p:cTn id="74" dur="1" fill="hold">
                                              <p:stCondLst>
                                                <p:cond delay="0"/>
                                              </p:stCondLst>
                                            </p:cTn>
                                            <p:tgtEl>
                                              <p:spTgt spid="42"/>
                                            </p:tgtEl>
                                            <p:attrNameLst>
                                              <p:attrName>style.visibility</p:attrName>
                                            </p:attrNameLst>
                                          </p:cBhvr>
                                          <p:to>
                                            <p:strVal val="visible"/>
                                          </p:to>
                                        </p:set>
                                        <p:anim calcmode="lin" valueType="num">
                                          <p:cBhvr>
                                            <p:cTn id="75" dur="500" fill="hold"/>
                                            <p:tgtEl>
                                              <p:spTgt spid="42"/>
                                            </p:tgtEl>
                                            <p:attrNameLst>
                                              <p:attrName>ppt_w</p:attrName>
                                            </p:attrNameLst>
                                          </p:cBhvr>
                                          <p:tavLst>
                                            <p:tav tm="0">
                                              <p:val>
                                                <p:fltVal val="0"/>
                                              </p:val>
                                            </p:tav>
                                            <p:tav tm="100000">
                                              <p:val>
                                                <p:strVal val="#ppt_w"/>
                                              </p:val>
                                            </p:tav>
                                          </p:tavLst>
                                        </p:anim>
                                        <p:anim calcmode="lin" valueType="num">
                                          <p:cBhvr>
                                            <p:cTn id="76" dur="500" fill="hold"/>
                                            <p:tgtEl>
                                              <p:spTgt spid="42"/>
                                            </p:tgtEl>
                                            <p:attrNameLst>
                                              <p:attrName>ppt_h</p:attrName>
                                            </p:attrNameLst>
                                          </p:cBhvr>
                                          <p:tavLst>
                                            <p:tav tm="0">
                                              <p:val>
                                                <p:fltVal val="0"/>
                                              </p:val>
                                            </p:tav>
                                            <p:tav tm="100000">
                                              <p:val>
                                                <p:strVal val="#ppt_h"/>
                                              </p:val>
                                            </p:tav>
                                          </p:tavLst>
                                        </p:anim>
                                        <p:anim calcmode="lin" valueType="num">
                                          <p:cBhvr>
                                            <p:cTn id="77" dur="500" fill="hold"/>
                                            <p:tgtEl>
                                              <p:spTgt spid="42"/>
                                            </p:tgtEl>
                                            <p:attrNameLst>
                                              <p:attrName>ppt_x</p:attrName>
                                            </p:attrNameLst>
                                          </p:cBhvr>
                                          <p:tavLst>
                                            <p:tav tm="0">
                                              <p:val>
                                                <p:fltVal val="0.5"/>
                                              </p:val>
                                            </p:tav>
                                            <p:tav tm="100000">
                                              <p:val>
                                                <p:strVal val="#ppt_x"/>
                                              </p:val>
                                            </p:tav>
                                          </p:tavLst>
                                        </p:anim>
                                        <p:anim calcmode="lin" valueType="num">
                                          <p:cBhvr>
                                            <p:cTn id="78" dur="500" fill="hold"/>
                                            <p:tgtEl>
                                              <p:spTgt spid="42"/>
                                            </p:tgtEl>
                                            <p:attrNameLst>
                                              <p:attrName>ppt_y</p:attrName>
                                            </p:attrNameLst>
                                          </p:cBhvr>
                                          <p:tavLst>
                                            <p:tav tm="0">
                                              <p:val>
                                                <p:fltVal val="0.5"/>
                                              </p:val>
                                            </p:tav>
                                            <p:tav tm="100000">
                                              <p:val>
                                                <p:strVal val="#ppt_y"/>
                                              </p:val>
                                            </p:tav>
                                          </p:tavLst>
                                        </p:anim>
                                      </p:childTnLst>
                                    </p:cTn>
                                  </p:par>
                                  <p:par>
                                    <p:cTn id="79" presetID="23" presetClass="entr" presetSubtype="528" fill="hold" nodeType="withEffect">
                                      <p:stCondLst>
                                        <p:cond delay="600"/>
                                      </p:stCondLst>
                                      <p:childTnLst>
                                        <p:set>
                                          <p:cBhvr>
                                            <p:cTn id="80" dur="1" fill="hold">
                                              <p:stCondLst>
                                                <p:cond delay="0"/>
                                              </p:stCondLst>
                                            </p:cTn>
                                            <p:tgtEl>
                                              <p:spTgt spid="45"/>
                                            </p:tgtEl>
                                            <p:attrNameLst>
                                              <p:attrName>style.visibility</p:attrName>
                                            </p:attrNameLst>
                                          </p:cBhvr>
                                          <p:to>
                                            <p:strVal val="visible"/>
                                          </p:to>
                                        </p:set>
                                        <p:anim calcmode="lin" valueType="num">
                                          <p:cBhvr>
                                            <p:cTn id="81" dur="500" fill="hold"/>
                                            <p:tgtEl>
                                              <p:spTgt spid="45"/>
                                            </p:tgtEl>
                                            <p:attrNameLst>
                                              <p:attrName>ppt_w</p:attrName>
                                            </p:attrNameLst>
                                          </p:cBhvr>
                                          <p:tavLst>
                                            <p:tav tm="0">
                                              <p:val>
                                                <p:fltVal val="0"/>
                                              </p:val>
                                            </p:tav>
                                            <p:tav tm="100000">
                                              <p:val>
                                                <p:strVal val="#ppt_w"/>
                                              </p:val>
                                            </p:tav>
                                          </p:tavLst>
                                        </p:anim>
                                        <p:anim calcmode="lin" valueType="num">
                                          <p:cBhvr>
                                            <p:cTn id="82" dur="500" fill="hold"/>
                                            <p:tgtEl>
                                              <p:spTgt spid="45"/>
                                            </p:tgtEl>
                                            <p:attrNameLst>
                                              <p:attrName>ppt_h</p:attrName>
                                            </p:attrNameLst>
                                          </p:cBhvr>
                                          <p:tavLst>
                                            <p:tav tm="0">
                                              <p:val>
                                                <p:fltVal val="0"/>
                                              </p:val>
                                            </p:tav>
                                            <p:tav tm="100000">
                                              <p:val>
                                                <p:strVal val="#ppt_h"/>
                                              </p:val>
                                            </p:tav>
                                          </p:tavLst>
                                        </p:anim>
                                        <p:anim calcmode="lin" valueType="num">
                                          <p:cBhvr>
                                            <p:cTn id="83" dur="500" fill="hold"/>
                                            <p:tgtEl>
                                              <p:spTgt spid="45"/>
                                            </p:tgtEl>
                                            <p:attrNameLst>
                                              <p:attrName>ppt_x</p:attrName>
                                            </p:attrNameLst>
                                          </p:cBhvr>
                                          <p:tavLst>
                                            <p:tav tm="0">
                                              <p:val>
                                                <p:fltVal val="0.5"/>
                                              </p:val>
                                            </p:tav>
                                            <p:tav tm="100000">
                                              <p:val>
                                                <p:strVal val="#ppt_x"/>
                                              </p:val>
                                            </p:tav>
                                          </p:tavLst>
                                        </p:anim>
                                        <p:anim calcmode="lin" valueType="num">
                                          <p:cBhvr>
                                            <p:cTn id="84" dur="500" fill="hold"/>
                                            <p:tgtEl>
                                              <p:spTgt spid="45"/>
                                            </p:tgtEl>
                                            <p:attrNameLst>
                                              <p:attrName>ppt_y</p:attrName>
                                            </p:attrNameLst>
                                          </p:cBhvr>
                                          <p:tavLst>
                                            <p:tav tm="0">
                                              <p:val>
                                                <p:fltVal val="0.5"/>
                                              </p:val>
                                            </p:tav>
                                            <p:tav tm="100000">
                                              <p:val>
                                                <p:strVal val="#ppt_y"/>
                                              </p:val>
                                            </p:tav>
                                          </p:tavLst>
                                        </p:anim>
                                      </p:childTnLst>
                                    </p:cTn>
                                  </p:par>
                                  <p:par>
                                    <p:cTn id="85" presetID="23" presetClass="entr" presetSubtype="528" fill="hold" nodeType="withEffect">
                                      <p:stCondLst>
                                        <p:cond delay="300"/>
                                      </p:stCondLst>
                                      <p:childTnLst>
                                        <p:set>
                                          <p:cBhvr>
                                            <p:cTn id="86" dur="1" fill="hold">
                                              <p:stCondLst>
                                                <p:cond delay="0"/>
                                              </p:stCondLst>
                                            </p:cTn>
                                            <p:tgtEl>
                                              <p:spTgt spid="48"/>
                                            </p:tgtEl>
                                            <p:attrNameLst>
                                              <p:attrName>style.visibility</p:attrName>
                                            </p:attrNameLst>
                                          </p:cBhvr>
                                          <p:to>
                                            <p:strVal val="visible"/>
                                          </p:to>
                                        </p:set>
                                        <p:anim calcmode="lin" valueType="num">
                                          <p:cBhvr>
                                            <p:cTn id="87" dur="500" fill="hold"/>
                                            <p:tgtEl>
                                              <p:spTgt spid="48"/>
                                            </p:tgtEl>
                                            <p:attrNameLst>
                                              <p:attrName>ppt_w</p:attrName>
                                            </p:attrNameLst>
                                          </p:cBhvr>
                                          <p:tavLst>
                                            <p:tav tm="0">
                                              <p:val>
                                                <p:fltVal val="0"/>
                                              </p:val>
                                            </p:tav>
                                            <p:tav tm="100000">
                                              <p:val>
                                                <p:strVal val="#ppt_w"/>
                                              </p:val>
                                            </p:tav>
                                          </p:tavLst>
                                        </p:anim>
                                        <p:anim calcmode="lin" valueType="num">
                                          <p:cBhvr>
                                            <p:cTn id="88" dur="500" fill="hold"/>
                                            <p:tgtEl>
                                              <p:spTgt spid="48"/>
                                            </p:tgtEl>
                                            <p:attrNameLst>
                                              <p:attrName>ppt_h</p:attrName>
                                            </p:attrNameLst>
                                          </p:cBhvr>
                                          <p:tavLst>
                                            <p:tav tm="0">
                                              <p:val>
                                                <p:fltVal val="0"/>
                                              </p:val>
                                            </p:tav>
                                            <p:tav tm="100000">
                                              <p:val>
                                                <p:strVal val="#ppt_h"/>
                                              </p:val>
                                            </p:tav>
                                          </p:tavLst>
                                        </p:anim>
                                        <p:anim calcmode="lin" valueType="num">
                                          <p:cBhvr>
                                            <p:cTn id="89" dur="500" fill="hold"/>
                                            <p:tgtEl>
                                              <p:spTgt spid="48"/>
                                            </p:tgtEl>
                                            <p:attrNameLst>
                                              <p:attrName>ppt_x</p:attrName>
                                            </p:attrNameLst>
                                          </p:cBhvr>
                                          <p:tavLst>
                                            <p:tav tm="0">
                                              <p:val>
                                                <p:fltVal val="0.5"/>
                                              </p:val>
                                            </p:tav>
                                            <p:tav tm="100000">
                                              <p:val>
                                                <p:strVal val="#ppt_x"/>
                                              </p:val>
                                            </p:tav>
                                          </p:tavLst>
                                        </p:anim>
                                        <p:anim calcmode="lin" valueType="num">
                                          <p:cBhvr>
                                            <p:cTn id="90" dur="500" fill="hold"/>
                                            <p:tgtEl>
                                              <p:spTgt spid="48"/>
                                            </p:tgtEl>
                                            <p:attrNameLst>
                                              <p:attrName>ppt_y</p:attrName>
                                            </p:attrNameLst>
                                          </p:cBhvr>
                                          <p:tavLst>
                                            <p:tav tm="0">
                                              <p:val>
                                                <p:fltVal val="0.5"/>
                                              </p:val>
                                            </p:tav>
                                            <p:tav tm="100000">
                                              <p:val>
                                                <p:strVal val="#ppt_y"/>
                                              </p:val>
                                            </p:tav>
                                          </p:tavLst>
                                        </p:anim>
                                      </p:childTnLst>
                                    </p:cTn>
                                  </p:par>
                                  <p:par>
                                    <p:cTn id="91" presetID="23" presetClass="entr" presetSubtype="528" fill="hold" nodeType="withEffect">
                                      <p:stCondLst>
                                        <p:cond delay="600"/>
                                      </p:stCondLst>
                                      <p:childTnLst>
                                        <p:set>
                                          <p:cBhvr>
                                            <p:cTn id="92" dur="1" fill="hold">
                                              <p:stCondLst>
                                                <p:cond delay="0"/>
                                              </p:stCondLst>
                                            </p:cTn>
                                            <p:tgtEl>
                                              <p:spTgt spid="51"/>
                                            </p:tgtEl>
                                            <p:attrNameLst>
                                              <p:attrName>style.visibility</p:attrName>
                                            </p:attrNameLst>
                                          </p:cBhvr>
                                          <p:to>
                                            <p:strVal val="visible"/>
                                          </p:to>
                                        </p:set>
                                        <p:anim calcmode="lin" valueType="num">
                                          <p:cBhvr>
                                            <p:cTn id="93" dur="500" fill="hold"/>
                                            <p:tgtEl>
                                              <p:spTgt spid="51"/>
                                            </p:tgtEl>
                                            <p:attrNameLst>
                                              <p:attrName>ppt_w</p:attrName>
                                            </p:attrNameLst>
                                          </p:cBhvr>
                                          <p:tavLst>
                                            <p:tav tm="0">
                                              <p:val>
                                                <p:fltVal val="0"/>
                                              </p:val>
                                            </p:tav>
                                            <p:tav tm="100000">
                                              <p:val>
                                                <p:strVal val="#ppt_w"/>
                                              </p:val>
                                            </p:tav>
                                          </p:tavLst>
                                        </p:anim>
                                        <p:anim calcmode="lin" valueType="num">
                                          <p:cBhvr>
                                            <p:cTn id="94" dur="500" fill="hold"/>
                                            <p:tgtEl>
                                              <p:spTgt spid="51"/>
                                            </p:tgtEl>
                                            <p:attrNameLst>
                                              <p:attrName>ppt_h</p:attrName>
                                            </p:attrNameLst>
                                          </p:cBhvr>
                                          <p:tavLst>
                                            <p:tav tm="0">
                                              <p:val>
                                                <p:fltVal val="0"/>
                                              </p:val>
                                            </p:tav>
                                            <p:tav tm="100000">
                                              <p:val>
                                                <p:strVal val="#ppt_h"/>
                                              </p:val>
                                            </p:tav>
                                          </p:tavLst>
                                        </p:anim>
                                        <p:anim calcmode="lin" valueType="num">
                                          <p:cBhvr>
                                            <p:cTn id="95" dur="500" fill="hold"/>
                                            <p:tgtEl>
                                              <p:spTgt spid="51"/>
                                            </p:tgtEl>
                                            <p:attrNameLst>
                                              <p:attrName>ppt_x</p:attrName>
                                            </p:attrNameLst>
                                          </p:cBhvr>
                                          <p:tavLst>
                                            <p:tav tm="0">
                                              <p:val>
                                                <p:fltVal val="0.5"/>
                                              </p:val>
                                            </p:tav>
                                            <p:tav tm="100000">
                                              <p:val>
                                                <p:strVal val="#ppt_x"/>
                                              </p:val>
                                            </p:tav>
                                          </p:tavLst>
                                        </p:anim>
                                        <p:anim calcmode="lin" valueType="num">
                                          <p:cBhvr>
                                            <p:cTn id="96" dur="500" fill="hold"/>
                                            <p:tgtEl>
                                              <p:spTgt spid="51"/>
                                            </p:tgtEl>
                                            <p:attrNameLst>
                                              <p:attrName>ppt_y</p:attrName>
                                            </p:attrNameLst>
                                          </p:cBhvr>
                                          <p:tavLst>
                                            <p:tav tm="0">
                                              <p:val>
                                                <p:fltVal val="0.5"/>
                                              </p:val>
                                            </p:tav>
                                            <p:tav tm="100000">
                                              <p:val>
                                                <p:strVal val="#ppt_y"/>
                                              </p:val>
                                            </p:tav>
                                          </p:tavLst>
                                        </p:anim>
                                      </p:childTnLst>
                                    </p:cTn>
                                  </p:par>
                                  <p:par>
                                    <p:cTn id="97" presetID="23" presetClass="entr" presetSubtype="528" fill="hold" nodeType="withEffect">
                                      <p:stCondLst>
                                        <p:cond delay="600"/>
                                      </p:stCondLst>
                                      <p:childTnLst>
                                        <p:set>
                                          <p:cBhvr>
                                            <p:cTn id="98" dur="1" fill="hold">
                                              <p:stCondLst>
                                                <p:cond delay="0"/>
                                              </p:stCondLst>
                                            </p:cTn>
                                            <p:tgtEl>
                                              <p:spTgt spid="54"/>
                                            </p:tgtEl>
                                            <p:attrNameLst>
                                              <p:attrName>style.visibility</p:attrName>
                                            </p:attrNameLst>
                                          </p:cBhvr>
                                          <p:to>
                                            <p:strVal val="visible"/>
                                          </p:to>
                                        </p:set>
                                        <p:anim calcmode="lin" valueType="num">
                                          <p:cBhvr>
                                            <p:cTn id="99" dur="500" fill="hold"/>
                                            <p:tgtEl>
                                              <p:spTgt spid="54"/>
                                            </p:tgtEl>
                                            <p:attrNameLst>
                                              <p:attrName>ppt_w</p:attrName>
                                            </p:attrNameLst>
                                          </p:cBhvr>
                                          <p:tavLst>
                                            <p:tav tm="0">
                                              <p:val>
                                                <p:fltVal val="0"/>
                                              </p:val>
                                            </p:tav>
                                            <p:tav tm="100000">
                                              <p:val>
                                                <p:strVal val="#ppt_w"/>
                                              </p:val>
                                            </p:tav>
                                          </p:tavLst>
                                        </p:anim>
                                        <p:anim calcmode="lin" valueType="num">
                                          <p:cBhvr>
                                            <p:cTn id="100" dur="500" fill="hold"/>
                                            <p:tgtEl>
                                              <p:spTgt spid="54"/>
                                            </p:tgtEl>
                                            <p:attrNameLst>
                                              <p:attrName>ppt_h</p:attrName>
                                            </p:attrNameLst>
                                          </p:cBhvr>
                                          <p:tavLst>
                                            <p:tav tm="0">
                                              <p:val>
                                                <p:fltVal val="0"/>
                                              </p:val>
                                            </p:tav>
                                            <p:tav tm="100000">
                                              <p:val>
                                                <p:strVal val="#ppt_h"/>
                                              </p:val>
                                            </p:tav>
                                          </p:tavLst>
                                        </p:anim>
                                        <p:anim calcmode="lin" valueType="num">
                                          <p:cBhvr>
                                            <p:cTn id="101" dur="500" fill="hold"/>
                                            <p:tgtEl>
                                              <p:spTgt spid="54"/>
                                            </p:tgtEl>
                                            <p:attrNameLst>
                                              <p:attrName>ppt_x</p:attrName>
                                            </p:attrNameLst>
                                          </p:cBhvr>
                                          <p:tavLst>
                                            <p:tav tm="0">
                                              <p:val>
                                                <p:fltVal val="0.5"/>
                                              </p:val>
                                            </p:tav>
                                            <p:tav tm="100000">
                                              <p:val>
                                                <p:strVal val="#ppt_x"/>
                                              </p:val>
                                            </p:tav>
                                          </p:tavLst>
                                        </p:anim>
                                        <p:anim calcmode="lin" valueType="num">
                                          <p:cBhvr>
                                            <p:cTn id="102" dur="500" fill="hold"/>
                                            <p:tgtEl>
                                              <p:spTgt spid="54"/>
                                            </p:tgtEl>
                                            <p:attrNameLst>
                                              <p:attrName>ppt_y</p:attrName>
                                            </p:attrNameLst>
                                          </p:cBhvr>
                                          <p:tavLst>
                                            <p:tav tm="0">
                                              <p:val>
                                                <p:fltVal val="0.5"/>
                                              </p:val>
                                            </p:tav>
                                            <p:tav tm="100000">
                                              <p:val>
                                                <p:strVal val="#ppt_y"/>
                                              </p:val>
                                            </p:tav>
                                          </p:tavLst>
                                        </p:anim>
                                      </p:childTnLst>
                                    </p:cTn>
                                  </p:par>
                                  <p:par>
                                    <p:cTn id="103" presetID="26" presetClass="emph" presetSubtype="0" repeatCount="3000" fill="hold" nodeType="withEffect">
                                      <p:stCondLst>
                                        <p:cond delay="600"/>
                                      </p:stCondLst>
                                      <p:childTnLst>
                                        <p:animEffect transition="out" filter="fade">
                                          <p:cBhvr>
                                            <p:cTn id="104" dur="500" tmFilter="0, 0; .2, .5; .8, .5; 1, 0"/>
                                            <p:tgtEl>
                                              <p:spTgt spid="18"/>
                                            </p:tgtEl>
                                          </p:cBhvr>
                                        </p:animEffect>
                                        <p:animScale>
                                          <p:cBhvr>
                                            <p:cTn id="105" dur="250" autoRev="1" fill="hold"/>
                                            <p:tgtEl>
                                              <p:spTgt spid="18"/>
                                            </p:tgtEl>
                                          </p:cBhvr>
                                          <p:by x="105000" y="105000"/>
                                        </p:animScale>
                                      </p:childTnLst>
                                    </p:cTn>
                                  </p:par>
                                  <p:par>
                                    <p:cTn id="106" presetID="26" presetClass="emph" presetSubtype="0" repeatCount="3000" fill="hold" nodeType="withEffect">
                                      <p:stCondLst>
                                        <p:cond delay="710"/>
                                      </p:stCondLst>
                                      <p:childTnLst>
                                        <p:animEffect transition="out" filter="fade">
                                          <p:cBhvr>
                                            <p:cTn id="107" dur="500" tmFilter="0, 0; .2, .5; .8, .5; 1, 0"/>
                                            <p:tgtEl>
                                              <p:spTgt spid="39"/>
                                            </p:tgtEl>
                                          </p:cBhvr>
                                        </p:animEffect>
                                        <p:animScale>
                                          <p:cBhvr>
                                            <p:cTn id="108" dur="250" autoRev="1" fill="hold"/>
                                            <p:tgtEl>
                                              <p:spTgt spid="39"/>
                                            </p:tgtEl>
                                          </p:cBhvr>
                                          <p:by x="105000" y="105000"/>
                                        </p:animScale>
                                      </p:childTnLst>
                                    </p:cTn>
                                  </p:par>
                                  <p:par>
                                    <p:cTn id="109" presetID="26" presetClass="emph" presetSubtype="0" repeatCount="3000" fill="hold" nodeType="withEffect">
                                      <p:stCondLst>
                                        <p:cond delay="410"/>
                                      </p:stCondLst>
                                      <p:childTnLst>
                                        <p:animEffect transition="out" filter="fade">
                                          <p:cBhvr>
                                            <p:cTn id="110" dur="500" tmFilter="0, 0; .2, .5; .8, .5; 1, 0"/>
                                            <p:tgtEl>
                                              <p:spTgt spid="45"/>
                                            </p:tgtEl>
                                          </p:cBhvr>
                                        </p:animEffect>
                                        <p:animScale>
                                          <p:cBhvr>
                                            <p:cTn id="111" dur="250" autoRev="1" fill="hold"/>
                                            <p:tgtEl>
                                              <p:spTgt spid="45"/>
                                            </p:tgtEl>
                                          </p:cBhvr>
                                          <p:by x="105000" y="105000"/>
                                        </p:animScale>
                                      </p:childTnLst>
                                    </p:cTn>
                                  </p:par>
                                  <p:par>
                                    <p:cTn id="112" presetID="26" presetClass="emph" presetSubtype="0" repeatCount="3000" fill="hold" nodeType="withEffect">
                                      <p:stCondLst>
                                        <p:cond delay="810"/>
                                      </p:stCondLst>
                                      <p:childTnLst>
                                        <p:animEffect transition="out" filter="fade">
                                          <p:cBhvr>
                                            <p:cTn id="113" dur="500" tmFilter="0, 0; .2, .5; .8, .5; 1, 0"/>
                                            <p:tgtEl>
                                              <p:spTgt spid="48"/>
                                            </p:tgtEl>
                                          </p:cBhvr>
                                        </p:animEffect>
                                        <p:animScale>
                                          <p:cBhvr>
                                            <p:cTn id="114" dur="250" autoRev="1" fill="hold"/>
                                            <p:tgtEl>
                                              <p:spTgt spid="4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4" name="文本框 3"/>
          <p:cNvSpPr txBox="1"/>
          <p:nvPr/>
        </p:nvSpPr>
        <p:spPr>
          <a:xfrm>
            <a:off x="701675" y="1131265"/>
            <a:ext cx="6096000" cy="398780"/>
          </a:xfrm>
          <a:prstGeom prst="rect">
            <a:avLst/>
          </a:prstGeom>
        </p:spPr>
        <p:txBody>
          <a:bodyPr>
            <a:spAutoFit/>
            <a:extLst>
              <a:ext uri="{4A0BC546-FE56-4ADE-93B0-CB8AF2F6F144}">
                <wpsdc:textFrameExt xmlns:wpsdc="http://www.wps.cn/officeDocument/2022/drawingmlCustomData" type="title"/>
              </a:ext>
            </a:extLst>
          </a:bodyPr>
          <a:p>
            <a:pPr algn="ctr"/>
            <a:r>
              <a:rPr lang="zh-CN" altLang="en-US" sz="2000" b="1" spc="300">
                <a:latin typeface="+mj-ea"/>
                <a:ea typeface="+mj-ea"/>
                <a:cs typeface="+mj-ea"/>
              </a:rPr>
              <a:t>五</a:t>
            </a:r>
            <a:r>
              <a:rPr lang="en-US" altLang="zh-CN" sz="2000" b="1" spc="300">
                <a:latin typeface="+mj-ea"/>
                <a:ea typeface="+mj-ea"/>
                <a:cs typeface="+mj-ea"/>
              </a:rPr>
              <a:t>.</a:t>
            </a:r>
            <a:r>
              <a:rPr lang="zh-CN" altLang="en-US" sz="2000" b="1" spc="300">
                <a:latin typeface="+mj-ea"/>
                <a:ea typeface="+mj-ea"/>
                <a:cs typeface="+mj-ea"/>
              </a:rPr>
              <a:t>决策策略模拟</a:t>
            </a:r>
            <a:endParaRPr lang="zh-CN" altLang="en-US" sz="2000" b="1" spc="300">
              <a:latin typeface="+mj-ea"/>
              <a:ea typeface="+mj-ea"/>
              <a:cs typeface="+mj-ea"/>
            </a:endParaRPr>
          </a:p>
        </p:txBody>
      </p:sp>
      <p:sp>
        <p:nvSpPr>
          <p:cNvPr id="8" name="文本框 7"/>
          <p:cNvSpPr txBox="1"/>
          <p:nvPr/>
        </p:nvSpPr>
        <p:spPr>
          <a:xfrm>
            <a:off x="656590" y="2121535"/>
            <a:ext cx="7463790" cy="2325370"/>
          </a:xfrm>
          <a:prstGeom prst="rect">
            <a:avLst/>
          </a:prstGeom>
          <a:noFill/>
        </p:spPr>
        <p:txBody>
          <a:bodyPr wrap="square" rtlCol="0" anchor="ctr" anchorCtr="0">
            <a:noAutofit/>
          </a:bodyPr>
          <a:p>
            <a:pPr marL="0" indent="457200" algn="l" eaLnBrk="1" latinLnBrk="0" hangingPunct="1">
              <a:lnSpc>
                <a:spcPct val="150000"/>
              </a:lnSpc>
            </a:pPr>
            <a:r>
              <a:rPr lang="zh-CN" altLang="en-US" sz="1800"/>
              <a:t>为了研究融合决策策略的效果，建立了一个基于元胞自动机(CA)的仿真场景。对不同的参数设置进行比较，以发现可以减少多少通过时间。</a:t>
            </a:r>
            <a:endParaRPr lang="zh-CN" altLang="en-US" sz="1600"/>
          </a:p>
          <a:p>
            <a:endParaRPr lang="zh-CN" altLang="en-US" sz="1600"/>
          </a:p>
        </p:txBody>
      </p:sp>
    </p:spTree>
  </p:cSld>
  <p:clrMapOvr>
    <a:masterClrMapping/>
  </p:clrMapOvr>
  <p:transition spd="slow">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481659" y="1802234"/>
            <a:ext cx="3239135" cy="1076325"/>
          </a:xfrm>
          <a:prstGeom prst="rect">
            <a:avLst/>
          </a:prstGeom>
          <a:noFill/>
        </p:spPr>
        <p:txBody>
          <a:bodyPr wrap="none" rtlCol="0" anchor="ctr" anchorCtr="0">
            <a:spAutoFit/>
          </a:bodyPr>
          <a:lstStyle/>
          <a:p>
            <a:pPr marL="0" lvl="1" algn="ctr"/>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第四部分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结论与</a:t>
            </a:r>
            <a:r>
              <a:rPr lang="zh-CN" altLang="en-US" sz="3600" b="1" dirty="0">
                <a:solidFill>
                  <a:schemeClr val="accent1"/>
                </a:solidFill>
                <a:latin typeface="微软雅黑" panose="020B0503020204020204" pitchFamily="34" charset="-122"/>
                <a:ea typeface="微软雅黑" panose="020B0503020204020204" pitchFamily="34" charset="-122"/>
              </a:rPr>
              <a:t>展望</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04</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p:transition spd="slow">
    <p:randomBar dir="vert"/>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35000" fill="hold" nodeType="withEffect" p14:presetBounceEnd="55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55000">
                                          <p:cBhvr additive="base">
                                            <p:cTn id="7" dur="1500" fill="hold"/>
                                            <p:tgtEl>
                                              <p:spTgt spid="7"/>
                                            </p:tgtEl>
                                            <p:attrNameLst>
                                              <p:attrName>ppt_x</p:attrName>
                                            </p:attrNameLst>
                                          </p:cBhvr>
                                          <p:tavLst>
                                            <p:tav tm="0">
                                              <p:val>
                                                <p:strVal val="0-#ppt_w/2"/>
                                              </p:val>
                                            </p:tav>
                                            <p:tav tm="100000">
                                              <p:val>
                                                <p:strVal val="#ppt_x"/>
                                              </p:val>
                                            </p:tav>
                                          </p:tavLst>
                                        </p:anim>
                                        <p:anim calcmode="lin" valueType="num" p14:bounceEnd="55000">
                                          <p:cBhvr additive="base">
                                            <p:cTn id="8" dur="1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par>
                              <p:cTn id="13" fill="hold">
                                <p:stCondLst>
                                  <p:cond delay="2000"/>
                                </p:stCondLst>
                                <p:childTnLst>
                                  <p:par>
                                    <p:cTn id="14" presetID="1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p:tgtEl>
                                              <p:spTgt spid="4"/>
                                            </p:tgtEl>
                                            <p:attrNameLst>
                                              <p:attrName>ppt_x</p:attrName>
                                            </p:attrNameLst>
                                          </p:cBhvr>
                                          <p:tavLst>
                                            <p:tav tm="0">
                                              <p:val>
                                                <p:strVal val="#ppt_x-#ppt_w*1.125000"/>
                                              </p:val>
                                            </p:tav>
                                            <p:tav tm="100000">
                                              <p:val>
                                                <p:strVal val="#ppt_x"/>
                                              </p:val>
                                            </p:tav>
                                          </p:tavLst>
                                        </p:anim>
                                        <p:animEffect transition="in" filter="wipe(right)">
                                          <p:cBhvr>
                                            <p:cTn id="17" dur="500"/>
                                            <p:tgtEl>
                                              <p:spTgt spid="4"/>
                                            </p:tgtEl>
                                          </p:cBhvr>
                                        </p:animEffect>
                                      </p:childTnLst>
                                    </p:cTn>
                                  </p:par>
                                </p:childTnLst>
                              </p:cTn>
                            </p:par>
                            <p:par>
                              <p:cTn id="18" fill="hold">
                                <p:stCondLst>
                                  <p:cond delay="2500"/>
                                </p:stCondLst>
                                <p:childTnLst>
                                  <p:par>
                                    <p:cTn id="19" presetID="47"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anim calcmode="lin" valueType="num">
                                          <p:cBhvr>
                                            <p:cTn id="22" dur="500" fill="hold"/>
                                            <p:tgtEl>
                                              <p:spTgt spid="6"/>
                                            </p:tgtEl>
                                            <p:attrNameLst>
                                              <p:attrName>ppt_x</p:attrName>
                                            </p:attrNameLst>
                                          </p:cBhvr>
                                          <p:tavLst>
                                            <p:tav tm="0">
                                              <p:val>
                                                <p:strVal val="#ppt_x"/>
                                              </p:val>
                                            </p:tav>
                                            <p:tav tm="100000">
                                              <p:val>
                                                <p:strVal val="#ppt_x"/>
                                              </p:val>
                                            </p:tav>
                                          </p:tavLst>
                                        </p:anim>
                                        <p:anim calcmode="lin" valueType="num">
                                          <p:cBhvr>
                                            <p:cTn id="23" dur="500" fill="hold"/>
                                            <p:tgtEl>
                                              <p:spTgt spid="6"/>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23" presetClass="entr" presetSubtype="528"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 calcmode="lin" valueType="num">
                                          <p:cBhvr>
                                            <p:cTn id="29" dur="500" fill="hold"/>
                                            <p:tgtEl>
                                              <p:spTgt spid="18"/>
                                            </p:tgtEl>
                                            <p:attrNameLst>
                                              <p:attrName>ppt_x</p:attrName>
                                            </p:attrNameLst>
                                          </p:cBhvr>
                                          <p:tavLst>
                                            <p:tav tm="0">
                                              <p:val>
                                                <p:fltVal val="0.5"/>
                                              </p:val>
                                            </p:tav>
                                            <p:tav tm="100000">
                                              <p:val>
                                                <p:strVal val="#ppt_x"/>
                                              </p:val>
                                            </p:tav>
                                          </p:tavLst>
                                        </p:anim>
                                        <p:anim calcmode="lin" valueType="num">
                                          <p:cBhvr>
                                            <p:cTn id="30" dur="500" fill="hold"/>
                                            <p:tgtEl>
                                              <p:spTgt spid="18"/>
                                            </p:tgtEl>
                                            <p:attrNameLst>
                                              <p:attrName>ppt_y</p:attrName>
                                            </p:attrNameLst>
                                          </p:cBhvr>
                                          <p:tavLst>
                                            <p:tav tm="0">
                                              <p:val>
                                                <p:fltVal val="0.5"/>
                                              </p:val>
                                            </p:tav>
                                            <p:tav tm="100000">
                                              <p:val>
                                                <p:strVal val="#ppt_y"/>
                                              </p:val>
                                            </p:tav>
                                          </p:tavLst>
                                        </p:anim>
                                      </p:childTnLst>
                                    </p:cTn>
                                  </p:par>
                                  <p:par>
                                    <p:cTn id="31" presetID="23" presetClass="entr" presetSubtype="528" fill="hold" nodeType="withEffect">
                                      <p:stCondLst>
                                        <p:cond delay="300"/>
                                      </p:stCondLst>
                                      <p:childTnLst>
                                        <p:set>
                                          <p:cBhvr>
                                            <p:cTn id="32" dur="1" fill="hold">
                                              <p:stCondLst>
                                                <p:cond delay="0"/>
                                              </p:stCondLst>
                                            </p:cTn>
                                            <p:tgtEl>
                                              <p:spTgt spid="21"/>
                                            </p:tgtEl>
                                            <p:attrNameLst>
                                              <p:attrName>style.visibility</p:attrName>
                                            </p:attrNameLst>
                                          </p:cBhvr>
                                          <p:to>
                                            <p:strVal val="visible"/>
                                          </p:to>
                                        </p:set>
                                        <p:anim calcmode="lin" valueType="num">
                                          <p:cBhvr>
                                            <p:cTn id="33" dur="500" fill="hold"/>
                                            <p:tgtEl>
                                              <p:spTgt spid="21"/>
                                            </p:tgtEl>
                                            <p:attrNameLst>
                                              <p:attrName>ppt_w</p:attrName>
                                            </p:attrNameLst>
                                          </p:cBhvr>
                                          <p:tavLst>
                                            <p:tav tm="0">
                                              <p:val>
                                                <p:fltVal val="0"/>
                                              </p:val>
                                            </p:tav>
                                            <p:tav tm="100000">
                                              <p:val>
                                                <p:strVal val="#ppt_w"/>
                                              </p:val>
                                            </p:tav>
                                          </p:tavLst>
                                        </p:anim>
                                        <p:anim calcmode="lin" valueType="num">
                                          <p:cBhvr>
                                            <p:cTn id="34" dur="500" fill="hold"/>
                                            <p:tgtEl>
                                              <p:spTgt spid="21"/>
                                            </p:tgtEl>
                                            <p:attrNameLst>
                                              <p:attrName>ppt_h</p:attrName>
                                            </p:attrNameLst>
                                          </p:cBhvr>
                                          <p:tavLst>
                                            <p:tav tm="0">
                                              <p:val>
                                                <p:fltVal val="0"/>
                                              </p:val>
                                            </p:tav>
                                            <p:tav tm="100000">
                                              <p:val>
                                                <p:strVal val="#ppt_h"/>
                                              </p:val>
                                            </p:tav>
                                          </p:tavLst>
                                        </p:anim>
                                        <p:anim calcmode="lin" valueType="num">
                                          <p:cBhvr>
                                            <p:cTn id="35" dur="500" fill="hold"/>
                                            <p:tgtEl>
                                              <p:spTgt spid="21"/>
                                            </p:tgtEl>
                                            <p:attrNameLst>
                                              <p:attrName>ppt_x</p:attrName>
                                            </p:attrNameLst>
                                          </p:cBhvr>
                                          <p:tavLst>
                                            <p:tav tm="0">
                                              <p:val>
                                                <p:fltVal val="0.5"/>
                                              </p:val>
                                            </p:tav>
                                            <p:tav tm="100000">
                                              <p:val>
                                                <p:strVal val="#ppt_x"/>
                                              </p:val>
                                            </p:tav>
                                          </p:tavLst>
                                        </p:anim>
                                        <p:anim calcmode="lin" valueType="num">
                                          <p:cBhvr>
                                            <p:cTn id="36" dur="500" fill="hold"/>
                                            <p:tgtEl>
                                              <p:spTgt spid="21"/>
                                            </p:tgtEl>
                                            <p:attrNameLst>
                                              <p:attrName>ppt_y</p:attrName>
                                            </p:attrNameLst>
                                          </p:cBhvr>
                                          <p:tavLst>
                                            <p:tav tm="0">
                                              <p:val>
                                                <p:fltVal val="0.5"/>
                                              </p:val>
                                            </p:tav>
                                            <p:tav tm="100000">
                                              <p:val>
                                                <p:strVal val="#ppt_y"/>
                                              </p:val>
                                            </p:tav>
                                          </p:tavLst>
                                        </p:anim>
                                      </p:childTnLst>
                                    </p:cTn>
                                  </p:par>
                                  <p:par>
                                    <p:cTn id="37" presetID="23" presetClass="entr" presetSubtype="528" fill="hold" nodeType="withEffect">
                                      <p:stCondLst>
                                        <p:cond delay="700"/>
                                      </p:stCondLst>
                                      <p:childTnLst>
                                        <p:set>
                                          <p:cBhvr>
                                            <p:cTn id="38" dur="1" fill="hold">
                                              <p:stCondLst>
                                                <p:cond delay="0"/>
                                              </p:stCondLst>
                                            </p:cTn>
                                            <p:tgtEl>
                                              <p:spTgt spid="24"/>
                                            </p:tgtEl>
                                            <p:attrNameLst>
                                              <p:attrName>style.visibility</p:attrName>
                                            </p:attrNameLst>
                                          </p:cBhvr>
                                          <p:to>
                                            <p:strVal val="visible"/>
                                          </p:to>
                                        </p:set>
                                        <p:anim calcmode="lin" valueType="num">
                                          <p:cBhvr>
                                            <p:cTn id="39" dur="500" fill="hold"/>
                                            <p:tgtEl>
                                              <p:spTgt spid="24"/>
                                            </p:tgtEl>
                                            <p:attrNameLst>
                                              <p:attrName>ppt_w</p:attrName>
                                            </p:attrNameLst>
                                          </p:cBhvr>
                                          <p:tavLst>
                                            <p:tav tm="0">
                                              <p:val>
                                                <p:fltVal val="0"/>
                                              </p:val>
                                            </p:tav>
                                            <p:tav tm="100000">
                                              <p:val>
                                                <p:strVal val="#ppt_w"/>
                                              </p:val>
                                            </p:tav>
                                          </p:tavLst>
                                        </p:anim>
                                        <p:anim calcmode="lin" valueType="num">
                                          <p:cBhvr>
                                            <p:cTn id="40" dur="500" fill="hold"/>
                                            <p:tgtEl>
                                              <p:spTgt spid="24"/>
                                            </p:tgtEl>
                                            <p:attrNameLst>
                                              <p:attrName>ppt_h</p:attrName>
                                            </p:attrNameLst>
                                          </p:cBhvr>
                                          <p:tavLst>
                                            <p:tav tm="0">
                                              <p:val>
                                                <p:fltVal val="0"/>
                                              </p:val>
                                            </p:tav>
                                            <p:tav tm="100000">
                                              <p:val>
                                                <p:strVal val="#ppt_h"/>
                                              </p:val>
                                            </p:tav>
                                          </p:tavLst>
                                        </p:anim>
                                        <p:anim calcmode="lin" valueType="num">
                                          <p:cBhvr>
                                            <p:cTn id="41" dur="500" fill="hold"/>
                                            <p:tgtEl>
                                              <p:spTgt spid="24"/>
                                            </p:tgtEl>
                                            <p:attrNameLst>
                                              <p:attrName>ppt_x</p:attrName>
                                            </p:attrNameLst>
                                          </p:cBhvr>
                                          <p:tavLst>
                                            <p:tav tm="0">
                                              <p:val>
                                                <p:fltVal val="0.5"/>
                                              </p:val>
                                            </p:tav>
                                            <p:tav tm="100000">
                                              <p:val>
                                                <p:strVal val="#ppt_x"/>
                                              </p:val>
                                            </p:tav>
                                          </p:tavLst>
                                        </p:anim>
                                        <p:anim calcmode="lin" valueType="num">
                                          <p:cBhvr>
                                            <p:cTn id="42" dur="500" fill="hold"/>
                                            <p:tgtEl>
                                              <p:spTgt spid="24"/>
                                            </p:tgtEl>
                                            <p:attrNameLst>
                                              <p:attrName>ppt_y</p:attrName>
                                            </p:attrNameLst>
                                          </p:cBhvr>
                                          <p:tavLst>
                                            <p:tav tm="0">
                                              <p:val>
                                                <p:fltVal val="0.5"/>
                                              </p:val>
                                            </p:tav>
                                            <p:tav tm="100000">
                                              <p:val>
                                                <p:strVal val="#ppt_y"/>
                                              </p:val>
                                            </p:tav>
                                          </p:tavLst>
                                        </p:anim>
                                      </p:childTnLst>
                                    </p:cTn>
                                  </p:par>
                                  <p:par>
                                    <p:cTn id="43" presetID="23" presetClass="entr" presetSubtype="528" fill="hold" nodeType="withEffect">
                                      <p:stCondLst>
                                        <p:cond delay="300"/>
                                      </p:stCondLst>
                                      <p:childTnLst>
                                        <p:set>
                                          <p:cBhvr>
                                            <p:cTn id="44" dur="1" fill="hold">
                                              <p:stCondLst>
                                                <p:cond delay="0"/>
                                              </p:stCondLst>
                                            </p:cTn>
                                            <p:tgtEl>
                                              <p:spTgt spid="27"/>
                                            </p:tgtEl>
                                            <p:attrNameLst>
                                              <p:attrName>style.visibility</p:attrName>
                                            </p:attrNameLst>
                                          </p:cBhvr>
                                          <p:to>
                                            <p:strVal val="visible"/>
                                          </p:to>
                                        </p:set>
                                        <p:anim calcmode="lin" valueType="num">
                                          <p:cBhvr>
                                            <p:cTn id="45" dur="500" fill="hold"/>
                                            <p:tgtEl>
                                              <p:spTgt spid="27"/>
                                            </p:tgtEl>
                                            <p:attrNameLst>
                                              <p:attrName>ppt_w</p:attrName>
                                            </p:attrNameLst>
                                          </p:cBhvr>
                                          <p:tavLst>
                                            <p:tav tm="0">
                                              <p:val>
                                                <p:fltVal val="0"/>
                                              </p:val>
                                            </p:tav>
                                            <p:tav tm="100000">
                                              <p:val>
                                                <p:strVal val="#ppt_w"/>
                                              </p:val>
                                            </p:tav>
                                          </p:tavLst>
                                        </p:anim>
                                        <p:anim calcmode="lin" valueType="num">
                                          <p:cBhvr>
                                            <p:cTn id="46" dur="500" fill="hold"/>
                                            <p:tgtEl>
                                              <p:spTgt spid="27"/>
                                            </p:tgtEl>
                                            <p:attrNameLst>
                                              <p:attrName>ppt_h</p:attrName>
                                            </p:attrNameLst>
                                          </p:cBhvr>
                                          <p:tavLst>
                                            <p:tav tm="0">
                                              <p:val>
                                                <p:fltVal val="0"/>
                                              </p:val>
                                            </p:tav>
                                            <p:tav tm="100000">
                                              <p:val>
                                                <p:strVal val="#ppt_h"/>
                                              </p:val>
                                            </p:tav>
                                          </p:tavLst>
                                        </p:anim>
                                        <p:anim calcmode="lin" valueType="num">
                                          <p:cBhvr>
                                            <p:cTn id="47" dur="500" fill="hold"/>
                                            <p:tgtEl>
                                              <p:spTgt spid="27"/>
                                            </p:tgtEl>
                                            <p:attrNameLst>
                                              <p:attrName>ppt_x</p:attrName>
                                            </p:attrNameLst>
                                          </p:cBhvr>
                                          <p:tavLst>
                                            <p:tav tm="0">
                                              <p:val>
                                                <p:fltVal val="0.5"/>
                                              </p:val>
                                            </p:tav>
                                            <p:tav tm="100000">
                                              <p:val>
                                                <p:strVal val="#ppt_x"/>
                                              </p:val>
                                            </p:tav>
                                          </p:tavLst>
                                        </p:anim>
                                        <p:anim calcmode="lin" valueType="num">
                                          <p:cBhvr>
                                            <p:cTn id="48" dur="500" fill="hold"/>
                                            <p:tgtEl>
                                              <p:spTgt spid="27"/>
                                            </p:tgtEl>
                                            <p:attrNameLst>
                                              <p:attrName>ppt_y</p:attrName>
                                            </p:attrNameLst>
                                          </p:cBhvr>
                                          <p:tavLst>
                                            <p:tav tm="0">
                                              <p:val>
                                                <p:fltVal val="0.5"/>
                                              </p:val>
                                            </p:tav>
                                            <p:tav tm="100000">
                                              <p:val>
                                                <p:strVal val="#ppt_y"/>
                                              </p:val>
                                            </p:tav>
                                          </p:tavLst>
                                        </p:anim>
                                      </p:childTnLst>
                                    </p:cTn>
                                  </p:par>
                                  <p:par>
                                    <p:cTn id="49" presetID="23" presetClass="entr" presetSubtype="528" fill="hold" nodeType="withEffect">
                                      <p:stCondLst>
                                        <p:cond delay="100"/>
                                      </p:stCondLst>
                                      <p:childTnLst>
                                        <p:set>
                                          <p:cBhvr>
                                            <p:cTn id="50" dur="1" fill="hold">
                                              <p:stCondLst>
                                                <p:cond delay="0"/>
                                              </p:stCondLst>
                                            </p:cTn>
                                            <p:tgtEl>
                                              <p:spTgt spid="30"/>
                                            </p:tgtEl>
                                            <p:attrNameLst>
                                              <p:attrName>style.visibility</p:attrName>
                                            </p:attrNameLst>
                                          </p:cBhvr>
                                          <p:to>
                                            <p:strVal val="visible"/>
                                          </p:to>
                                        </p:set>
                                        <p:anim calcmode="lin" valueType="num">
                                          <p:cBhvr>
                                            <p:cTn id="51" dur="500" fill="hold"/>
                                            <p:tgtEl>
                                              <p:spTgt spid="30"/>
                                            </p:tgtEl>
                                            <p:attrNameLst>
                                              <p:attrName>ppt_w</p:attrName>
                                            </p:attrNameLst>
                                          </p:cBhvr>
                                          <p:tavLst>
                                            <p:tav tm="0">
                                              <p:val>
                                                <p:fltVal val="0"/>
                                              </p:val>
                                            </p:tav>
                                            <p:tav tm="100000">
                                              <p:val>
                                                <p:strVal val="#ppt_w"/>
                                              </p:val>
                                            </p:tav>
                                          </p:tavLst>
                                        </p:anim>
                                        <p:anim calcmode="lin" valueType="num">
                                          <p:cBhvr>
                                            <p:cTn id="52" dur="500" fill="hold"/>
                                            <p:tgtEl>
                                              <p:spTgt spid="30"/>
                                            </p:tgtEl>
                                            <p:attrNameLst>
                                              <p:attrName>ppt_h</p:attrName>
                                            </p:attrNameLst>
                                          </p:cBhvr>
                                          <p:tavLst>
                                            <p:tav tm="0">
                                              <p:val>
                                                <p:fltVal val="0"/>
                                              </p:val>
                                            </p:tav>
                                            <p:tav tm="100000">
                                              <p:val>
                                                <p:strVal val="#ppt_h"/>
                                              </p:val>
                                            </p:tav>
                                          </p:tavLst>
                                        </p:anim>
                                        <p:anim calcmode="lin" valueType="num">
                                          <p:cBhvr>
                                            <p:cTn id="53" dur="500" fill="hold"/>
                                            <p:tgtEl>
                                              <p:spTgt spid="30"/>
                                            </p:tgtEl>
                                            <p:attrNameLst>
                                              <p:attrName>ppt_x</p:attrName>
                                            </p:attrNameLst>
                                          </p:cBhvr>
                                          <p:tavLst>
                                            <p:tav tm="0">
                                              <p:val>
                                                <p:fltVal val="0.5"/>
                                              </p:val>
                                            </p:tav>
                                            <p:tav tm="100000">
                                              <p:val>
                                                <p:strVal val="#ppt_x"/>
                                              </p:val>
                                            </p:tav>
                                          </p:tavLst>
                                        </p:anim>
                                        <p:anim calcmode="lin" valueType="num">
                                          <p:cBhvr>
                                            <p:cTn id="54" dur="500" fill="hold"/>
                                            <p:tgtEl>
                                              <p:spTgt spid="30"/>
                                            </p:tgtEl>
                                            <p:attrNameLst>
                                              <p:attrName>ppt_y</p:attrName>
                                            </p:attrNameLst>
                                          </p:cBhvr>
                                          <p:tavLst>
                                            <p:tav tm="0">
                                              <p:val>
                                                <p:fltVal val="0.5"/>
                                              </p:val>
                                            </p:tav>
                                            <p:tav tm="100000">
                                              <p:val>
                                                <p:strVal val="#ppt_y"/>
                                              </p:val>
                                            </p:tav>
                                          </p:tavLst>
                                        </p:anim>
                                      </p:childTnLst>
                                    </p:cTn>
                                  </p:par>
                                  <p:par>
                                    <p:cTn id="55" presetID="23" presetClass="entr" presetSubtype="528" fill="hold" nodeType="withEffect">
                                      <p:stCondLst>
                                        <p:cond delay="600"/>
                                      </p:stCondLst>
                                      <p:childTnLst>
                                        <p:set>
                                          <p:cBhvr>
                                            <p:cTn id="56" dur="1" fill="hold">
                                              <p:stCondLst>
                                                <p:cond delay="0"/>
                                              </p:stCondLst>
                                            </p:cTn>
                                            <p:tgtEl>
                                              <p:spTgt spid="33"/>
                                            </p:tgtEl>
                                            <p:attrNameLst>
                                              <p:attrName>style.visibility</p:attrName>
                                            </p:attrNameLst>
                                          </p:cBhvr>
                                          <p:to>
                                            <p:strVal val="visible"/>
                                          </p:to>
                                        </p:set>
                                        <p:anim calcmode="lin" valueType="num">
                                          <p:cBhvr>
                                            <p:cTn id="57" dur="500" fill="hold"/>
                                            <p:tgtEl>
                                              <p:spTgt spid="33"/>
                                            </p:tgtEl>
                                            <p:attrNameLst>
                                              <p:attrName>ppt_w</p:attrName>
                                            </p:attrNameLst>
                                          </p:cBhvr>
                                          <p:tavLst>
                                            <p:tav tm="0">
                                              <p:val>
                                                <p:fltVal val="0"/>
                                              </p:val>
                                            </p:tav>
                                            <p:tav tm="100000">
                                              <p:val>
                                                <p:strVal val="#ppt_w"/>
                                              </p:val>
                                            </p:tav>
                                          </p:tavLst>
                                        </p:anim>
                                        <p:anim calcmode="lin" valueType="num">
                                          <p:cBhvr>
                                            <p:cTn id="58" dur="500" fill="hold"/>
                                            <p:tgtEl>
                                              <p:spTgt spid="33"/>
                                            </p:tgtEl>
                                            <p:attrNameLst>
                                              <p:attrName>ppt_h</p:attrName>
                                            </p:attrNameLst>
                                          </p:cBhvr>
                                          <p:tavLst>
                                            <p:tav tm="0">
                                              <p:val>
                                                <p:fltVal val="0"/>
                                              </p:val>
                                            </p:tav>
                                            <p:tav tm="100000">
                                              <p:val>
                                                <p:strVal val="#ppt_h"/>
                                              </p:val>
                                            </p:tav>
                                          </p:tavLst>
                                        </p:anim>
                                        <p:anim calcmode="lin" valueType="num">
                                          <p:cBhvr>
                                            <p:cTn id="59" dur="500" fill="hold"/>
                                            <p:tgtEl>
                                              <p:spTgt spid="33"/>
                                            </p:tgtEl>
                                            <p:attrNameLst>
                                              <p:attrName>ppt_x</p:attrName>
                                            </p:attrNameLst>
                                          </p:cBhvr>
                                          <p:tavLst>
                                            <p:tav tm="0">
                                              <p:val>
                                                <p:fltVal val="0.5"/>
                                              </p:val>
                                            </p:tav>
                                            <p:tav tm="100000">
                                              <p:val>
                                                <p:strVal val="#ppt_x"/>
                                              </p:val>
                                            </p:tav>
                                          </p:tavLst>
                                        </p:anim>
                                        <p:anim calcmode="lin" valueType="num">
                                          <p:cBhvr>
                                            <p:cTn id="60" dur="500" fill="hold"/>
                                            <p:tgtEl>
                                              <p:spTgt spid="33"/>
                                            </p:tgtEl>
                                            <p:attrNameLst>
                                              <p:attrName>ppt_y</p:attrName>
                                            </p:attrNameLst>
                                          </p:cBhvr>
                                          <p:tavLst>
                                            <p:tav tm="0">
                                              <p:val>
                                                <p:fltVal val="0.5"/>
                                              </p:val>
                                            </p:tav>
                                            <p:tav tm="100000">
                                              <p:val>
                                                <p:strVal val="#ppt_y"/>
                                              </p:val>
                                            </p:tav>
                                          </p:tavLst>
                                        </p:anim>
                                      </p:childTnLst>
                                    </p:cTn>
                                  </p:par>
                                  <p:par>
                                    <p:cTn id="61" presetID="23" presetClass="entr" presetSubtype="528" fill="hold" nodeType="withEffect">
                                      <p:stCondLst>
                                        <p:cond delay="300"/>
                                      </p:stCondLst>
                                      <p:childTnLst>
                                        <p:set>
                                          <p:cBhvr>
                                            <p:cTn id="62" dur="1" fill="hold">
                                              <p:stCondLst>
                                                <p:cond delay="0"/>
                                              </p:stCondLst>
                                            </p:cTn>
                                            <p:tgtEl>
                                              <p:spTgt spid="36"/>
                                            </p:tgtEl>
                                            <p:attrNameLst>
                                              <p:attrName>style.visibility</p:attrName>
                                            </p:attrNameLst>
                                          </p:cBhvr>
                                          <p:to>
                                            <p:strVal val="visible"/>
                                          </p:to>
                                        </p:set>
                                        <p:anim calcmode="lin" valueType="num">
                                          <p:cBhvr>
                                            <p:cTn id="63" dur="500" fill="hold"/>
                                            <p:tgtEl>
                                              <p:spTgt spid="36"/>
                                            </p:tgtEl>
                                            <p:attrNameLst>
                                              <p:attrName>ppt_w</p:attrName>
                                            </p:attrNameLst>
                                          </p:cBhvr>
                                          <p:tavLst>
                                            <p:tav tm="0">
                                              <p:val>
                                                <p:fltVal val="0"/>
                                              </p:val>
                                            </p:tav>
                                            <p:tav tm="100000">
                                              <p:val>
                                                <p:strVal val="#ppt_w"/>
                                              </p:val>
                                            </p:tav>
                                          </p:tavLst>
                                        </p:anim>
                                        <p:anim calcmode="lin" valueType="num">
                                          <p:cBhvr>
                                            <p:cTn id="64" dur="500" fill="hold"/>
                                            <p:tgtEl>
                                              <p:spTgt spid="36"/>
                                            </p:tgtEl>
                                            <p:attrNameLst>
                                              <p:attrName>ppt_h</p:attrName>
                                            </p:attrNameLst>
                                          </p:cBhvr>
                                          <p:tavLst>
                                            <p:tav tm="0">
                                              <p:val>
                                                <p:fltVal val="0"/>
                                              </p:val>
                                            </p:tav>
                                            <p:tav tm="100000">
                                              <p:val>
                                                <p:strVal val="#ppt_h"/>
                                              </p:val>
                                            </p:tav>
                                          </p:tavLst>
                                        </p:anim>
                                        <p:anim calcmode="lin" valueType="num">
                                          <p:cBhvr>
                                            <p:cTn id="65" dur="500" fill="hold"/>
                                            <p:tgtEl>
                                              <p:spTgt spid="36"/>
                                            </p:tgtEl>
                                            <p:attrNameLst>
                                              <p:attrName>ppt_x</p:attrName>
                                            </p:attrNameLst>
                                          </p:cBhvr>
                                          <p:tavLst>
                                            <p:tav tm="0">
                                              <p:val>
                                                <p:fltVal val="0.5"/>
                                              </p:val>
                                            </p:tav>
                                            <p:tav tm="100000">
                                              <p:val>
                                                <p:strVal val="#ppt_x"/>
                                              </p:val>
                                            </p:tav>
                                          </p:tavLst>
                                        </p:anim>
                                        <p:anim calcmode="lin" valueType="num">
                                          <p:cBhvr>
                                            <p:cTn id="66" dur="500" fill="hold"/>
                                            <p:tgtEl>
                                              <p:spTgt spid="36"/>
                                            </p:tgtEl>
                                            <p:attrNameLst>
                                              <p:attrName>ppt_y</p:attrName>
                                            </p:attrNameLst>
                                          </p:cBhvr>
                                          <p:tavLst>
                                            <p:tav tm="0">
                                              <p:val>
                                                <p:fltVal val="0.5"/>
                                              </p:val>
                                            </p:tav>
                                            <p:tav tm="100000">
                                              <p:val>
                                                <p:strVal val="#ppt_y"/>
                                              </p:val>
                                            </p:tav>
                                          </p:tavLst>
                                        </p:anim>
                                      </p:childTnLst>
                                    </p:cTn>
                                  </p:par>
                                  <p:par>
                                    <p:cTn id="67" presetID="23" presetClass="entr" presetSubtype="528" fill="hold" nodeType="withEffect">
                                      <p:stCondLst>
                                        <p:cond delay="300"/>
                                      </p:stCondLst>
                                      <p:childTnLst>
                                        <p:set>
                                          <p:cBhvr>
                                            <p:cTn id="68" dur="1" fill="hold">
                                              <p:stCondLst>
                                                <p:cond delay="0"/>
                                              </p:stCondLst>
                                            </p:cTn>
                                            <p:tgtEl>
                                              <p:spTgt spid="39"/>
                                            </p:tgtEl>
                                            <p:attrNameLst>
                                              <p:attrName>style.visibility</p:attrName>
                                            </p:attrNameLst>
                                          </p:cBhvr>
                                          <p:to>
                                            <p:strVal val="visible"/>
                                          </p:to>
                                        </p:set>
                                        <p:anim calcmode="lin" valueType="num">
                                          <p:cBhvr>
                                            <p:cTn id="69" dur="500" fill="hold"/>
                                            <p:tgtEl>
                                              <p:spTgt spid="39"/>
                                            </p:tgtEl>
                                            <p:attrNameLst>
                                              <p:attrName>ppt_w</p:attrName>
                                            </p:attrNameLst>
                                          </p:cBhvr>
                                          <p:tavLst>
                                            <p:tav tm="0">
                                              <p:val>
                                                <p:fltVal val="0"/>
                                              </p:val>
                                            </p:tav>
                                            <p:tav tm="100000">
                                              <p:val>
                                                <p:strVal val="#ppt_w"/>
                                              </p:val>
                                            </p:tav>
                                          </p:tavLst>
                                        </p:anim>
                                        <p:anim calcmode="lin" valueType="num">
                                          <p:cBhvr>
                                            <p:cTn id="70" dur="500" fill="hold"/>
                                            <p:tgtEl>
                                              <p:spTgt spid="39"/>
                                            </p:tgtEl>
                                            <p:attrNameLst>
                                              <p:attrName>ppt_h</p:attrName>
                                            </p:attrNameLst>
                                          </p:cBhvr>
                                          <p:tavLst>
                                            <p:tav tm="0">
                                              <p:val>
                                                <p:fltVal val="0"/>
                                              </p:val>
                                            </p:tav>
                                            <p:tav tm="100000">
                                              <p:val>
                                                <p:strVal val="#ppt_h"/>
                                              </p:val>
                                            </p:tav>
                                          </p:tavLst>
                                        </p:anim>
                                        <p:anim calcmode="lin" valueType="num">
                                          <p:cBhvr>
                                            <p:cTn id="71" dur="500" fill="hold"/>
                                            <p:tgtEl>
                                              <p:spTgt spid="39"/>
                                            </p:tgtEl>
                                            <p:attrNameLst>
                                              <p:attrName>ppt_x</p:attrName>
                                            </p:attrNameLst>
                                          </p:cBhvr>
                                          <p:tavLst>
                                            <p:tav tm="0">
                                              <p:val>
                                                <p:fltVal val="0.5"/>
                                              </p:val>
                                            </p:tav>
                                            <p:tav tm="100000">
                                              <p:val>
                                                <p:strVal val="#ppt_x"/>
                                              </p:val>
                                            </p:tav>
                                          </p:tavLst>
                                        </p:anim>
                                        <p:anim calcmode="lin" valueType="num">
                                          <p:cBhvr>
                                            <p:cTn id="72" dur="500" fill="hold"/>
                                            <p:tgtEl>
                                              <p:spTgt spid="39"/>
                                            </p:tgtEl>
                                            <p:attrNameLst>
                                              <p:attrName>ppt_y</p:attrName>
                                            </p:attrNameLst>
                                          </p:cBhvr>
                                          <p:tavLst>
                                            <p:tav tm="0">
                                              <p:val>
                                                <p:fltVal val="0.5"/>
                                              </p:val>
                                            </p:tav>
                                            <p:tav tm="100000">
                                              <p:val>
                                                <p:strVal val="#ppt_y"/>
                                              </p:val>
                                            </p:tav>
                                          </p:tavLst>
                                        </p:anim>
                                      </p:childTnLst>
                                    </p:cTn>
                                  </p:par>
                                  <p:par>
                                    <p:cTn id="73" presetID="23" presetClass="entr" presetSubtype="528" fill="hold" nodeType="withEffect">
                                      <p:stCondLst>
                                        <p:cond delay="600"/>
                                      </p:stCondLst>
                                      <p:childTnLst>
                                        <p:set>
                                          <p:cBhvr>
                                            <p:cTn id="74" dur="1" fill="hold">
                                              <p:stCondLst>
                                                <p:cond delay="0"/>
                                              </p:stCondLst>
                                            </p:cTn>
                                            <p:tgtEl>
                                              <p:spTgt spid="42"/>
                                            </p:tgtEl>
                                            <p:attrNameLst>
                                              <p:attrName>style.visibility</p:attrName>
                                            </p:attrNameLst>
                                          </p:cBhvr>
                                          <p:to>
                                            <p:strVal val="visible"/>
                                          </p:to>
                                        </p:set>
                                        <p:anim calcmode="lin" valueType="num">
                                          <p:cBhvr>
                                            <p:cTn id="75" dur="500" fill="hold"/>
                                            <p:tgtEl>
                                              <p:spTgt spid="42"/>
                                            </p:tgtEl>
                                            <p:attrNameLst>
                                              <p:attrName>ppt_w</p:attrName>
                                            </p:attrNameLst>
                                          </p:cBhvr>
                                          <p:tavLst>
                                            <p:tav tm="0">
                                              <p:val>
                                                <p:fltVal val="0"/>
                                              </p:val>
                                            </p:tav>
                                            <p:tav tm="100000">
                                              <p:val>
                                                <p:strVal val="#ppt_w"/>
                                              </p:val>
                                            </p:tav>
                                          </p:tavLst>
                                        </p:anim>
                                        <p:anim calcmode="lin" valueType="num">
                                          <p:cBhvr>
                                            <p:cTn id="76" dur="500" fill="hold"/>
                                            <p:tgtEl>
                                              <p:spTgt spid="42"/>
                                            </p:tgtEl>
                                            <p:attrNameLst>
                                              <p:attrName>ppt_h</p:attrName>
                                            </p:attrNameLst>
                                          </p:cBhvr>
                                          <p:tavLst>
                                            <p:tav tm="0">
                                              <p:val>
                                                <p:fltVal val="0"/>
                                              </p:val>
                                            </p:tav>
                                            <p:tav tm="100000">
                                              <p:val>
                                                <p:strVal val="#ppt_h"/>
                                              </p:val>
                                            </p:tav>
                                          </p:tavLst>
                                        </p:anim>
                                        <p:anim calcmode="lin" valueType="num">
                                          <p:cBhvr>
                                            <p:cTn id="77" dur="500" fill="hold"/>
                                            <p:tgtEl>
                                              <p:spTgt spid="42"/>
                                            </p:tgtEl>
                                            <p:attrNameLst>
                                              <p:attrName>ppt_x</p:attrName>
                                            </p:attrNameLst>
                                          </p:cBhvr>
                                          <p:tavLst>
                                            <p:tav tm="0">
                                              <p:val>
                                                <p:fltVal val="0.5"/>
                                              </p:val>
                                            </p:tav>
                                            <p:tav tm="100000">
                                              <p:val>
                                                <p:strVal val="#ppt_x"/>
                                              </p:val>
                                            </p:tav>
                                          </p:tavLst>
                                        </p:anim>
                                        <p:anim calcmode="lin" valueType="num">
                                          <p:cBhvr>
                                            <p:cTn id="78" dur="500" fill="hold"/>
                                            <p:tgtEl>
                                              <p:spTgt spid="42"/>
                                            </p:tgtEl>
                                            <p:attrNameLst>
                                              <p:attrName>ppt_y</p:attrName>
                                            </p:attrNameLst>
                                          </p:cBhvr>
                                          <p:tavLst>
                                            <p:tav tm="0">
                                              <p:val>
                                                <p:fltVal val="0.5"/>
                                              </p:val>
                                            </p:tav>
                                            <p:tav tm="100000">
                                              <p:val>
                                                <p:strVal val="#ppt_y"/>
                                              </p:val>
                                            </p:tav>
                                          </p:tavLst>
                                        </p:anim>
                                      </p:childTnLst>
                                    </p:cTn>
                                  </p:par>
                                  <p:par>
                                    <p:cTn id="79" presetID="23" presetClass="entr" presetSubtype="528" fill="hold" nodeType="withEffect">
                                      <p:stCondLst>
                                        <p:cond delay="600"/>
                                      </p:stCondLst>
                                      <p:childTnLst>
                                        <p:set>
                                          <p:cBhvr>
                                            <p:cTn id="80" dur="1" fill="hold">
                                              <p:stCondLst>
                                                <p:cond delay="0"/>
                                              </p:stCondLst>
                                            </p:cTn>
                                            <p:tgtEl>
                                              <p:spTgt spid="45"/>
                                            </p:tgtEl>
                                            <p:attrNameLst>
                                              <p:attrName>style.visibility</p:attrName>
                                            </p:attrNameLst>
                                          </p:cBhvr>
                                          <p:to>
                                            <p:strVal val="visible"/>
                                          </p:to>
                                        </p:set>
                                        <p:anim calcmode="lin" valueType="num">
                                          <p:cBhvr>
                                            <p:cTn id="81" dur="500" fill="hold"/>
                                            <p:tgtEl>
                                              <p:spTgt spid="45"/>
                                            </p:tgtEl>
                                            <p:attrNameLst>
                                              <p:attrName>ppt_w</p:attrName>
                                            </p:attrNameLst>
                                          </p:cBhvr>
                                          <p:tavLst>
                                            <p:tav tm="0">
                                              <p:val>
                                                <p:fltVal val="0"/>
                                              </p:val>
                                            </p:tav>
                                            <p:tav tm="100000">
                                              <p:val>
                                                <p:strVal val="#ppt_w"/>
                                              </p:val>
                                            </p:tav>
                                          </p:tavLst>
                                        </p:anim>
                                        <p:anim calcmode="lin" valueType="num">
                                          <p:cBhvr>
                                            <p:cTn id="82" dur="500" fill="hold"/>
                                            <p:tgtEl>
                                              <p:spTgt spid="45"/>
                                            </p:tgtEl>
                                            <p:attrNameLst>
                                              <p:attrName>ppt_h</p:attrName>
                                            </p:attrNameLst>
                                          </p:cBhvr>
                                          <p:tavLst>
                                            <p:tav tm="0">
                                              <p:val>
                                                <p:fltVal val="0"/>
                                              </p:val>
                                            </p:tav>
                                            <p:tav tm="100000">
                                              <p:val>
                                                <p:strVal val="#ppt_h"/>
                                              </p:val>
                                            </p:tav>
                                          </p:tavLst>
                                        </p:anim>
                                        <p:anim calcmode="lin" valueType="num">
                                          <p:cBhvr>
                                            <p:cTn id="83" dur="500" fill="hold"/>
                                            <p:tgtEl>
                                              <p:spTgt spid="45"/>
                                            </p:tgtEl>
                                            <p:attrNameLst>
                                              <p:attrName>ppt_x</p:attrName>
                                            </p:attrNameLst>
                                          </p:cBhvr>
                                          <p:tavLst>
                                            <p:tav tm="0">
                                              <p:val>
                                                <p:fltVal val="0.5"/>
                                              </p:val>
                                            </p:tav>
                                            <p:tav tm="100000">
                                              <p:val>
                                                <p:strVal val="#ppt_x"/>
                                              </p:val>
                                            </p:tav>
                                          </p:tavLst>
                                        </p:anim>
                                        <p:anim calcmode="lin" valueType="num">
                                          <p:cBhvr>
                                            <p:cTn id="84" dur="500" fill="hold"/>
                                            <p:tgtEl>
                                              <p:spTgt spid="45"/>
                                            </p:tgtEl>
                                            <p:attrNameLst>
                                              <p:attrName>ppt_y</p:attrName>
                                            </p:attrNameLst>
                                          </p:cBhvr>
                                          <p:tavLst>
                                            <p:tav tm="0">
                                              <p:val>
                                                <p:fltVal val="0.5"/>
                                              </p:val>
                                            </p:tav>
                                            <p:tav tm="100000">
                                              <p:val>
                                                <p:strVal val="#ppt_y"/>
                                              </p:val>
                                            </p:tav>
                                          </p:tavLst>
                                        </p:anim>
                                      </p:childTnLst>
                                    </p:cTn>
                                  </p:par>
                                  <p:par>
                                    <p:cTn id="85" presetID="23" presetClass="entr" presetSubtype="528" fill="hold" nodeType="withEffect">
                                      <p:stCondLst>
                                        <p:cond delay="300"/>
                                      </p:stCondLst>
                                      <p:childTnLst>
                                        <p:set>
                                          <p:cBhvr>
                                            <p:cTn id="86" dur="1" fill="hold">
                                              <p:stCondLst>
                                                <p:cond delay="0"/>
                                              </p:stCondLst>
                                            </p:cTn>
                                            <p:tgtEl>
                                              <p:spTgt spid="48"/>
                                            </p:tgtEl>
                                            <p:attrNameLst>
                                              <p:attrName>style.visibility</p:attrName>
                                            </p:attrNameLst>
                                          </p:cBhvr>
                                          <p:to>
                                            <p:strVal val="visible"/>
                                          </p:to>
                                        </p:set>
                                        <p:anim calcmode="lin" valueType="num">
                                          <p:cBhvr>
                                            <p:cTn id="87" dur="500" fill="hold"/>
                                            <p:tgtEl>
                                              <p:spTgt spid="48"/>
                                            </p:tgtEl>
                                            <p:attrNameLst>
                                              <p:attrName>ppt_w</p:attrName>
                                            </p:attrNameLst>
                                          </p:cBhvr>
                                          <p:tavLst>
                                            <p:tav tm="0">
                                              <p:val>
                                                <p:fltVal val="0"/>
                                              </p:val>
                                            </p:tav>
                                            <p:tav tm="100000">
                                              <p:val>
                                                <p:strVal val="#ppt_w"/>
                                              </p:val>
                                            </p:tav>
                                          </p:tavLst>
                                        </p:anim>
                                        <p:anim calcmode="lin" valueType="num">
                                          <p:cBhvr>
                                            <p:cTn id="88" dur="500" fill="hold"/>
                                            <p:tgtEl>
                                              <p:spTgt spid="48"/>
                                            </p:tgtEl>
                                            <p:attrNameLst>
                                              <p:attrName>ppt_h</p:attrName>
                                            </p:attrNameLst>
                                          </p:cBhvr>
                                          <p:tavLst>
                                            <p:tav tm="0">
                                              <p:val>
                                                <p:fltVal val="0"/>
                                              </p:val>
                                            </p:tav>
                                            <p:tav tm="100000">
                                              <p:val>
                                                <p:strVal val="#ppt_h"/>
                                              </p:val>
                                            </p:tav>
                                          </p:tavLst>
                                        </p:anim>
                                        <p:anim calcmode="lin" valueType="num">
                                          <p:cBhvr>
                                            <p:cTn id="89" dur="500" fill="hold"/>
                                            <p:tgtEl>
                                              <p:spTgt spid="48"/>
                                            </p:tgtEl>
                                            <p:attrNameLst>
                                              <p:attrName>ppt_x</p:attrName>
                                            </p:attrNameLst>
                                          </p:cBhvr>
                                          <p:tavLst>
                                            <p:tav tm="0">
                                              <p:val>
                                                <p:fltVal val="0.5"/>
                                              </p:val>
                                            </p:tav>
                                            <p:tav tm="100000">
                                              <p:val>
                                                <p:strVal val="#ppt_x"/>
                                              </p:val>
                                            </p:tav>
                                          </p:tavLst>
                                        </p:anim>
                                        <p:anim calcmode="lin" valueType="num">
                                          <p:cBhvr>
                                            <p:cTn id="90" dur="500" fill="hold"/>
                                            <p:tgtEl>
                                              <p:spTgt spid="48"/>
                                            </p:tgtEl>
                                            <p:attrNameLst>
                                              <p:attrName>ppt_y</p:attrName>
                                            </p:attrNameLst>
                                          </p:cBhvr>
                                          <p:tavLst>
                                            <p:tav tm="0">
                                              <p:val>
                                                <p:fltVal val="0.5"/>
                                              </p:val>
                                            </p:tav>
                                            <p:tav tm="100000">
                                              <p:val>
                                                <p:strVal val="#ppt_y"/>
                                              </p:val>
                                            </p:tav>
                                          </p:tavLst>
                                        </p:anim>
                                      </p:childTnLst>
                                    </p:cTn>
                                  </p:par>
                                  <p:par>
                                    <p:cTn id="91" presetID="23" presetClass="entr" presetSubtype="528" fill="hold" nodeType="withEffect">
                                      <p:stCondLst>
                                        <p:cond delay="600"/>
                                      </p:stCondLst>
                                      <p:childTnLst>
                                        <p:set>
                                          <p:cBhvr>
                                            <p:cTn id="92" dur="1" fill="hold">
                                              <p:stCondLst>
                                                <p:cond delay="0"/>
                                              </p:stCondLst>
                                            </p:cTn>
                                            <p:tgtEl>
                                              <p:spTgt spid="51"/>
                                            </p:tgtEl>
                                            <p:attrNameLst>
                                              <p:attrName>style.visibility</p:attrName>
                                            </p:attrNameLst>
                                          </p:cBhvr>
                                          <p:to>
                                            <p:strVal val="visible"/>
                                          </p:to>
                                        </p:set>
                                        <p:anim calcmode="lin" valueType="num">
                                          <p:cBhvr>
                                            <p:cTn id="93" dur="500" fill="hold"/>
                                            <p:tgtEl>
                                              <p:spTgt spid="51"/>
                                            </p:tgtEl>
                                            <p:attrNameLst>
                                              <p:attrName>ppt_w</p:attrName>
                                            </p:attrNameLst>
                                          </p:cBhvr>
                                          <p:tavLst>
                                            <p:tav tm="0">
                                              <p:val>
                                                <p:fltVal val="0"/>
                                              </p:val>
                                            </p:tav>
                                            <p:tav tm="100000">
                                              <p:val>
                                                <p:strVal val="#ppt_w"/>
                                              </p:val>
                                            </p:tav>
                                          </p:tavLst>
                                        </p:anim>
                                        <p:anim calcmode="lin" valueType="num">
                                          <p:cBhvr>
                                            <p:cTn id="94" dur="500" fill="hold"/>
                                            <p:tgtEl>
                                              <p:spTgt spid="51"/>
                                            </p:tgtEl>
                                            <p:attrNameLst>
                                              <p:attrName>ppt_h</p:attrName>
                                            </p:attrNameLst>
                                          </p:cBhvr>
                                          <p:tavLst>
                                            <p:tav tm="0">
                                              <p:val>
                                                <p:fltVal val="0"/>
                                              </p:val>
                                            </p:tav>
                                            <p:tav tm="100000">
                                              <p:val>
                                                <p:strVal val="#ppt_h"/>
                                              </p:val>
                                            </p:tav>
                                          </p:tavLst>
                                        </p:anim>
                                        <p:anim calcmode="lin" valueType="num">
                                          <p:cBhvr>
                                            <p:cTn id="95" dur="500" fill="hold"/>
                                            <p:tgtEl>
                                              <p:spTgt spid="51"/>
                                            </p:tgtEl>
                                            <p:attrNameLst>
                                              <p:attrName>ppt_x</p:attrName>
                                            </p:attrNameLst>
                                          </p:cBhvr>
                                          <p:tavLst>
                                            <p:tav tm="0">
                                              <p:val>
                                                <p:fltVal val="0.5"/>
                                              </p:val>
                                            </p:tav>
                                            <p:tav tm="100000">
                                              <p:val>
                                                <p:strVal val="#ppt_x"/>
                                              </p:val>
                                            </p:tav>
                                          </p:tavLst>
                                        </p:anim>
                                        <p:anim calcmode="lin" valueType="num">
                                          <p:cBhvr>
                                            <p:cTn id="96" dur="500" fill="hold"/>
                                            <p:tgtEl>
                                              <p:spTgt spid="51"/>
                                            </p:tgtEl>
                                            <p:attrNameLst>
                                              <p:attrName>ppt_y</p:attrName>
                                            </p:attrNameLst>
                                          </p:cBhvr>
                                          <p:tavLst>
                                            <p:tav tm="0">
                                              <p:val>
                                                <p:fltVal val="0.5"/>
                                              </p:val>
                                            </p:tav>
                                            <p:tav tm="100000">
                                              <p:val>
                                                <p:strVal val="#ppt_y"/>
                                              </p:val>
                                            </p:tav>
                                          </p:tavLst>
                                        </p:anim>
                                      </p:childTnLst>
                                    </p:cTn>
                                  </p:par>
                                  <p:par>
                                    <p:cTn id="97" presetID="23" presetClass="entr" presetSubtype="528" fill="hold" nodeType="withEffect">
                                      <p:stCondLst>
                                        <p:cond delay="600"/>
                                      </p:stCondLst>
                                      <p:childTnLst>
                                        <p:set>
                                          <p:cBhvr>
                                            <p:cTn id="98" dur="1" fill="hold">
                                              <p:stCondLst>
                                                <p:cond delay="0"/>
                                              </p:stCondLst>
                                            </p:cTn>
                                            <p:tgtEl>
                                              <p:spTgt spid="54"/>
                                            </p:tgtEl>
                                            <p:attrNameLst>
                                              <p:attrName>style.visibility</p:attrName>
                                            </p:attrNameLst>
                                          </p:cBhvr>
                                          <p:to>
                                            <p:strVal val="visible"/>
                                          </p:to>
                                        </p:set>
                                        <p:anim calcmode="lin" valueType="num">
                                          <p:cBhvr>
                                            <p:cTn id="99" dur="500" fill="hold"/>
                                            <p:tgtEl>
                                              <p:spTgt spid="54"/>
                                            </p:tgtEl>
                                            <p:attrNameLst>
                                              <p:attrName>ppt_w</p:attrName>
                                            </p:attrNameLst>
                                          </p:cBhvr>
                                          <p:tavLst>
                                            <p:tav tm="0">
                                              <p:val>
                                                <p:fltVal val="0"/>
                                              </p:val>
                                            </p:tav>
                                            <p:tav tm="100000">
                                              <p:val>
                                                <p:strVal val="#ppt_w"/>
                                              </p:val>
                                            </p:tav>
                                          </p:tavLst>
                                        </p:anim>
                                        <p:anim calcmode="lin" valueType="num">
                                          <p:cBhvr>
                                            <p:cTn id="100" dur="500" fill="hold"/>
                                            <p:tgtEl>
                                              <p:spTgt spid="54"/>
                                            </p:tgtEl>
                                            <p:attrNameLst>
                                              <p:attrName>ppt_h</p:attrName>
                                            </p:attrNameLst>
                                          </p:cBhvr>
                                          <p:tavLst>
                                            <p:tav tm="0">
                                              <p:val>
                                                <p:fltVal val="0"/>
                                              </p:val>
                                            </p:tav>
                                            <p:tav tm="100000">
                                              <p:val>
                                                <p:strVal val="#ppt_h"/>
                                              </p:val>
                                            </p:tav>
                                          </p:tavLst>
                                        </p:anim>
                                        <p:anim calcmode="lin" valueType="num">
                                          <p:cBhvr>
                                            <p:cTn id="101" dur="500" fill="hold"/>
                                            <p:tgtEl>
                                              <p:spTgt spid="54"/>
                                            </p:tgtEl>
                                            <p:attrNameLst>
                                              <p:attrName>ppt_x</p:attrName>
                                            </p:attrNameLst>
                                          </p:cBhvr>
                                          <p:tavLst>
                                            <p:tav tm="0">
                                              <p:val>
                                                <p:fltVal val="0.5"/>
                                              </p:val>
                                            </p:tav>
                                            <p:tav tm="100000">
                                              <p:val>
                                                <p:strVal val="#ppt_x"/>
                                              </p:val>
                                            </p:tav>
                                          </p:tavLst>
                                        </p:anim>
                                        <p:anim calcmode="lin" valueType="num">
                                          <p:cBhvr>
                                            <p:cTn id="102" dur="500" fill="hold"/>
                                            <p:tgtEl>
                                              <p:spTgt spid="54"/>
                                            </p:tgtEl>
                                            <p:attrNameLst>
                                              <p:attrName>ppt_y</p:attrName>
                                            </p:attrNameLst>
                                          </p:cBhvr>
                                          <p:tavLst>
                                            <p:tav tm="0">
                                              <p:val>
                                                <p:fltVal val="0.5"/>
                                              </p:val>
                                            </p:tav>
                                            <p:tav tm="100000">
                                              <p:val>
                                                <p:strVal val="#ppt_y"/>
                                              </p:val>
                                            </p:tav>
                                          </p:tavLst>
                                        </p:anim>
                                      </p:childTnLst>
                                    </p:cTn>
                                  </p:par>
                                  <p:par>
                                    <p:cTn id="103" presetID="26" presetClass="emph" presetSubtype="0" repeatCount="3000" fill="hold" nodeType="withEffect">
                                      <p:stCondLst>
                                        <p:cond delay="600"/>
                                      </p:stCondLst>
                                      <p:childTnLst>
                                        <p:animEffect transition="out" filter="fade">
                                          <p:cBhvr>
                                            <p:cTn id="104" dur="500" tmFilter="0, 0; .2, .5; .8, .5; 1, 0"/>
                                            <p:tgtEl>
                                              <p:spTgt spid="18"/>
                                            </p:tgtEl>
                                          </p:cBhvr>
                                        </p:animEffect>
                                        <p:animScale>
                                          <p:cBhvr>
                                            <p:cTn id="105" dur="250" autoRev="1" fill="hold"/>
                                            <p:tgtEl>
                                              <p:spTgt spid="18"/>
                                            </p:tgtEl>
                                          </p:cBhvr>
                                          <p:by x="105000" y="105000"/>
                                        </p:animScale>
                                      </p:childTnLst>
                                    </p:cTn>
                                  </p:par>
                                  <p:par>
                                    <p:cTn id="106" presetID="26" presetClass="emph" presetSubtype="0" repeatCount="3000" fill="hold" nodeType="withEffect">
                                      <p:stCondLst>
                                        <p:cond delay="710"/>
                                      </p:stCondLst>
                                      <p:childTnLst>
                                        <p:animEffect transition="out" filter="fade">
                                          <p:cBhvr>
                                            <p:cTn id="107" dur="500" tmFilter="0, 0; .2, .5; .8, .5; 1, 0"/>
                                            <p:tgtEl>
                                              <p:spTgt spid="39"/>
                                            </p:tgtEl>
                                          </p:cBhvr>
                                        </p:animEffect>
                                        <p:animScale>
                                          <p:cBhvr>
                                            <p:cTn id="108" dur="250" autoRev="1" fill="hold"/>
                                            <p:tgtEl>
                                              <p:spTgt spid="39"/>
                                            </p:tgtEl>
                                          </p:cBhvr>
                                          <p:by x="105000" y="105000"/>
                                        </p:animScale>
                                      </p:childTnLst>
                                    </p:cTn>
                                  </p:par>
                                  <p:par>
                                    <p:cTn id="109" presetID="26" presetClass="emph" presetSubtype="0" repeatCount="3000" fill="hold" nodeType="withEffect">
                                      <p:stCondLst>
                                        <p:cond delay="410"/>
                                      </p:stCondLst>
                                      <p:childTnLst>
                                        <p:animEffect transition="out" filter="fade">
                                          <p:cBhvr>
                                            <p:cTn id="110" dur="500" tmFilter="0, 0; .2, .5; .8, .5; 1, 0"/>
                                            <p:tgtEl>
                                              <p:spTgt spid="45"/>
                                            </p:tgtEl>
                                          </p:cBhvr>
                                        </p:animEffect>
                                        <p:animScale>
                                          <p:cBhvr>
                                            <p:cTn id="111" dur="250" autoRev="1" fill="hold"/>
                                            <p:tgtEl>
                                              <p:spTgt spid="45"/>
                                            </p:tgtEl>
                                          </p:cBhvr>
                                          <p:by x="105000" y="105000"/>
                                        </p:animScale>
                                      </p:childTnLst>
                                    </p:cTn>
                                  </p:par>
                                  <p:par>
                                    <p:cTn id="112" presetID="26" presetClass="emph" presetSubtype="0" repeatCount="3000" fill="hold" nodeType="withEffect">
                                      <p:stCondLst>
                                        <p:cond delay="810"/>
                                      </p:stCondLst>
                                      <p:childTnLst>
                                        <p:animEffect transition="out" filter="fade">
                                          <p:cBhvr>
                                            <p:cTn id="113" dur="500" tmFilter="0, 0; .2, .5; .8, .5; 1, 0"/>
                                            <p:tgtEl>
                                              <p:spTgt spid="48"/>
                                            </p:tgtEl>
                                          </p:cBhvr>
                                        </p:animEffect>
                                        <p:animScale>
                                          <p:cBhvr>
                                            <p:cTn id="114" dur="250" autoRev="1" fill="hold"/>
                                            <p:tgtEl>
                                              <p:spTgt spid="4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35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par>
                              <p:cTn id="13" fill="hold">
                                <p:stCondLst>
                                  <p:cond delay="2000"/>
                                </p:stCondLst>
                                <p:childTnLst>
                                  <p:par>
                                    <p:cTn id="14" presetID="1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p:tgtEl>
                                              <p:spTgt spid="4"/>
                                            </p:tgtEl>
                                            <p:attrNameLst>
                                              <p:attrName>ppt_x</p:attrName>
                                            </p:attrNameLst>
                                          </p:cBhvr>
                                          <p:tavLst>
                                            <p:tav tm="0">
                                              <p:val>
                                                <p:strVal val="#ppt_x-#ppt_w*1.125000"/>
                                              </p:val>
                                            </p:tav>
                                            <p:tav tm="100000">
                                              <p:val>
                                                <p:strVal val="#ppt_x"/>
                                              </p:val>
                                            </p:tav>
                                          </p:tavLst>
                                        </p:anim>
                                        <p:animEffect transition="in" filter="wipe(right)">
                                          <p:cBhvr>
                                            <p:cTn id="17" dur="500"/>
                                            <p:tgtEl>
                                              <p:spTgt spid="4"/>
                                            </p:tgtEl>
                                          </p:cBhvr>
                                        </p:animEffect>
                                      </p:childTnLst>
                                    </p:cTn>
                                  </p:par>
                                </p:childTnLst>
                              </p:cTn>
                            </p:par>
                            <p:par>
                              <p:cTn id="18" fill="hold">
                                <p:stCondLst>
                                  <p:cond delay="2500"/>
                                </p:stCondLst>
                                <p:childTnLst>
                                  <p:par>
                                    <p:cTn id="19" presetID="47"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anim calcmode="lin" valueType="num">
                                          <p:cBhvr>
                                            <p:cTn id="22" dur="500" fill="hold"/>
                                            <p:tgtEl>
                                              <p:spTgt spid="6"/>
                                            </p:tgtEl>
                                            <p:attrNameLst>
                                              <p:attrName>ppt_x</p:attrName>
                                            </p:attrNameLst>
                                          </p:cBhvr>
                                          <p:tavLst>
                                            <p:tav tm="0">
                                              <p:val>
                                                <p:strVal val="#ppt_x"/>
                                              </p:val>
                                            </p:tav>
                                            <p:tav tm="100000">
                                              <p:val>
                                                <p:strVal val="#ppt_x"/>
                                              </p:val>
                                            </p:tav>
                                          </p:tavLst>
                                        </p:anim>
                                        <p:anim calcmode="lin" valueType="num">
                                          <p:cBhvr>
                                            <p:cTn id="23" dur="500" fill="hold"/>
                                            <p:tgtEl>
                                              <p:spTgt spid="6"/>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23" presetClass="entr" presetSubtype="528"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 calcmode="lin" valueType="num">
                                          <p:cBhvr>
                                            <p:cTn id="29" dur="500" fill="hold"/>
                                            <p:tgtEl>
                                              <p:spTgt spid="18"/>
                                            </p:tgtEl>
                                            <p:attrNameLst>
                                              <p:attrName>ppt_x</p:attrName>
                                            </p:attrNameLst>
                                          </p:cBhvr>
                                          <p:tavLst>
                                            <p:tav tm="0">
                                              <p:val>
                                                <p:fltVal val="0.5"/>
                                              </p:val>
                                            </p:tav>
                                            <p:tav tm="100000">
                                              <p:val>
                                                <p:strVal val="#ppt_x"/>
                                              </p:val>
                                            </p:tav>
                                          </p:tavLst>
                                        </p:anim>
                                        <p:anim calcmode="lin" valueType="num">
                                          <p:cBhvr>
                                            <p:cTn id="30" dur="500" fill="hold"/>
                                            <p:tgtEl>
                                              <p:spTgt spid="18"/>
                                            </p:tgtEl>
                                            <p:attrNameLst>
                                              <p:attrName>ppt_y</p:attrName>
                                            </p:attrNameLst>
                                          </p:cBhvr>
                                          <p:tavLst>
                                            <p:tav tm="0">
                                              <p:val>
                                                <p:fltVal val="0.5"/>
                                              </p:val>
                                            </p:tav>
                                            <p:tav tm="100000">
                                              <p:val>
                                                <p:strVal val="#ppt_y"/>
                                              </p:val>
                                            </p:tav>
                                          </p:tavLst>
                                        </p:anim>
                                      </p:childTnLst>
                                    </p:cTn>
                                  </p:par>
                                  <p:par>
                                    <p:cTn id="31" presetID="23" presetClass="entr" presetSubtype="528" fill="hold" nodeType="withEffect">
                                      <p:stCondLst>
                                        <p:cond delay="300"/>
                                      </p:stCondLst>
                                      <p:childTnLst>
                                        <p:set>
                                          <p:cBhvr>
                                            <p:cTn id="32" dur="1" fill="hold">
                                              <p:stCondLst>
                                                <p:cond delay="0"/>
                                              </p:stCondLst>
                                            </p:cTn>
                                            <p:tgtEl>
                                              <p:spTgt spid="21"/>
                                            </p:tgtEl>
                                            <p:attrNameLst>
                                              <p:attrName>style.visibility</p:attrName>
                                            </p:attrNameLst>
                                          </p:cBhvr>
                                          <p:to>
                                            <p:strVal val="visible"/>
                                          </p:to>
                                        </p:set>
                                        <p:anim calcmode="lin" valueType="num">
                                          <p:cBhvr>
                                            <p:cTn id="33" dur="500" fill="hold"/>
                                            <p:tgtEl>
                                              <p:spTgt spid="21"/>
                                            </p:tgtEl>
                                            <p:attrNameLst>
                                              <p:attrName>ppt_w</p:attrName>
                                            </p:attrNameLst>
                                          </p:cBhvr>
                                          <p:tavLst>
                                            <p:tav tm="0">
                                              <p:val>
                                                <p:fltVal val="0"/>
                                              </p:val>
                                            </p:tav>
                                            <p:tav tm="100000">
                                              <p:val>
                                                <p:strVal val="#ppt_w"/>
                                              </p:val>
                                            </p:tav>
                                          </p:tavLst>
                                        </p:anim>
                                        <p:anim calcmode="lin" valueType="num">
                                          <p:cBhvr>
                                            <p:cTn id="34" dur="500" fill="hold"/>
                                            <p:tgtEl>
                                              <p:spTgt spid="21"/>
                                            </p:tgtEl>
                                            <p:attrNameLst>
                                              <p:attrName>ppt_h</p:attrName>
                                            </p:attrNameLst>
                                          </p:cBhvr>
                                          <p:tavLst>
                                            <p:tav tm="0">
                                              <p:val>
                                                <p:fltVal val="0"/>
                                              </p:val>
                                            </p:tav>
                                            <p:tav tm="100000">
                                              <p:val>
                                                <p:strVal val="#ppt_h"/>
                                              </p:val>
                                            </p:tav>
                                          </p:tavLst>
                                        </p:anim>
                                        <p:anim calcmode="lin" valueType="num">
                                          <p:cBhvr>
                                            <p:cTn id="35" dur="500" fill="hold"/>
                                            <p:tgtEl>
                                              <p:spTgt spid="21"/>
                                            </p:tgtEl>
                                            <p:attrNameLst>
                                              <p:attrName>ppt_x</p:attrName>
                                            </p:attrNameLst>
                                          </p:cBhvr>
                                          <p:tavLst>
                                            <p:tav tm="0">
                                              <p:val>
                                                <p:fltVal val="0.5"/>
                                              </p:val>
                                            </p:tav>
                                            <p:tav tm="100000">
                                              <p:val>
                                                <p:strVal val="#ppt_x"/>
                                              </p:val>
                                            </p:tav>
                                          </p:tavLst>
                                        </p:anim>
                                        <p:anim calcmode="lin" valueType="num">
                                          <p:cBhvr>
                                            <p:cTn id="36" dur="500" fill="hold"/>
                                            <p:tgtEl>
                                              <p:spTgt spid="21"/>
                                            </p:tgtEl>
                                            <p:attrNameLst>
                                              <p:attrName>ppt_y</p:attrName>
                                            </p:attrNameLst>
                                          </p:cBhvr>
                                          <p:tavLst>
                                            <p:tav tm="0">
                                              <p:val>
                                                <p:fltVal val="0.5"/>
                                              </p:val>
                                            </p:tav>
                                            <p:tav tm="100000">
                                              <p:val>
                                                <p:strVal val="#ppt_y"/>
                                              </p:val>
                                            </p:tav>
                                          </p:tavLst>
                                        </p:anim>
                                      </p:childTnLst>
                                    </p:cTn>
                                  </p:par>
                                  <p:par>
                                    <p:cTn id="37" presetID="23" presetClass="entr" presetSubtype="528" fill="hold" nodeType="withEffect">
                                      <p:stCondLst>
                                        <p:cond delay="700"/>
                                      </p:stCondLst>
                                      <p:childTnLst>
                                        <p:set>
                                          <p:cBhvr>
                                            <p:cTn id="38" dur="1" fill="hold">
                                              <p:stCondLst>
                                                <p:cond delay="0"/>
                                              </p:stCondLst>
                                            </p:cTn>
                                            <p:tgtEl>
                                              <p:spTgt spid="24"/>
                                            </p:tgtEl>
                                            <p:attrNameLst>
                                              <p:attrName>style.visibility</p:attrName>
                                            </p:attrNameLst>
                                          </p:cBhvr>
                                          <p:to>
                                            <p:strVal val="visible"/>
                                          </p:to>
                                        </p:set>
                                        <p:anim calcmode="lin" valueType="num">
                                          <p:cBhvr>
                                            <p:cTn id="39" dur="500" fill="hold"/>
                                            <p:tgtEl>
                                              <p:spTgt spid="24"/>
                                            </p:tgtEl>
                                            <p:attrNameLst>
                                              <p:attrName>ppt_w</p:attrName>
                                            </p:attrNameLst>
                                          </p:cBhvr>
                                          <p:tavLst>
                                            <p:tav tm="0">
                                              <p:val>
                                                <p:fltVal val="0"/>
                                              </p:val>
                                            </p:tav>
                                            <p:tav tm="100000">
                                              <p:val>
                                                <p:strVal val="#ppt_w"/>
                                              </p:val>
                                            </p:tav>
                                          </p:tavLst>
                                        </p:anim>
                                        <p:anim calcmode="lin" valueType="num">
                                          <p:cBhvr>
                                            <p:cTn id="40" dur="500" fill="hold"/>
                                            <p:tgtEl>
                                              <p:spTgt spid="24"/>
                                            </p:tgtEl>
                                            <p:attrNameLst>
                                              <p:attrName>ppt_h</p:attrName>
                                            </p:attrNameLst>
                                          </p:cBhvr>
                                          <p:tavLst>
                                            <p:tav tm="0">
                                              <p:val>
                                                <p:fltVal val="0"/>
                                              </p:val>
                                            </p:tav>
                                            <p:tav tm="100000">
                                              <p:val>
                                                <p:strVal val="#ppt_h"/>
                                              </p:val>
                                            </p:tav>
                                          </p:tavLst>
                                        </p:anim>
                                        <p:anim calcmode="lin" valueType="num">
                                          <p:cBhvr>
                                            <p:cTn id="41" dur="500" fill="hold"/>
                                            <p:tgtEl>
                                              <p:spTgt spid="24"/>
                                            </p:tgtEl>
                                            <p:attrNameLst>
                                              <p:attrName>ppt_x</p:attrName>
                                            </p:attrNameLst>
                                          </p:cBhvr>
                                          <p:tavLst>
                                            <p:tav tm="0">
                                              <p:val>
                                                <p:fltVal val="0.5"/>
                                              </p:val>
                                            </p:tav>
                                            <p:tav tm="100000">
                                              <p:val>
                                                <p:strVal val="#ppt_x"/>
                                              </p:val>
                                            </p:tav>
                                          </p:tavLst>
                                        </p:anim>
                                        <p:anim calcmode="lin" valueType="num">
                                          <p:cBhvr>
                                            <p:cTn id="42" dur="500" fill="hold"/>
                                            <p:tgtEl>
                                              <p:spTgt spid="24"/>
                                            </p:tgtEl>
                                            <p:attrNameLst>
                                              <p:attrName>ppt_y</p:attrName>
                                            </p:attrNameLst>
                                          </p:cBhvr>
                                          <p:tavLst>
                                            <p:tav tm="0">
                                              <p:val>
                                                <p:fltVal val="0.5"/>
                                              </p:val>
                                            </p:tav>
                                            <p:tav tm="100000">
                                              <p:val>
                                                <p:strVal val="#ppt_y"/>
                                              </p:val>
                                            </p:tav>
                                          </p:tavLst>
                                        </p:anim>
                                      </p:childTnLst>
                                    </p:cTn>
                                  </p:par>
                                  <p:par>
                                    <p:cTn id="43" presetID="23" presetClass="entr" presetSubtype="528" fill="hold" nodeType="withEffect">
                                      <p:stCondLst>
                                        <p:cond delay="300"/>
                                      </p:stCondLst>
                                      <p:childTnLst>
                                        <p:set>
                                          <p:cBhvr>
                                            <p:cTn id="44" dur="1" fill="hold">
                                              <p:stCondLst>
                                                <p:cond delay="0"/>
                                              </p:stCondLst>
                                            </p:cTn>
                                            <p:tgtEl>
                                              <p:spTgt spid="27"/>
                                            </p:tgtEl>
                                            <p:attrNameLst>
                                              <p:attrName>style.visibility</p:attrName>
                                            </p:attrNameLst>
                                          </p:cBhvr>
                                          <p:to>
                                            <p:strVal val="visible"/>
                                          </p:to>
                                        </p:set>
                                        <p:anim calcmode="lin" valueType="num">
                                          <p:cBhvr>
                                            <p:cTn id="45" dur="500" fill="hold"/>
                                            <p:tgtEl>
                                              <p:spTgt spid="27"/>
                                            </p:tgtEl>
                                            <p:attrNameLst>
                                              <p:attrName>ppt_w</p:attrName>
                                            </p:attrNameLst>
                                          </p:cBhvr>
                                          <p:tavLst>
                                            <p:tav tm="0">
                                              <p:val>
                                                <p:fltVal val="0"/>
                                              </p:val>
                                            </p:tav>
                                            <p:tav tm="100000">
                                              <p:val>
                                                <p:strVal val="#ppt_w"/>
                                              </p:val>
                                            </p:tav>
                                          </p:tavLst>
                                        </p:anim>
                                        <p:anim calcmode="lin" valueType="num">
                                          <p:cBhvr>
                                            <p:cTn id="46" dur="500" fill="hold"/>
                                            <p:tgtEl>
                                              <p:spTgt spid="27"/>
                                            </p:tgtEl>
                                            <p:attrNameLst>
                                              <p:attrName>ppt_h</p:attrName>
                                            </p:attrNameLst>
                                          </p:cBhvr>
                                          <p:tavLst>
                                            <p:tav tm="0">
                                              <p:val>
                                                <p:fltVal val="0"/>
                                              </p:val>
                                            </p:tav>
                                            <p:tav tm="100000">
                                              <p:val>
                                                <p:strVal val="#ppt_h"/>
                                              </p:val>
                                            </p:tav>
                                          </p:tavLst>
                                        </p:anim>
                                        <p:anim calcmode="lin" valueType="num">
                                          <p:cBhvr>
                                            <p:cTn id="47" dur="500" fill="hold"/>
                                            <p:tgtEl>
                                              <p:spTgt spid="27"/>
                                            </p:tgtEl>
                                            <p:attrNameLst>
                                              <p:attrName>ppt_x</p:attrName>
                                            </p:attrNameLst>
                                          </p:cBhvr>
                                          <p:tavLst>
                                            <p:tav tm="0">
                                              <p:val>
                                                <p:fltVal val="0.5"/>
                                              </p:val>
                                            </p:tav>
                                            <p:tav tm="100000">
                                              <p:val>
                                                <p:strVal val="#ppt_x"/>
                                              </p:val>
                                            </p:tav>
                                          </p:tavLst>
                                        </p:anim>
                                        <p:anim calcmode="lin" valueType="num">
                                          <p:cBhvr>
                                            <p:cTn id="48" dur="500" fill="hold"/>
                                            <p:tgtEl>
                                              <p:spTgt spid="27"/>
                                            </p:tgtEl>
                                            <p:attrNameLst>
                                              <p:attrName>ppt_y</p:attrName>
                                            </p:attrNameLst>
                                          </p:cBhvr>
                                          <p:tavLst>
                                            <p:tav tm="0">
                                              <p:val>
                                                <p:fltVal val="0.5"/>
                                              </p:val>
                                            </p:tav>
                                            <p:tav tm="100000">
                                              <p:val>
                                                <p:strVal val="#ppt_y"/>
                                              </p:val>
                                            </p:tav>
                                          </p:tavLst>
                                        </p:anim>
                                      </p:childTnLst>
                                    </p:cTn>
                                  </p:par>
                                  <p:par>
                                    <p:cTn id="49" presetID="23" presetClass="entr" presetSubtype="528" fill="hold" nodeType="withEffect">
                                      <p:stCondLst>
                                        <p:cond delay="100"/>
                                      </p:stCondLst>
                                      <p:childTnLst>
                                        <p:set>
                                          <p:cBhvr>
                                            <p:cTn id="50" dur="1" fill="hold">
                                              <p:stCondLst>
                                                <p:cond delay="0"/>
                                              </p:stCondLst>
                                            </p:cTn>
                                            <p:tgtEl>
                                              <p:spTgt spid="30"/>
                                            </p:tgtEl>
                                            <p:attrNameLst>
                                              <p:attrName>style.visibility</p:attrName>
                                            </p:attrNameLst>
                                          </p:cBhvr>
                                          <p:to>
                                            <p:strVal val="visible"/>
                                          </p:to>
                                        </p:set>
                                        <p:anim calcmode="lin" valueType="num">
                                          <p:cBhvr>
                                            <p:cTn id="51" dur="500" fill="hold"/>
                                            <p:tgtEl>
                                              <p:spTgt spid="30"/>
                                            </p:tgtEl>
                                            <p:attrNameLst>
                                              <p:attrName>ppt_w</p:attrName>
                                            </p:attrNameLst>
                                          </p:cBhvr>
                                          <p:tavLst>
                                            <p:tav tm="0">
                                              <p:val>
                                                <p:fltVal val="0"/>
                                              </p:val>
                                            </p:tav>
                                            <p:tav tm="100000">
                                              <p:val>
                                                <p:strVal val="#ppt_w"/>
                                              </p:val>
                                            </p:tav>
                                          </p:tavLst>
                                        </p:anim>
                                        <p:anim calcmode="lin" valueType="num">
                                          <p:cBhvr>
                                            <p:cTn id="52" dur="500" fill="hold"/>
                                            <p:tgtEl>
                                              <p:spTgt spid="30"/>
                                            </p:tgtEl>
                                            <p:attrNameLst>
                                              <p:attrName>ppt_h</p:attrName>
                                            </p:attrNameLst>
                                          </p:cBhvr>
                                          <p:tavLst>
                                            <p:tav tm="0">
                                              <p:val>
                                                <p:fltVal val="0"/>
                                              </p:val>
                                            </p:tav>
                                            <p:tav tm="100000">
                                              <p:val>
                                                <p:strVal val="#ppt_h"/>
                                              </p:val>
                                            </p:tav>
                                          </p:tavLst>
                                        </p:anim>
                                        <p:anim calcmode="lin" valueType="num">
                                          <p:cBhvr>
                                            <p:cTn id="53" dur="500" fill="hold"/>
                                            <p:tgtEl>
                                              <p:spTgt spid="30"/>
                                            </p:tgtEl>
                                            <p:attrNameLst>
                                              <p:attrName>ppt_x</p:attrName>
                                            </p:attrNameLst>
                                          </p:cBhvr>
                                          <p:tavLst>
                                            <p:tav tm="0">
                                              <p:val>
                                                <p:fltVal val="0.5"/>
                                              </p:val>
                                            </p:tav>
                                            <p:tav tm="100000">
                                              <p:val>
                                                <p:strVal val="#ppt_x"/>
                                              </p:val>
                                            </p:tav>
                                          </p:tavLst>
                                        </p:anim>
                                        <p:anim calcmode="lin" valueType="num">
                                          <p:cBhvr>
                                            <p:cTn id="54" dur="500" fill="hold"/>
                                            <p:tgtEl>
                                              <p:spTgt spid="30"/>
                                            </p:tgtEl>
                                            <p:attrNameLst>
                                              <p:attrName>ppt_y</p:attrName>
                                            </p:attrNameLst>
                                          </p:cBhvr>
                                          <p:tavLst>
                                            <p:tav tm="0">
                                              <p:val>
                                                <p:fltVal val="0.5"/>
                                              </p:val>
                                            </p:tav>
                                            <p:tav tm="100000">
                                              <p:val>
                                                <p:strVal val="#ppt_y"/>
                                              </p:val>
                                            </p:tav>
                                          </p:tavLst>
                                        </p:anim>
                                      </p:childTnLst>
                                    </p:cTn>
                                  </p:par>
                                  <p:par>
                                    <p:cTn id="55" presetID="23" presetClass="entr" presetSubtype="528" fill="hold" nodeType="withEffect">
                                      <p:stCondLst>
                                        <p:cond delay="600"/>
                                      </p:stCondLst>
                                      <p:childTnLst>
                                        <p:set>
                                          <p:cBhvr>
                                            <p:cTn id="56" dur="1" fill="hold">
                                              <p:stCondLst>
                                                <p:cond delay="0"/>
                                              </p:stCondLst>
                                            </p:cTn>
                                            <p:tgtEl>
                                              <p:spTgt spid="33"/>
                                            </p:tgtEl>
                                            <p:attrNameLst>
                                              <p:attrName>style.visibility</p:attrName>
                                            </p:attrNameLst>
                                          </p:cBhvr>
                                          <p:to>
                                            <p:strVal val="visible"/>
                                          </p:to>
                                        </p:set>
                                        <p:anim calcmode="lin" valueType="num">
                                          <p:cBhvr>
                                            <p:cTn id="57" dur="500" fill="hold"/>
                                            <p:tgtEl>
                                              <p:spTgt spid="33"/>
                                            </p:tgtEl>
                                            <p:attrNameLst>
                                              <p:attrName>ppt_w</p:attrName>
                                            </p:attrNameLst>
                                          </p:cBhvr>
                                          <p:tavLst>
                                            <p:tav tm="0">
                                              <p:val>
                                                <p:fltVal val="0"/>
                                              </p:val>
                                            </p:tav>
                                            <p:tav tm="100000">
                                              <p:val>
                                                <p:strVal val="#ppt_w"/>
                                              </p:val>
                                            </p:tav>
                                          </p:tavLst>
                                        </p:anim>
                                        <p:anim calcmode="lin" valueType="num">
                                          <p:cBhvr>
                                            <p:cTn id="58" dur="500" fill="hold"/>
                                            <p:tgtEl>
                                              <p:spTgt spid="33"/>
                                            </p:tgtEl>
                                            <p:attrNameLst>
                                              <p:attrName>ppt_h</p:attrName>
                                            </p:attrNameLst>
                                          </p:cBhvr>
                                          <p:tavLst>
                                            <p:tav tm="0">
                                              <p:val>
                                                <p:fltVal val="0"/>
                                              </p:val>
                                            </p:tav>
                                            <p:tav tm="100000">
                                              <p:val>
                                                <p:strVal val="#ppt_h"/>
                                              </p:val>
                                            </p:tav>
                                          </p:tavLst>
                                        </p:anim>
                                        <p:anim calcmode="lin" valueType="num">
                                          <p:cBhvr>
                                            <p:cTn id="59" dur="500" fill="hold"/>
                                            <p:tgtEl>
                                              <p:spTgt spid="33"/>
                                            </p:tgtEl>
                                            <p:attrNameLst>
                                              <p:attrName>ppt_x</p:attrName>
                                            </p:attrNameLst>
                                          </p:cBhvr>
                                          <p:tavLst>
                                            <p:tav tm="0">
                                              <p:val>
                                                <p:fltVal val="0.5"/>
                                              </p:val>
                                            </p:tav>
                                            <p:tav tm="100000">
                                              <p:val>
                                                <p:strVal val="#ppt_x"/>
                                              </p:val>
                                            </p:tav>
                                          </p:tavLst>
                                        </p:anim>
                                        <p:anim calcmode="lin" valueType="num">
                                          <p:cBhvr>
                                            <p:cTn id="60" dur="500" fill="hold"/>
                                            <p:tgtEl>
                                              <p:spTgt spid="33"/>
                                            </p:tgtEl>
                                            <p:attrNameLst>
                                              <p:attrName>ppt_y</p:attrName>
                                            </p:attrNameLst>
                                          </p:cBhvr>
                                          <p:tavLst>
                                            <p:tav tm="0">
                                              <p:val>
                                                <p:fltVal val="0.5"/>
                                              </p:val>
                                            </p:tav>
                                            <p:tav tm="100000">
                                              <p:val>
                                                <p:strVal val="#ppt_y"/>
                                              </p:val>
                                            </p:tav>
                                          </p:tavLst>
                                        </p:anim>
                                      </p:childTnLst>
                                    </p:cTn>
                                  </p:par>
                                  <p:par>
                                    <p:cTn id="61" presetID="23" presetClass="entr" presetSubtype="528" fill="hold" nodeType="withEffect">
                                      <p:stCondLst>
                                        <p:cond delay="300"/>
                                      </p:stCondLst>
                                      <p:childTnLst>
                                        <p:set>
                                          <p:cBhvr>
                                            <p:cTn id="62" dur="1" fill="hold">
                                              <p:stCondLst>
                                                <p:cond delay="0"/>
                                              </p:stCondLst>
                                            </p:cTn>
                                            <p:tgtEl>
                                              <p:spTgt spid="36"/>
                                            </p:tgtEl>
                                            <p:attrNameLst>
                                              <p:attrName>style.visibility</p:attrName>
                                            </p:attrNameLst>
                                          </p:cBhvr>
                                          <p:to>
                                            <p:strVal val="visible"/>
                                          </p:to>
                                        </p:set>
                                        <p:anim calcmode="lin" valueType="num">
                                          <p:cBhvr>
                                            <p:cTn id="63" dur="500" fill="hold"/>
                                            <p:tgtEl>
                                              <p:spTgt spid="36"/>
                                            </p:tgtEl>
                                            <p:attrNameLst>
                                              <p:attrName>ppt_w</p:attrName>
                                            </p:attrNameLst>
                                          </p:cBhvr>
                                          <p:tavLst>
                                            <p:tav tm="0">
                                              <p:val>
                                                <p:fltVal val="0"/>
                                              </p:val>
                                            </p:tav>
                                            <p:tav tm="100000">
                                              <p:val>
                                                <p:strVal val="#ppt_w"/>
                                              </p:val>
                                            </p:tav>
                                          </p:tavLst>
                                        </p:anim>
                                        <p:anim calcmode="lin" valueType="num">
                                          <p:cBhvr>
                                            <p:cTn id="64" dur="500" fill="hold"/>
                                            <p:tgtEl>
                                              <p:spTgt spid="36"/>
                                            </p:tgtEl>
                                            <p:attrNameLst>
                                              <p:attrName>ppt_h</p:attrName>
                                            </p:attrNameLst>
                                          </p:cBhvr>
                                          <p:tavLst>
                                            <p:tav tm="0">
                                              <p:val>
                                                <p:fltVal val="0"/>
                                              </p:val>
                                            </p:tav>
                                            <p:tav tm="100000">
                                              <p:val>
                                                <p:strVal val="#ppt_h"/>
                                              </p:val>
                                            </p:tav>
                                          </p:tavLst>
                                        </p:anim>
                                        <p:anim calcmode="lin" valueType="num">
                                          <p:cBhvr>
                                            <p:cTn id="65" dur="500" fill="hold"/>
                                            <p:tgtEl>
                                              <p:spTgt spid="36"/>
                                            </p:tgtEl>
                                            <p:attrNameLst>
                                              <p:attrName>ppt_x</p:attrName>
                                            </p:attrNameLst>
                                          </p:cBhvr>
                                          <p:tavLst>
                                            <p:tav tm="0">
                                              <p:val>
                                                <p:fltVal val="0.5"/>
                                              </p:val>
                                            </p:tav>
                                            <p:tav tm="100000">
                                              <p:val>
                                                <p:strVal val="#ppt_x"/>
                                              </p:val>
                                            </p:tav>
                                          </p:tavLst>
                                        </p:anim>
                                        <p:anim calcmode="lin" valueType="num">
                                          <p:cBhvr>
                                            <p:cTn id="66" dur="500" fill="hold"/>
                                            <p:tgtEl>
                                              <p:spTgt spid="36"/>
                                            </p:tgtEl>
                                            <p:attrNameLst>
                                              <p:attrName>ppt_y</p:attrName>
                                            </p:attrNameLst>
                                          </p:cBhvr>
                                          <p:tavLst>
                                            <p:tav tm="0">
                                              <p:val>
                                                <p:fltVal val="0.5"/>
                                              </p:val>
                                            </p:tav>
                                            <p:tav tm="100000">
                                              <p:val>
                                                <p:strVal val="#ppt_y"/>
                                              </p:val>
                                            </p:tav>
                                          </p:tavLst>
                                        </p:anim>
                                      </p:childTnLst>
                                    </p:cTn>
                                  </p:par>
                                  <p:par>
                                    <p:cTn id="67" presetID="23" presetClass="entr" presetSubtype="528" fill="hold" nodeType="withEffect">
                                      <p:stCondLst>
                                        <p:cond delay="300"/>
                                      </p:stCondLst>
                                      <p:childTnLst>
                                        <p:set>
                                          <p:cBhvr>
                                            <p:cTn id="68" dur="1" fill="hold">
                                              <p:stCondLst>
                                                <p:cond delay="0"/>
                                              </p:stCondLst>
                                            </p:cTn>
                                            <p:tgtEl>
                                              <p:spTgt spid="39"/>
                                            </p:tgtEl>
                                            <p:attrNameLst>
                                              <p:attrName>style.visibility</p:attrName>
                                            </p:attrNameLst>
                                          </p:cBhvr>
                                          <p:to>
                                            <p:strVal val="visible"/>
                                          </p:to>
                                        </p:set>
                                        <p:anim calcmode="lin" valueType="num">
                                          <p:cBhvr>
                                            <p:cTn id="69" dur="500" fill="hold"/>
                                            <p:tgtEl>
                                              <p:spTgt spid="39"/>
                                            </p:tgtEl>
                                            <p:attrNameLst>
                                              <p:attrName>ppt_w</p:attrName>
                                            </p:attrNameLst>
                                          </p:cBhvr>
                                          <p:tavLst>
                                            <p:tav tm="0">
                                              <p:val>
                                                <p:fltVal val="0"/>
                                              </p:val>
                                            </p:tav>
                                            <p:tav tm="100000">
                                              <p:val>
                                                <p:strVal val="#ppt_w"/>
                                              </p:val>
                                            </p:tav>
                                          </p:tavLst>
                                        </p:anim>
                                        <p:anim calcmode="lin" valueType="num">
                                          <p:cBhvr>
                                            <p:cTn id="70" dur="500" fill="hold"/>
                                            <p:tgtEl>
                                              <p:spTgt spid="39"/>
                                            </p:tgtEl>
                                            <p:attrNameLst>
                                              <p:attrName>ppt_h</p:attrName>
                                            </p:attrNameLst>
                                          </p:cBhvr>
                                          <p:tavLst>
                                            <p:tav tm="0">
                                              <p:val>
                                                <p:fltVal val="0"/>
                                              </p:val>
                                            </p:tav>
                                            <p:tav tm="100000">
                                              <p:val>
                                                <p:strVal val="#ppt_h"/>
                                              </p:val>
                                            </p:tav>
                                          </p:tavLst>
                                        </p:anim>
                                        <p:anim calcmode="lin" valueType="num">
                                          <p:cBhvr>
                                            <p:cTn id="71" dur="500" fill="hold"/>
                                            <p:tgtEl>
                                              <p:spTgt spid="39"/>
                                            </p:tgtEl>
                                            <p:attrNameLst>
                                              <p:attrName>ppt_x</p:attrName>
                                            </p:attrNameLst>
                                          </p:cBhvr>
                                          <p:tavLst>
                                            <p:tav tm="0">
                                              <p:val>
                                                <p:fltVal val="0.5"/>
                                              </p:val>
                                            </p:tav>
                                            <p:tav tm="100000">
                                              <p:val>
                                                <p:strVal val="#ppt_x"/>
                                              </p:val>
                                            </p:tav>
                                          </p:tavLst>
                                        </p:anim>
                                        <p:anim calcmode="lin" valueType="num">
                                          <p:cBhvr>
                                            <p:cTn id="72" dur="500" fill="hold"/>
                                            <p:tgtEl>
                                              <p:spTgt spid="39"/>
                                            </p:tgtEl>
                                            <p:attrNameLst>
                                              <p:attrName>ppt_y</p:attrName>
                                            </p:attrNameLst>
                                          </p:cBhvr>
                                          <p:tavLst>
                                            <p:tav tm="0">
                                              <p:val>
                                                <p:fltVal val="0.5"/>
                                              </p:val>
                                            </p:tav>
                                            <p:tav tm="100000">
                                              <p:val>
                                                <p:strVal val="#ppt_y"/>
                                              </p:val>
                                            </p:tav>
                                          </p:tavLst>
                                        </p:anim>
                                      </p:childTnLst>
                                    </p:cTn>
                                  </p:par>
                                  <p:par>
                                    <p:cTn id="73" presetID="23" presetClass="entr" presetSubtype="528" fill="hold" nodeType="withEffect">
                                      <p:stCondLst>
                                        <p:cond delay="600"/>
                                      </p:stCondLst>
                                      <p:childTnLst>
                                        <p:set>
                                          <p:cBhvr>
                                            <p:cTn id="74" dur="1" fill="hold">
                                              <p:stCondLst>
                                                <p:cond delay="0"/>
                                              </p:stCondLst>
                                            </p:cTn>
                                            <p:tgtEl>
                                              <p:spTgt spid="42"/>
                                            </p:tgtEl>
                                            <p:attrNameLst>
                                              <p:attrName>style.visibility</p:attrName>
                                            </p:attrNameLst>
                                          </p:cBhvr>
                                          <p:to>
                                            <p:strVal val="visible"/>
                                          </p:to>
                                        </p:set>
                                        <p:anim calcmode="lin" valueType="num">
                                          <p:cBhvr>
                                            <p:cTn id="75" dur="500" fill="hold"/>
                                            <p:tgtEl>
                                              <p:spTgt spid="42"/>
                                            </p:tgtEl>
                                            <p:attrNameLst>
                                              <p:attrName>ppt_w</p:attrName>
                                            </p:attrNameLst>
                                          </p:cBhvr>
                                          <p:tavLst>
                                            <p:tav tm="0">
                                              <p:val>
                                                <p:fltVal val="0"/>
                                              </p:val>
                                            </p:tav>
                                            <p:tav tm="100000">
                                              <p:val>
                                                <p:strVal val="#ppt_w"/>
                                              </p:val>
                                            </p:tav>
                                          </p:tavLst>
                                        </p:anim>
                                        <p:anim calcmode="lin" valueType="num">
                                          <p:cBhvr>
                                            <p:cTn id="76" dur="500" fill="hold"/>
                                            <p:tgtEl>
                                              <p:spTgt spid="42"/>
                                            </p:tgtEl>
                                            <p:attrNameLst>
                                              <p:attrName>ppt_h</p:attrName>
                                            </p:attrNameLst>
                                          </p:cBhvr>
                                          <p:tavLst>
                                            <p:tav tm="0">
                                              <p:val>
                                                <p:fltVal val="0"/>
                                              </p:val>
                                            </p:tav>
                                            <p:tav tm="100000">
                                              <p:val>
                                                <p:strVal val="#ppt_h"/>
                                              </p:val>
                                            </p:tav>
                                          </p:tavLst>
                                        </p:anim>
                                        <p:anim calcmode="lin" valueType="num">
                                          <p:cBhvr>
                                            <p:cTn id="77" dur="500" fill="hold"/>
                                            <p:tgtEl>
                                              <p:spTgt spid="42"/>
                                            </p:tgtEl>
                                            <p:attrNameLst>
                                              <p:attrName>ppt_x</p:attrName>
                                            </p:attrNameLst>
                                          </p:cBhvr>
                                          <p:tavLst>
                                            <p:tav tm="0">
                                              <p:val>
                                                <p:fltVal val="0.5"/>
                                              </p:val>
                                            </p:tav>
                                            <p:tav tm="100000">
                                              <p:val>
                                                <p:strVal val="#ppt_x"/>
                                              </p:val>
                                            </p:tav>
                                          </p:tavLst>
                                        </p:anim>
                                        <p:anim calcmode="lin" valueType="num">
                                          <p:cBhvr>
                                            <p:cTn id="78" dur="500" fill="hold"/>
                                            <p:tgtEl>
                                              <p:spTgt spid="42"/>
                                            </p:tgtEl>
                                            <p:attrNameLst>
                                              <p:attrName>ppt_y</p:attrName>
                                            </p:attrNameLst>
                                          </p:cBhvr>
                                          <p:tavLst>
                                            <p:tav tm="0">
                                              <p:val>
                                                <p:fltVal val="0.5"/>
                                              </p:val>
                                            </p:tav>
                                            <p:tav tm="100000">
                                              <p:val>
                                                <p:strVal val="#ppt_y"/>
                                              </p:val>
                                            </p:tav>
                                          </p:tavLst>
                                        </p:anim>
                                      </p:childTnLst>
                                    </p:cTn>
                                  </p:par>
                                  <p:par>
                                    <p:cTn id="79" presetID="23" presetClass="entr" presetSubtype="528" fill="hold" nodeType="withEffect">
                                      <p:stCondLst>
                                        <p:cond delay="600"/>
                                      </p:stCondLst>
                                      <p:childTnLst>
                                        <p:set>
                                          <p:cBhvr>
                                            <p:cTn id="80" dur="1" fill="hold">
                                              <p:stCondLst>
                                                <p:cond delay="0"/>
                                              </p:stCondLst>
                                            </p:cTn>
                                            <p:tgtEl>
                                              <p:spTgt spid="45"/>
                                            </p:tgtEl>
                                            <p:attrNameLst>
                                              <p:attrName>style.visibility</p:attrName>
                                            </p:attrNameLst>
                                          </p:cBhvr>
                                          <p:to>
                                            <p:strVal val="visible"/>
                                          </p:to>
                                        </p:set>
                                        <p:anim calcmode="lin" valueType="num">
                                          <p:cBhvr>
                                            <p:cTn id="81" dur="500" fill="hold"/>
                                            <p:tgtEl>
                                              <p:spTgt spid="45"/>
                                            </p:tgtEl>
                                            <p:attrNameLst>
                                              <p:attrName>ppt_w</p:attrName>
                                            </p:attrNameLst>
                                          </p:cBhvr>
                                          <p:tavLst>
                                            <p:tav tm="0">
                                              <p:val>
                                                <p:fltVal val="0"/>
                                              </p:val>
                                            </p:tav>
                                            <p:tav tm="100000">
                                              <p:val>
                                                <p:strVal val="#ppt_w"/>
                                              </p:val>
                                            </p:tav>
                                          </p:tavLst>
                                        </p:anim>
                                        <p:anim calcmode="lin" valueType="num">
                                          <p:cBhvr>
                                            <p:cTn id="82" dur="500" fill="hold"/>
                                            <p:tgtEl>
                                              <p:spTgt spid="45"/>
                                            </p:tgtEl>
                                            <p:attrNameLst>
                                              <p:attrName>ppt_h</p:attrName>
                                            </p:attrNameLst>
                                          </p:cBhvr>
                                          <p:tavLst>
                                            <p:tav tm="0">
                                              <p:val>
                                                <p:fltVal val="0"/>
                                              </p:val>
                                            </p:tav>
                                            <p:tav tm="100000">
                                              <p:val>
                                                <p:strVal val="#ppt_h"/>
                                              </p:val>
                                            </p:tav>
                                          </p:tavLst>
                                        </p:anim>
                                        <p:anim calcmode="lin" valueType="num">
                                          <p:cBhvr>
                                            <p:cTn id="83" dur="500" fill="hold"/>
                                            <p:tgtEl>
                                              <p:spTgt spid="45"/>
                                            </p:tgtEl>
                                            <p:attrNameLst>
                                              <p:attrName>ppt_x</p:attrName>
                                            </p:attrNameLst>
                                          </p:cBhvr>
                                          <p:tavLst>
                                            <p:tav tm="0">
                                              <p:val>
                                                <p:fltVal val="0.5"/>
                                              </p:val>
                                            </p:tav>
                                            <p:tav tm="100000">
                                              <p:val>
                                                <p:strVal val="#ppt_x"/>
                                              </p:val>
                                            </p:tav>
                                          </p:tavLst>
                                        </p:anim>
                                        <p:anim calcmode="lin" valueType="num">
                                          <p:cBhvr>
                                            <p:cTn id="84" dur="500" fill="hold"/>
                                            <p:tgtEl>
                                              <p:spTgt spid="45"/>
                                            </p:tgtEl>
                                            <p:attrNameLst>
                                              <p:attrName>ppt_y</p:attrName>
                                            </p:attrNameLst>
                                          </p:cBhvr>
                                          <p:tavLst>
                                            <p:tav tm="0">
                                              <p:val>
                                                <p:fltVal val="0.5"/>
                                              </p:val>
                                            </p:tav>
                                            <p:tav tm="100000">
                                              <p:val>
                                                <p:strVal val="#ppt_y"/>
                                              </p:val>
                                            </p:tav>
                                          </p:tavLst>
                                        </p:anim>
                                      </p:childTnLst>
                                    </p:cTn>
                                  </p:par>
                                  <p:par>
                                    <p:cTn id="85" presetID="23" presetClass="entr" presetSubtype="528" fill="hold" nodeType="withEffect">
                                      <p:stCondLst>
                                        <p:cond delay="300"/>
                                      </p:stCondLst>
                                      <p:childTnLst>
                                        <p:set>
                                          <p:cBhvr>
                                            <p:cTn id="86" dur="1" fill="hold">
                                              <p:stCondLst>
                                                <p:cond delay="0"/>
                                              </p:stCondLst>
                                            </p:cTn>
                                            <p:tgtEl>
                                              <p:spTgt spid="48"/>
                                            </p:tgtEl>
                                            <p:attrNameLst>
                                              <p:attrName>style.visibility</p:attrName>
                                            </p:attrNameLst>
                                          </p:cBhvr>
                                          <p:to>
                                            <p:strVal val="visible"/>
                                          </p:to>
                                        </p:set>
                                        <p:anim calcmode="lin" valueType="num">
                                          <p:cBhvr>
                                            <p:cTn id="87" dur="500" fill="hold"/>
                                            <p:tgtEl>
                                              <p:spTgt spid="48"/>
                                            </p:tgtEl>
                                            <p:attrNameLst>
                                              <p:attrName>ppt_w</p:attrName>
                                            </p:attrNameLst>
                                          </p:cBhvr>
                                          <p:tavLst>
                                            <p:tav tm="0">
                                              <p:val>
                                                <p:fltVal val="0"/>
                                              </p:val>
                                            </p:tav>
                                            <p:tav tm="100000">
                                              <p:val>
                                                <p:strVal val="#ppt_w"/>
                                              </p:val>
                                            </p:tav>
                                          </p:tavLst>
                                        </p:anim>
                                        <p:anim calcmode="lin" valueType="num">
                                          <p:cBhvr>
                                            <p:cTn id="88" dur="500" fill="hold"/>
                                            <p:tgtEl>
                                              <p:spTgt spid="48"/>
                                            </p:tgtEl>
                                            <p:attrNameLst>
                                              <p:attrName>ppt_h</p:attrName>
                                            </p:attrNameLst>
                                          </p:cBhvr>
                                          <p:tavLst>
                                            <p:tav tm="0">
                                              <p:val>
                                                <p:fltVal val="0"/>
                                              </p:val>
                                            </p:tav>
                                            <p:tav tm="100000">
                                              <p:val>
                                                <p:strVal val="#ppt_h"/>
                                              </p:val>
                                            </p:tav>
                                          </p:tavLst>
                                        </p:anim>
                                        <p:anim calcmode="lin" valueType="num">
                                          <p:cBhvr>
                                            <p:cTn id="89" dur="500" fill="hold"/>
                                            <p:tgtEl>
                                              <p:spTgt spid="48"/>
                                            </p:tgtEl>
                                            <p:attrNameLst>
                                              <p:attrName>ppt_x</p:attrName>
                                            </p:attrNameLst>
                                          </p:cBhvr>
                                          <p:tavLst>
                                            <p:tav tm="0">
                                              <p:val>
                                                <p:fltVal val="0.5"/>
                                              </p:val>
                                            </p:tav>
                                            <p:tav tm="100000">
                                              <p:val>
                                                <p:strVal val="#ppt_x"/>
                                              </p:val>
                                            </p:tav>
                                          </p:tavLst>
                                        </p:anim>
                                        <p:anim calcmode="lin" valueType="num">
                                          <p:cBhvr>
                                            <p:cTn id="90" dur="500" fill="hold"/>
                                            <p:tgtEl>
                                              <p:spTgt spid="48"/>
                                            </p:tgtEl>
                                            <p:attrNameLst>
                                              <p:attrName>ppt_y</p:attrName>
                                            </p:attrNameLst>
                                          </p:cBhvr>
                                          <p:tavLst>
                                            <p:tav tm="0">
                                              <p:val>
                                                <p:fltVal val="0.5"/>
                                              </p:val>
                                            </p:tav>
                                            <p:tav tm="100000">
                                              <p:val>
                                                <p:strVal val="#ppt_y"/>
                                              </p:val>
                                            </p:tav>
                                          </p:tavLst>
                                        </p:anim>
                                      </p:childTnLst>
                                    </p:cTn>
                                  </p:par>
                                  <p:par>
                                    <p:cTn id="91" presetID="23" presetClass="entr" presetSubtype="528" fill="hold" nodeType="withEffect">
                                      <p:stCondLst>
                                        <p:cond delay="600"/>
                                      </p:stCondLst>
                                      <p:childTnLst>
                                        <p:set>
                                          <p:cBhvr>
                                            <p:cTn id="92" dur="1" fill="hold">
                                              <p:stCondLst>
                                                <p:cond delay="0"/>
                                              </p:stCondLst>
                                            </p:cTn>
                                            <p:tgtEl>
                                              <p:spTgt spid="51"/>
                                            </p:tgtEl>
                                            <p:attrNameLst>
                                              <p:attrName>style.visibility</p:attrName>
                                            </p:attrNameLst>
                                          </p:cBhvr>
                                          <p:to>
                                            <p:strVal val="visible"/>
                                          </p:to>
                                        </p:set>
                                        <p:anim calcmode="lin" valueType="num">
                                          <p:cBhvr>
                                            <p:cTn id="93" dur="500" fill="hold"/>
                                            <p:tgtEl>
                                              <p:spTgt spid="51"/>
                                            </p:tgtEl>
                                            <p:attrNameLst>
                                              <p:attrName>ppt_w</p:attrName>
                                            </p:attrNameLst>
                                          </p:cBhvr>
                                          <p:tavLst>
                                            <p:tav tm="0">
                                              <p:val>
                                                <p:fltVal val="0"/>
                                              </p:val>
                                            </p:tav>
                                            <p:tav tm="100000">
                                              <p:val>
                                                <p:strVal val="#ppt_w"/>
                                              </p:val>
                                            </p:tav>
                                          </p:tavLst>
                                        </p:anim>
                                        <p:anim calcmode="lin" valueType="num">
                                          <p:cBhvr>
                                            <p:cTn id="94" dur="500" fill="hold"/>
                                            <p:tgtEl>
                                              <p:spTgt spid="51"/>
                                            </p:tgtEl>
                                            <p:attrNameLst>
                                              <p:attrName>ppt_h</p:attrName>
                                            </p:attrNameLst>
                                          </p:cBhvr>
                                          <p:tavLst>
                                            <p:tav tm="0">
                                              <p:val>
                                                <p:fltVal val="0"/>
                                              </p:val>
                                            </p:tav>
                                            <p:tav tm="100000">
                                              <p:val>
                                                <p:strVal val="#ppt_h"/>
                                              </p:val>
                                            </p:tav>
                                          </p:tavLst>
                                        </p:anim>
                                        <p:anim calcmode="lin" valueType="num">
                                          <p:cBhvr>
                                            <p:cTn id="95" dur="500" fill="hold"/>
                                            <p:tgtEl>
                                              <p:spTgt spid="51"/>
                                            </p:tgtEl>
                                            <p:attrNameLst>
                                              <p:attrName>ppt_x</p:attrName>
                                            </p:attrNameLst>
                                          </p:cBhvr>
                                          <p:tavLst>
                                            <p:tav tm="0">
                                              <p:val>
                                                <p:fltVal val="0.5"/>
                                              </p:val>
                                            </p:tav>
                                            <p:tav tm="100000">
                                              <p:val>
                                                <p:strVal val="#ppt_x"/>
                                              </p:val>
                                            </p:tav>
                                          </p:tavLst>
                                        </p:anim>
                                        <p:anim calcmode="lin" valueType="num">
                                          <p:cBhvr>
                                            <p:cTn id="96" dur="500" fill="hold"/>
                                            <p:tgtEl>
                                              <p:spTgt spid="51"/>
                                            </p:tgtEl>
                                            <p:attrNameLst>
                                              <p:attrName>ppt_y</p:attrName>
                                            </p:attrNameLst>
                                          </p:cBhvr>
                                          <p:tavLst>
                                            <p:tav tm="0">
                                              <p:val>
                                                <p:fltVal val="0.5"/>
                                              </p:val>
                                            </p:tav>
                                            <p:tav tm="100000">
                                              <p:val>
                                                <p:strVal val="#ppt_y"/>
                                              </p:val>
                                            </p:tav>
                                          </p:tavLst>
                                        </p:anim>
                                      </p:childTnLst>
                                    </p:cTn>
                                  </p:par>
                                  <p:par>
                                    <p:cTn id="97" presetID="23" presetClass="entr" presetSubtype="528" fill="hold" nodeType="withEffect">
                                      <p:stCondLst>
                                        <p:cond delay="600"/>
                                      </p:stCondLst>
                                      <p:childTnLst>
                                        <p:set>
                                          <p:cBhvr>
                                            <p:cTn id="98" dur="1" fill="hold">
                                              <p:stCondLst>
                                                <p:cond delay="0"/>
                                              </p:stCondLst>
                                            </p:cTn>
                                            <p:tgtEl>
                                              <p:spTgt spid="54"/>
                                            </p:tgtEl>
                                            <p:attrNameLst>
                                              <p:attrName>style.visibility</p:attrName>
                                            </p:attrNameLst>
                                          </p:cBhvr>
                                          <p:to>
                                            <p:strVal val="visible"/>
                                          </p:to>
                                        </p:set>
                                        <p:anim calcmode="lin" valueType="num">
                                          <p:cBhvr>
                                            <p:cTn id="99" dur="500" fill="hold"/>
                                            <p:tgtEl>
                                              <p:spTgt spid="54"/>
                                            </p:tgtEl>
                                            <p:attrNameLst>
                                              <p:attrName>ppt_w</p:attrName>
                                            </p:attrNameLst>
                                          </p:cBhvr>
                                          <p:tavLst>
                                            <p:tav tm="0">
                                              <p:val>
                                                <p:fltVal val="0"/>
                                              </p:val>
                                            </p:tav>
                                            <p:tav tm="100000">
                                              <p:val>
                                                <p:strVal val="#ppt_w"/>
                                              </p:val>
                                            </p:tav>
                                          </p:tavLst>
                                        </p:anim>
                                        <p:anim calcmode="lin" valueType="num">
                                          <p:cBhvr>
                                            <p:cTn id="100" dur="500" fill="hold"/>
                                            <p:tgtEl>
                                              <p:spTgt spid="54"/>
                                            </p:tgtEl>
                                            <p:attrNameLst>
                                              <p:attrName>ppt_h</p:attrName>
                                            </p:attrNameLst>
                                          </p:cBhvr>
                                          <p:tavLst>
                                            <p:tav tm="0">
                                              <p:val>
                                                <p:fltVal val="0"/>
                                              </p:val>
                                            </p:tav>
                                            <p:tav tm="100000">
                                              <p:val>
                                                <p:strVal val="#ppt_h"/>
                                              </p:val>
                                            </p:tav>
                                          </p:tavLst>
                                        </p:anim>
                                        <p:anim calcmode="lin" valueType="num">
                                          <p:cBhvr>
                                            <p:cTn id="101" dur="500" fill="hold"/>
                                            <p:tgtEl>
                                              <p:spTgt spid="54"/>
                                            </p:tgtEl>
                                            <p:attrNameLst>
                                              <p:attrName>ppt_x</p:attrName>
                                            </p:attrNameLst>
                                          </p:cBhvr>
                                          <p:tavLst>
                                            <p:tav tm="0">
                                              <p:val>
                                                <p:fltVal val="0.5"/>
                                              </p:val>
                                            </p:tav>
                                            <p:tav tm="100000">
                                              <p:val>
                                                <p:strVal val="#ppt_x"/>
                                              </p:val>
                                            </p:tav>
                                          </p:tavLst>
                                        </p:anim>
                                        <p:anim calcmode="lin" valueType="num">
                                          <p:cBhvr>
                                            <p:cTn id="102" dur="500" fill="hold"/>
                                            <p:tgtEl>
                                              <p:spTgt spid="54"/>
                                            </p:tgtEl>
                                            <p:attrNameLst>
                                              <p:attrName>ppt_y</p:attrName>
                                            </p:attrNameLst>
                                          </p:cBhvr>
                                          <p:tavLst>
                                            <p:tav tm="0">
                                              <p:val>
                                                <p:fltVal val="0.5"/>
                                              </p:val>
                                            </p:tav>
                                            <p:tav tm="100000">
                                              <p:val>
                                                <p:strVal val="#ppt_y"/>
                                              </p:val>
                                            </p:tav>
                                          </p:tavLst>
                                        </p:anim>
                                      </p:childTnLst>
                                    </p:cTn>
                                  </p:par>
                                  <p:par>
                                    <p:cTn id="103" presetID="26" presetClass="emph" presetSubtype="0" repeatCount="3000" fill="hold" nodeType="withEffect">
                                      <p:stCondLst>
                                        <p:cond delay="600"/>
                                      </p:stCondLst>
                                      <p:childTnLst>
                                        <p:animEffect transition="out" filter="fade">
                                          <p:cBhvr>
                                            <p:cTn id="104" dur="500" tmFilter="0, 0; .2, .5; .8, .5; 1, 0"/>
                                            <p:tgtEl>
                                              <p:spTgt spid="18"/>
                                            </p:tgtEl>
                                          </p:cBhvr>
                                        </p:animEffect>
                                        <p:animScale>
                                          <p:cBhvr>
                                            <p:cTn id="105" dur="250" autoRev="1" fill="hold"/>
                                            <p:tgtEl>
                                              <p:spTgt spid="18"/>
                                            </p:tgtEl>
                                          </p:cBhvr>
                                          <p:by x="105000" y="105000"/>
                                        </p:animScale>
                                      </p:childTnLst>
                                    </p:cTn>
                                  </p:par>
                                  <p:par>
                                    <p:cTn id="106" presetID="26" presetClass="emph" presetSubtype="0" repeatCount="3000" fill="hold" nodeType="withEffect">
                                      <p:stCondLst>
                                        <p:cond delay="710"/>
                                      </p:stCondLst>
                                      <p:childTnLst>
                                        <p:animEffect transition="out" filter="fade">
                                          <p:cBhvr>
                                            <p:cTn id="107" dur="500" tmFilter="0, 0; .2, .5; .8, .5; 1, 0"/>
                                            <p:tgtEl>
                                              <p:spTgt spid="39"/>
                                            </p:tgtEl>
                                          </p:cBhvr>
                                        </p:animEffect>
                                        <p:animScale>
                                          <p:cBhvr>
                                            <p:cTn id="108" dur="250" autoRev="1" fill="hold"/>
                                            <p:tgtEl>
                                              <p:spTgt spid="39"/>
                                            </p:tgtEl>
                                          </p:cBhvr>
                                          <p:by x="105000" y="105000"/>
                                        </p:animScale>
                                      </p:childTnLst>
                                    </p:cTn>
                                  </p:par>
                                  <p:par>
                                    <p:cTn id="109" presetID="26" presetClass="emph" presetSubtype="0" repeatCount="3000" fill="hold" nodeType="withEffect">
                                      <p:stCondLst>
                                        <p:cond delay="410"/>
                                      </p:stCondLst>
                                      <p:childTnLst>
                                        <p:animEffect transition="out" filter="fade">
                                          <p:cBhvr>
                                            <p:cTn id="110" dur="500" tmFilter="0, 0; .2, .5; .8, .5; 1, 0"/>
                                            <p:tgtEl>
                                              <p:spTgt spid="45"/>
                                            </p:tgtEl>
                                          </p:cBhvr>
                                        </p:animEffect>
                                        <p:animScale>
                                          <p:cBhvr>
                                            <p:cTn id="111" dur="250" autoRev="1" fill="hold"/>
                                            <p:tgtEl>
                                              <p:spTgt spid="45"/>
                                            </p:tgtEl>
                                          </p:cBhvr>
                                          <p:by x="105000" y="105000"/>
                                        </p:animScale>
                                      </p:childTnLst>
                                    </p:cTn>
                                  </p:par>
                                  <p:par>
                                    <p:cTn id="112" presetID="26" presetClass="emph" presetSubtype="0" repeatCount="3000" fill="hold" nodeType="withEffect">
                                      <p:stCondLst>
                                        <p:cond delay="810"/>
                                      </p:stCondLst>
                                      <p:childTnLst>
                                        <p:animEffect transition="out" filter="fade">
                                          <p:cBhvr>
                                            <p:cTn id="113" dur="500" tmFilter="0, 0; .2, .5; .8, .5; 1, 0"/>
                                            <p:tgtEl>
                                              <p:spTgt spid="48"/>
                                            </p:tgtEl>
                                          </p:cBhvr>
                                        </p:animEffect>
                                        <p:animScale>
                                          <p:cBhvr>
                                            <p:cTn id="114" dur="250" autoRev="1" fill="hold"/>
                                            <p:tgtEl>
                                              <p:spTgt spid="4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结论与</a:t>
            </a:r>
            <a:r>
              <a:rPr lang="zh-CN" altLang="en-US" dirty="0"/>
              <a:t>展望</a:t>
            </a:r>
            <a:endParaRPr lang="zh-CN" altLang="en-US" dirty="0"/>
          </a:p>
        </p:txBody>
      </p:sp>
      <p:sp>
        <p:nvSpPr>
          <p:cNvPr id="3" name="文本框 2"/>
          <p:cNvSpPr txBox="1"/>
          <p:nvPr/>
        </p:nvSpPr>
        <p:spPr>
          <a:xfrm>
            <a:off x="431800" y="2239963"/>
            <a:ext cx="7849235" cy="1568450"/>
          </a:xfrm>
          <a:prstGeom prst="rect">
            <a:avLst/>
          </a:prstGeom>
          <a:noFill/>
        </p:spPr>
        <p:txBody>
          <a:bodyPr wrap="square" rtlCol="0" anchor="ctr" anchorCtr="0">
            <a:spAutoFit/>
          </a:bodyPr>
          <a:p>
            <a:pPr marL="0" indent="457200" algn="l" eaLnBrk="1" latinLnBrk="0" hangingPunct="1">
              <a:lnSpc>
                <a:spcPct val="150000"/>
              </a:lnSpc>
            </a:pPr>
            <a:r>
              <a:rPr lang="en-US" altLang="zh-CN" sz="1600">
                <a:latin typeface="宋体" panose="02010600030101010101" pitchFamily="2" charset="-122"/>
                <a:cs typeface="宋体" panose="02010600030101010101" pitchFamily="2" charset="-122"/>
                <a:sym typeface="+mn-ea"/>
              </a:rPr>
              <a:t>1.</a:t>
            </a:r>
            <a:r>
              <a:rPr lang="zh-CN" altLang="en-US" sz="1600">
                <a:latin typeface="宋体" panose="02010600030101010101" pitchFamily="2" charset="-122"/>
                <a:cs typeface="宋体" panose="02010600030101010101" pitchFamily="2" charset="-122"/>
                <a:sym typeface="+mn-ea"/>
              </a:rPr>
              <a:t>实验结果表明，在所有测试条件下，融合行人特征的IDM的通过效率都远高于未融合行人特征的IDM。</a:t>
            </a:r>
            <a:r>
              <a:rPr lang="zh-CN" altLang="en-US" sz="1600">
                <a:latin typeface="宋体" panose="02010600030101010101" pitchFamily="2" charset="-122"/>
                <a:cs typeface="宋体" panose="02010600030101010101" pitchFamily="2" charset="-122"/>
                <a:sym typeface="+mn-ea"/>
              </a:rPr>
              <a:t>平均缩短通行时间6.93%。</a:t>
            </a:r>
            <a:endParaRPr lang="zh-CN" altLang="en-US" sz="1600">
              <a:latin typeface="宋体" panose="02010600030101010101" pitchFamily="2" charset="-122"/>
              <a:cs typeface="宋体" panose="02010600030101010101" pitchFamily="2" charset="-122"/>
              <a:sym typeface="+mn-ea"/>
            </a:endParaRPr>
          </a:p>
          <a:p>
            <a:pPr marL="0" indent="457200" algn="l" eaLnBrk="1" latinLnBrk="0" hangingPunct="1">
              <a:lnSpc>
                <a:spcPct val="150000"/>
              </a:lnSpc>
            </a:pPr>
            <a:r>
              <a:rPr lang="en-US" altLang="zh-CN" sz="1600">
                <a:latin typeface="宋体" panose="02010600030101010101" pitchFamily="2" charset="-122"/>
                <a:cs typeface="宋体" panose="02010600030101010101" pitchFamily="2" charset="-122"/>
                <a:sym typeface="+mn-ea"/>
              </a:rPr>
              <a:t>2.</a:t>
            </a:r>
            <a:r>
              <a:rPr lang="zh-CN" altLang="en-US" sz="1600">
                <a:latin typeface="宋体" panose="02010600030101010101" pitchFamily="2" charset="-122"/>
                <a:cs typeface="宋体" panose="02010600030101010101" pitchFamily="2" charset="-122"/>
                <a:sym typeface="+mn-ea"/>
              </a:rPr>
              <a:t>随着行人特征的应用，自主车辆的决策更加差异化，提高了智能驾驶车辆在行人-车辆交互场景下的通行效率。</a:t>
            </a:r>
            <a:endParaRPr lang="zh-CN" altLang="en-US" sz="1600">
              <a:latin typeface="宋体" panose="02010600030101010101" pitchFamily="2" charset="-122"/>
              <a:cs typeface="宋体" panose="02010600030101010101" pitchFamily="2" charset="-122"/>
              <a:sym typeface="+mn-ea"/>
            </a:endParaRPr>
          </a:p>
        </p:txBody>
      </p:sp>
      <p:sp>
        <p:nvSpPr>
          <p:cNvPr id="4" name="文本框 3"/>
          <p:cNvSpPr txBox="1"/>
          <p:nvPr/>
        </p:nvSpPr>
        <p:spPr>
          <a:xfrm>
            <a:off x="926465" y="1176350"/>
            <a:ext cx="6096000" cy="398780"/>
          </a:xfrm>
          <a:prstGeom prst="rect">
            <a:avLst/>
          </a:prstGeom>
        </p:spPr>
        <p:txBody>
          <a:bodyPr anchor="ctr" anchorCtr="0">
            <a:spAutoFit/>
            <a:extLst>
              <a:ext uri="{4A0BC546-FE56-4ADE-93B0-CB8AF2F6F144}">
                <wpsdc:textFrameExt xmlns:wpsdc="http://www.wps.cn/officeDocument/2022/drawingmlCustomData" type="title"/>
              </a:ext>
            </a:extLst>
          </a:bodyPr>
          <a:p>
            <a:pPr algn="ctr"/>
            <a:r>
              <a:rPr lang="zh-CN" altLang="en-US" sz="2000" b="1" spc="300">
                <a:latin typeface="Arial" panose="020B0604020202020204" pitchFamily="34" charset="0"/>
                <a:ea typeface="微软雅黑" panose="020B0503020204020204" pitchFamily="34" charset="-122"/>
              </a:rPr>
              <a:t>结论</a:t>
            </a:r>
            <a:endParaRPr lang="zh-CN" altLang="en-US" sz="2000" b="1" spc="300">
              <a:latin typeface="Arial" panose="020B0604020202020204" pitchFamily="34" charset="0"/>
              <a:ea typeface="微软雅黑" panose="020B0503020204020204" pitchFamily="34" charset="-122"/>
            </a:endParaRPr>
          </a:p>
        </p:txBody>
      </p:sp>
    </p:spTree>
  </p:cSld>
  <p:clrMapOvr>
    <a:masterClrMapping/>
  </p:clrMapOvr>
  <p:transition spd="slow">
    <p:randomBa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结论与展望</a:t>
            </a:r>
            <a:endParaRPr lang="zh-CN" altLang="en-US" dirty="0"/>
          </a:p>
        </p:txBody>
      </p:sp>
      <p:sp>
        <p:nvSpPr>
          <p:cNvPr id="2" name="文本框 1"/>
          <p:cNvSpPr txBox="1"/>
          <p:nvPr/>
        </p:nvSpPr>
        <p:spPr>
          <a:xfrm>
            <a:off x="341630" y="2301875"/>
            <a:ext cx="7913370" cy="2445385"/>
          </a:xfrm>
          <a:prstGeom prst="rect">
            <a:avLst/>
          </a:prstGeom>
          <a:noFill/>
        </p:spPr>
        <p:txBody>
          <a:bodyPr wrap="square" rtlCol="0" anchor="ctr" anchorCtr="0">
            <a:spAutoFit/>
          </a:bodyPr>
          <a:p>
            <a:pPr marL="0" indent="457200" eaLnBrk="1" latinLnBrk="0" hangingPunct="1">
              <a:lnSpc>
                <a:spcPct val="150000"/>
              </a:lnSpc>
            </a:pPr>
            <a:r>
              <a:rPr lang="en-US" altLang="zh-CN" sz="1800"/>
              <a:t>1.</a:t>
            </a:r>
            <a:r>
              <a:rPr lang="zh-CN" altLang="en-US" sz="1800"/>
              <a:t>由于缺乏足够的激进行人案例，极端个体的识别能力还有很大的提升空间。日后</a:t>
            </a:r>
            <a:r>
              <a:rPr lang="zh-CN" altLang="en-US" sz="1800">
                <a:sym typeface="+mn-ea"/>
              </a:rPr>
              <a:t>收集更多激进或保守的行人数据。</a:t>
            </a:r>
            <a:endParaRPr lang="zh-CN" altLang="en-US" sz="1800"/>
          </a:p>
          <a:p>
            <a:pPr marL="0" indent="457200" eaLnBrk="1" latinLnBrk="0" hangingPunct="1">
              <a:lnSpc>
                <a:spcPct val="150000"/>
              </a:lnSpc>
            </a:pPr>
            <a:r>
              <a:rPr lang="en-US" altLang="zh-CN" sz="1800"/>
              <a:t>2.</a:t>
            </a:r>
            <a:r>
              <a:rPr lang="zh-CN" altLang="en-US" sz="1800">
                <a:sym typeface="+mn-ea"/>
              </a:rPr>
              <a:t>不仅针对IDM和通行场景，考虑行人特征估计并做出差异化决策的方法也可以扩展到其他现有的决策模型和场景中，包括基于规则的和基于深度学习的决策模型和场景。</a:t>
            </a:r>
            <a:endParaRPr lang="zh-CN" altLang="en-US" sz="1800">
              <a:sym typeface="+mn-ea"/>
            </a:endParaRPr>
          </a:p>
          <a:p>
            <a:endParaRPr lang="zh-CN" altLang="en-US" sz="1800"/>
          </a:p>
        </p:txBody>
      </p:sp>
      <p:sp>
        <p:nvSpPr>
          <p:cNvPr id="3" name="文本框 2"/>
          <p:cNvSpPr txBox="1"/>
          <p:nvPr/>
        </p:nvSpPr>
        <p:spPr>
          <a:xfrm>
            <a:off x="971550" y="1311605"/>
            <a:ext cx="6096000" cy="398780"/>
          </a:xfrm>
          <a:prstGeom prst="rect">
            <a:avLst/>
          </a:prstGeom>
        </p:spPr>
        <p:txBody>
          <a:bodyPr>
            <a:spAutoFit/>
            <a:extLst>
              <a:ext uri="{4A0BC546-FE56-4ADE-93B0-CB8AF2F6F144}">
                <wpsdc:textFrameExt xmlns:wpsdc="http://www.wps.cn/officeDocument/2022/drawingmlCustomData" type="title"/>
              </a:ext>
            </a:extLst>
          </a:bodyPr>
          <a:p>
            <a:pPr algn="ctr"/>
            <a:r>
              <a:rPr lang="zh-CN" altLang="en-US" sz="2000" b="1" spc="300">
                <a:latin typeface="Arial" panose="020B0604020202020204" pitchFamily="34" charset="0"/>
                <a:ea typeface="微软雅黑" panose="020B0503020204020204" pitchFamily="34" charset="-122"/>
              </a:rPr>
              <a:t>展望</a:t>
            </a:r>
            <a:endParaRPr lang="zh-CN" altLang="en-US" sz="2000" b="1" spc="300">
              <a:latin typeface="Arial" panose="020B0604020202020204" pitchFamily="34" charset="0"/>
              <a:ea typeface="微软雅黑" panose="020B0503020204020204" pitchFamily="34" charset="-122"/>
            </a:endParaRPr>
          </a:p>
        </p:txBody>
      </p:sp>
    </p:spTree>
  </p:cSld>
  <p:clrMapOvr>
    <a:masterClrMapping/>
  </p:clrMapOvr>
  <p:transition spd="slow">
    <p:randomBar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4127190" y="1272772"/>
            <a:ext cx="1535551" cy="1535546"/>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2" name="椭圆 1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3" name="组合 12"/>
          <p:cNvGrpSpPr/>
          <p:nvPr/>
        </p:nvGrpSpPr>
        <p:grpSpPr>
          <a:xfrm>
            <a:off x="3224341" y="2110972"/>
            <a:ext cx="1535551" cy="1535546"/>
            <a:chOff x="304800" y="673100"/>
            <a:chExt cx="4000500" cy="4000500"/>
          </a:xfrm>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5" name="椭圆 1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6" name="组合 15"/>
          <p:cNvGrpSpPr/>
          <p:nvPr/>
        </p:nvGrpSpPr>
        <p:grpSpPr>
          <a:xfrm>
            <a:off x="2298390" y="1360518"/>
            <a:ext cx="1535551" cy="1535546"/>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281741" y="1741518"/>
            <a:ext cx="1535551" cy="1535546"/>
            <a:chOff x="304800" y="673100"/>
            <a:chExt cx="4000500" cy="4000500"/>
          </a:xfrm>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24" name="矩形 23"/>
          <p:cNvSpPr/>
          <p:nvPr/>
        </p:nvSpPr>
        <p:spPr>
          <a:xfrm>
            <a:off x="2608356" y="1626490"/>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谢</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5" name="矩形 24"/>
          <p:cNvSpPr/>
          <p:nvPr/>
        </p:nvSpPr>
        <p:spPr>
          <a:xfrm>
            <a:off x="3551010" y="2402999"/>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谢</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6" name="矩形 25"/>
          <p:cNvSpPr/>
          <p:nvPr/>
        </p:nvSpPr>
        <p:spPr>
          <a:xfrm>
            <a:off x="4445314" y="1564799"/>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观</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7" name="矩形 26"/>
          <p:cNvSpPr/>
          <p:nvPr/>
        </p:nvSpPr>
        <p:spPr>
          <a:xfrm>
            <a:off x="5610954" y="2035636"/>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看</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8" name="椭圆 27"/>
          <p:cNvSpPr/>
          <p:nvPr/>
        </p:nvSpPr>
        <p:spPr>
          <a:xfrm>
            <a:off x="4598197" y="3288996"/>
            <a:ext cx="500908" cy="500908"/>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5740527" y="3513307"/>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2575410" y="351366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279076" y="3632005"/>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198665" y="3518326"/>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085391" y="3510821"/>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6576425" y="364222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3873480" y="3545432"/>
            <a:ext cx="250454" cy="250454"/>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750128" y="3512025"/>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174703" y="3520080"/>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7382889" y="3569216"/>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923888" y="332952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2093506" y="3642512"/>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529502" y="336561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229178" y="3457466"/>
            <a:ext cx="322151" cy="322151"/>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099105" y="3510203"/>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230014" y="351353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944804" y="364476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2795496" y="3330265"/>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713791" y="356659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16637" y="3372814"/>
            <a:ext cx="137389" cy="137389"/>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7753607" y="3504242"/>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randomBar dir="vert"/>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52000" fill="hold" nodeType="afterEffect" p14:presetBounceEnd="48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48000">
                                          <p:cBhvr additive="base">
                                            <p:cTn id="7" dur="2000" fill="hold"/>
                                            <p:tgtEl>
                                              <p:spTgt spid="16"/>
                                            </p:tgtEl>
                                            <p:attrNameLst>
                                              <p:attrName>ppt_x</p:attrName>
                                            </p:attrNameLst>
                                          </p:cBhvr>
                                          <p:tavLst>
                                            <p:tav tm="0">
                                              <p:val>
                                                <p:strVal val="0-#ppt_w/2"/>
                                              </p:val>
                                            </p:tav>
                                            <p:tav tm="100000">
                                              <p:val>
                                                <p:strVal val="#ppt_x"/>
                                              </p:val>
                                            </p:tav>
                                          </p:tavLst>
                                        </p:anim>
                                        <p:anim calcmode="lin" valueType="num" p14:bounceEnd="48000">
                                          <p:cBhvr additive="base">
                                            <p:cTn id="8" dur="20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12" accel="52000" fill="hold" nodeType="withEffect" p14:presetBounceEnd="48000">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14:bounceEnd="48000">
                                          <p:cBhvr additive="base">
                                            <p:cTn id="11" dur="2000" fill="hold"/>
                                            <p:tgtEl>
                                              <p:spTgt spid="13"/>
                                            </p:tgtEl>
                                            <p:attrNameLst>
                                              <p:attrName>ppt_x</p:attrName>
                                            </p:attrNameLst>
                                          </p:cBhvr>
                                          <p:tavLst>
                                            <p:tav tm="0">
                                              <p:val>
                                                <p:strVal val="0-#ppt_w/2"/>
                                              </p:val>
                                            </p:tav>
                                            <p:tav tm="100000">
                                              <p:val>
                                                <p:strVal val="#ppt_x"/>
                                              </p:val>
                                            </p:tav>
                                          </p:tavLst>
                                        </p:anim>
                                        <p:anim calcmode="lin" valueType="num" p14:bounceEnd="48000">
                                          <p:cBhvr additive="base">
                                            <p:cTn id="12" dur="20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3" accel="52000" fill="hold" nodeType="withEffect" p14:presetBounceEnd="48000">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14:bounceEnd="48000">
                                          <p:cBhvr additive="base">
                                            <p:cTn id="15" dur="2000" fill="hold"/>
                                            <p:tgtEl>
                                              <p:spTgt spid="9"/>
                                            </p:tgtEl>
                                            <p:attrNameLst>
                                              <p:attrName>ppt_x</p:attrName>
                                            </p:attrNameLst>
                                          </p:cBhvr>
                                          <p:tavLst>
                                            <p:tav tm="0">
                                              <p:val>
                                                <p:strVal val="1+#ppt_w/2"/>
                                              </p:val>
                                            </p:tav>
                                            <p:tav tm="100000">
                                              <p:val>
                                                <p:strVal val="#ppt_x"/>
                                              </p:val>
                                            </p:tav>
                                          </p:tavLst>
                                        </p:anim>
                                        <p:anim calcmode="lin" valueType="num" p14:bounceEnd="48000">
                                          <p:cBhvr additive="base">
                                            <p:cTn id="16" dur="20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6" accel="52000" fill="hold" nodeType="withEffect" p14:presetBounceEnd="48000">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14:bounceEnd="48000">
                                          <p:cBhvr additive="base">
                                            <p:cTn id="19" dur="2000" fill="hold"/>
                                            <p:tgtEl>
                                              <p:spTgt spid="21"/>
                                            </p:tgtEl>
                                            <p:attrNameLst>
                                              <p:attrName>ppt_x</p:attrName>
                                            </p:attrNameLst>
                                          </p:cBhvr>
                                          <p:tavLst>
                                            <p:tav tm="0">
                                              <p:val>
                                                <p:strVal val="1+#ppt_w/2"/>
                                              </p:val>
                                            </p:tav>
                                            <p:tav tm="100000">
                                              <p:val>
                                                <p:strVal val="#ppt_x"/>
                                              </p:val>
                                            </p:tav>
                                          </p:tavLst>
                                        </p:anim>
                                        <p:anim calcmode="lin" valueType="num" p14:bounceEnd="48000">
                                          <p:cBhvr additive="base">
                                            <p:cTn id="20" dur="2000" fill="hold"/>
                                            <p:tgtEl>
                                              <p:spTgt spid="21"/>
                                            </p:tgtEl>
                                            <p:attrNameLst>
                                              <p:attrName>ppt_y</p:attrName>
                                            </p:attrNameLst>
                                          </p:cBhvr>
                                          <p:tavLst>
                                            <p:tav tm="0">
                                              <p:val>
                                                <p:strVal val="1+#ppt_h/2"/>
                                              </p:val>
                                            </p:tav>
                                            <p:tav tm="100000">
                                              <p:val>
                                                <p:strVal val="#ppt_y"/>
                                              </p:val>
                                            </p:tav>
                                          </p:tavLst>
                                        </p:anim>
                                      </p:childTnLst>
                                    </p:cTn>
                                  </p:par>
                                </p:childTnLst>
                              </p:cTn>
                            </p:par>
                            <p:par>
                              <p:cTn id="21" fill="hold">
                                <p:stCondLst>
                                  <p:cond delay="2000"/>
                                </p:stCondLst>
                                <p:childTnLst>
                                  <p:par>
                                    <p:cTn id="22" presetID="21" presetClass="entr" presetSubtype="1" fill="hold" grpId="0" nodeType="after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heel(1)">
                                          <p:cBhvr>
                                            <p:cTn id="24" dur="1000"/>
                                            <p:tgtEl>
                                              <p:spTgt spid="24"/>
                                            </p:tgtEl>
                                          </p:cBhvr>
                                        </p:animEffect>
                                      </p:childTnLst>
                                    </p:cTn>
                                  </p:par>
                                  <p:par>
                                    <p:cTn id="25" presetID="21" presetClass="entr" presetSubtype="1" fill="hold" grpId="0" nodeType="withEffect">
                                      <p:stCondLst>
                                        <p:cond delay="300"/>
                                      </p:stCondLst>
                                      <p:childTnLst>
                                        <p:set>
                                          <p:cBhvr>
                                            <p:cTn id="26" dur="1" fill="hold">
                                              <p:stCondLst>
                                                <p:cond delay="0"/>
                                              </p:stCondLst>
                                            </p:cTn>
                                            <p:tgtEl>
                                              <p:spTgt spid="25"/>
                                            </p:tgtEl>
                                            <p:attrNameLst>
                                              <p:attrName>style.visibility</p:attrName>
                                            </p:attrNameLst>
                                          </p:cBhvr>
                                          <p:to>
                                            <p:strVal val="visible"/>
                                          </p:to>
                                        </p:set>
                                        <p:animEffect transition="in" filter="wheel(1)">
                                          <p:cBhvr>
                                            <p:cTn id="27" dur="1000"/>
                                            <p:tgtEl>
                                              <p:spTgt spid="25"/>
                                            </p:tgtEl>
                                          </p:cBhvr>
                                        </p:animEffect>
                                      </p:childTnLst>
                                    </p:cTn>
                                  </p:par>
                                  <p:par>
                                    <p:cTn id="28" presetID="21" presetClass="entr" presetSubtype="1" fill="hold" grpId="0" nodeType="withEffect">
                                      <p:stCondLst>
                                        <p:cond delay="600"/>
                                      </p:stCondLst>
                                      <p:childTnLst>
                                        <p:set>
                                          <p:cBhvr>
                                            <p:cTn id="29" dur="1" fill="hold">
                                              <p:stCondLst>
                                                <p:cond delay="0"/>
                                              </p:stCondLst>
                                            </p:cTn>
                                            <p:tgtEl>
                                              <p:spTgt spid="26"/>
                                            </p:tgtEl>
                                            <p:attrNameLst>
                                              <p:attrName>style.visibility</p:attrName>
                                            </p:attrNameLst>
                                          </p:cBhvr>
                                          <p:to>
                                            <p:strVal val="visible"/>
                                          </p:to>
                                        </p:set>
                                        <p:animEffect transition="in" filter="wheel(1)">
                                          <p:cBhvr>
                                            <p:cTn id="30" dur="1000"/>
                                            <p:tgtEl>
                                              <p:spTgt spid="26"/>
                                            </p:tgtEl>
                                          </p:cBhvr>
                                        </p:animEffect>
                                      </p:childTnLst>
                                    </p:cTn>
                                  </p:par>
                                  <p:par>
                                    <p:cTn id="31" presetID="21" presetClass="entr" presetSubtype="1" fill="hold" grpId="0" nodeType="withEffect">
                                      <p:stCondLst>
                                        <p:cond delay="1100"/>
                                      </p:stCondLst>
                                      <p:childTnLst>
                                        <p:set>
                                          <p:cBhvr>
                                            <p:cTn id="32" dur="1" fill="hold">
                                              <p:stCondLst>
                                                <p:cond delay="0"/>
                                              </p:stCondLst>
                                            </p:cTn>
                                            <p:tgtEl>
                                              <p:spTgt spid="27"/>
                                            </p:tgtEl>
                                            <p:attrNameLst>
                                              <p:attrName>style.visibility</p:attrName>
                                            </p:attrNameLst>
                                          </p:cBhvr>
                                          <p:to>
                                            <p:strVal val="visible"/>
                                          </p:to>
                                        </p:set>
                                        <p:animEffect transition="in" filter="wheel(1)">
                                          <p:cBhvr>
                                            <p:cTn id="33" dur="1000"/>
                                            <p:tgtEl>
                                              <p:spTgt spid="27"/>
                                            </p:tgtEl>
                                          </p:cBhvr>
                                        </p:animEffect>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p:cTn id="37" dur="500" fill="hold"/>
                                            <p:tgtEl>
                                              <p:spTgt spid="28"/>
                                            </p:tgtEl>
                                            <p:attrNameLst>
                                              <p:attrName>ppt_w</p:attrName>
                                            </p:attrNameLst>
                                          </p:cBhvr>
                                          <p:tavLst>
                                            <p:tav tm="0">
                                              <p:val>
                                                <p:fltVal val="0"/>
                                              </p:val>
                                            </p:tav>
                                            <p:tav tm="100000">
                                              <p:val>
                                                <p:strVal val="#ppt_w"/>
                                              </p:val>
                                            </p:tav>
                                          </p:tavLst>
                                        </p:anim>
                                        <p:anim calcmode="lin" valueType="num">
                                          <p:cBhvr>
                                            <p:cTn id="38" dur="500" fill="hold"/>
                                            <p:tgtEl>
                                              <p:spTgt spid="28"/>
                                            </p:tgtEl>
                                            <p:attrNameLst>
                                              <p:attrName>ppt_h</p:attrName>
                                            </p:attrNameLst>
                                          </p:cBhvr>
                                          <p:tavLst>
                                            <p:tav tm="0">
                                              <p:val>
                                                <p:fltVal val="0"/>
                                              </p:val>
                                            </p:tav>
                                            <p:tav tm="100000">
                                              <p:val>
                                                <p:strVal val="#ppt_h"/>
                                              </p:val>
                                            </p:tav>
                                          </p:tavLst>
                                        </p:anim>
                                        <p:animEffect transition="in" filter="fade">
                                          <p:cBhvr>
                                            <p:cTn id="39" dur="500"/>
                                            <p:tgtEl>
                                              <p:spTgt spid="28"/>
                                            </p:tgtEl>
                                          </p:cBhvr>
                                        </p:animEffect>
                                      </p:childTnLst>
                                    </p:cTn>
                                  </p:par>
                                  <p:par>
                                    <p:cTn id="40" presetID="53" presetClass="entr" presetSubtype="16" fill="hold" grpId="0" nodeType="withEffect">
                                      <p:stCondLst>
                                        <p:cond delay="400"/>
                                      </p:stCondLst>
                                      <p:childTnLst>
                                        <p:set>
                                          <p:cBhvr>
                                            <p:cTn id="41" dur="1" fill="hold">
                                              <p:stCondLst>
                                                <p:cond delay="0"/>
                                              </p:stCondLst>
                                            </p:cTn>
                                            <p:tgtEl>
                                              <p:spTgt spid="29"/>
                                            </p:tgtEl>
                                            <p:attrNameLst>
                                              <p:attrName>style.visibility</p:attrName>
                                            </p:attrNameLst>
                                          </p:cBhvr>
                                          <p:to>
                                            <p:strVal val="visible"/>
                                          </p:to>
                                        </p:set>
                                        <p:anim calcmode="lin" valueType="num">
                                          <p:cBhvr>
                                            <p:cTn id="42" dur="500" fill="hold"/>
                                            <p:tgtEl>
                                              <p:spTgt spid="29"/>
                                            </p:tgtEl>
                                            <p:attrNameLst>
                                              <p:attrName>ppt_w</p:attrName>
                                            </p:attrNameLst>
                                          </p:cBhvr>
                                          <p:tavLst>
                                            <p:tav tm="0">
                                              <p:val>
                                                <p:fltVal val="0"/>
                                              </p:val>
                                            </p:tav>
                                            <p:tav tm="100000">
                                              <p:val>
                                                <p:strVal val="#ppt_w"/>
                                              </p:val>
                                            </p:tav>
                                          </p:tavLst>
                                        </p:anim>
                                        <p:anim calcmode="lin" valueType="num">
                                          <p:cBhvr>
                                            <p:cTn id="43" dur="500" fill="hold"/>
                                            <p:tgtEl>
                                              <p:spTgt spid="29"/>
                                            </p:tgtEl>
                                            <p:attrNameLst>
                                              <p:attrName>ppt_h</p:attrName>
                                            </p:attrNameLst>
                                          </p:cBhvr>
                                          <p:tavLst>
                                            <p:tav tm="0">
                                              <p:val>
                                                <p:fltVal val="0"/>
                                              </p:val>
                                            </p:tav>
                                            <p:tav tm="100000">
                                              <p:val>
                                                <p:strVal val="#ppt_h"/>
                                              </p:val>
                                            </p:tav>
                                          </p:tavLst>
                                        </p:anim>
                                        <p:animEffect transition="in" filter="fade">
                                          <p:cBhvr>
                                            <p:cTn id="44" dur="500"/>
                                            <p:tgtEl>
                                              <p:spTgt spid="29"/>
                                            </p:tgtEl>
                                          </p:cBhvr>
                                        </p:animEffect>
                                      </p:childTnLst>
                                    </p:cTn>
                                  </p:par>
                                  <p:par>
                                    <p:cTn id="45" presetID="53" presetClass="entr" presetSubtype="16" fill="hold" grpId="0" nodeType="withEffect">
                                      <p:stCondLst>
                                        <p:cond delay="200"/>
                                      </p:stCondLst>
                                      <p:childTnLst>
                                        <p:set>
                                          <p:cBhvr>
                                            <p:cTn id="46" dur="1" fill="hold">
                                              <p:stCondLst>
                                                <p:cond delay="0"/>
                                              </p:stCondLst>
                                            </p:cTn>
                                            <p:tgtEl>
                                              <p:spTgt spid="30"/>
                                            </p:tgtEl>
                                            <p:attrNameLst>
                                              <p:attrName>style.visibility</p:attrName>
                                            </p:attrNameLst>
                                          </p:cBhvr>
                                          <p:to>
                                            <p:strVal val="visible"/>
                                          </p:to>
                                        </p:set>
                                        <p:anim calcmode="lin" valueType="num">
                                          <p:cBhvr>
                                            <p:cTn id="47" dur="500" fill="hold"/>
                                            <p:tgtEl>
                                              <p:spTgt spid="30"/>
                                            </p:tgtEl>
                                            <p:attrNameLst>
                                              <p:attrName>ppt_w</p:attrName>
                                            </p:attrNameLst>
                                          </p:cBhvr>
                                          <p:tavLst>
                                            <p:tav tm="0">
                                              <p:val>
                                                <p:fltVal val="0"/>
                                              </p:val>
                                            </p:tav>
                                            <p:tav tm="100000">
                                              <p:val>
                                                <p:strVal val="#ppt_w"/>
                                              </p:val>
                                            </p:tav>
                                          </p:tavLst>
                                        </p:anim>
                                        <p:anim calcmode="lin" valueType="num">
                                          <p:cBhvr>
                                            <p:cTn id="48" dur="500" fill="hold"/>
                                            <p:tgtEl>
                                              <p:spTgt spid="30"/>
                                            </p:tgtEl>
                                            <p:attrNameLst>
                                              <p:attrName>ppt_h</p:attrName>
                                            </p:attrNameLst>
                                          </p:cBhvr>
                                          <p:tavLst>
                                            <p:tav tm="0">
                                              <p:val>
                                                <p:fltVal val="0"/>
                                              </p:val>
                                            </p:tav>
                                            <p:tav tm="100000">
                                              <p:val>
                                                <p:strVal val="#ppt_h"/>
                                              </p:val>
                                            </p:tav>
                                          </p:tavLst>
                                        </p:anim>
                                        <p:animEffect transition="in" filter="fade">
                                          <p:cBhvr>
                                            <p:cTn id="49" dur="500"/>
                                            <p:tgtEl>
                                              <p:spTgt spid="3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 calcmode="lin" valueType="num">
                                          <p:cBhvr>
                                            <p:cTn id="52" dur="500" fill="hold"/>
                                            <p:tgtEl>
                                              <p:spTgt spid="31"/>
                                            </p:tgtEl>
                                            <p:attrNameLst>
                                              <p:attrName>ppt_w</p:attrName>
                                            </p:attrNameLst>
                                          </p:cBhvr>
                                          <p:tavLst>
                                            <p:tav tm="0">
                                              <p:val>
                                                <p:fltVal val="0"/>
                                              </p:val>
                                            </p:tav>
                                            <p:tav tm="100000">
                                              <p:val>
                                                <p:strVal val="#ppt_w"/>
                                              </p:val>
                                            </p:tav>
                                          </p:tavLst>
                                        </p:anim>
                                        <p:anim calcmode="lin" valueType="num">
                                          <p:cBhvr>
                                            <p:cTn id="53" dur="500" fill="hold"/>
                                            <p:tgtEl>
                                              <p:spTgt spid="31"/>
                                            </p:tgtEl>
                                            <p:attrNameLst>
                                              <p:attrName>ppt_h</p:attrName>
                                            </p:attrNameLst>
                                          </p:cBhvr>
                                          <p:tavLst>
                                            <p:tav tm="0">
                                              <p:val>
                                                <p:fltVal val="0"/>
                                              </p:val>
                                            </p:tav>
                                            <p:tav tm="100000">
                                              <p:val>
                                                <p:strVal val="#ppt_h"/>
                                              </p:val>
                                            </p:tav>
                                          </p:tavLst>
                                        </p:anim>
                                        <p:animEffect transition="in" filter="fade">
                                          <p:cBhvr>
                                            <p:cTn id="54" dur="500"/>
                                            <p:tgtEl>
                                              <p:spTgt spid="31"/>
                                            </p:tgtEl>
                                          </p:cBhvr>
                                        </p:animEffect>
                                      </p:childTnLst>
                                    </p:cTn>
                                  </p:par>
                                  <p:par>
                                    <p:cTn id="55" presetID="53" presetClass="entr" presetSubtype="16" fill="hold" grpId="0" nodeType="withEffect">
                                      <p:stCondLst>
                                        <p:cond delay="400"/>
                                      </p:stCondLst>
                                      <p:childTnLst>
                                        <p:set>
                                          <p:cBhvr>
                                            <p:cTn id="56" dur="1" fill="hold">
                                              <p:stCondLst>
                                                <p:cond delay="0"/>
                                              </p:stCondLst>
                                            </p:cTn>
                                            <p:tgtEl>
                                              <p:spTgt spid="32"/>
                                            </p:tgtEl>
                                            <p:attrNameLst>
                                              <p:attrName>style.visibility</p:attrName>
                                            </p:attrNameLst>
                                          </p:cBhvr>
                                          <p:to>
                                            <p:strVal val="visible"/>
                                          </p:to>
                                        </p:set>
                                        <p:anim calcmode="lin" valueType="num">
                                          <p:cBhvr>
                                            <p:cTn id="57" dur="500" fill="hold"/>
                                            <p:tgtEl>
                                              <p:spTgt spid="32"/>
                                            </p:tgtEl>
                                            <p:attrNameLst>
                                              <p:attrName>ppt_w</p:attrName>
                                            </p:attrNameLst>
                                          </p:cBhvr>
                                          <p:tavLst>
                                            <p:tav tm="0">
                                              <p:val>
                                                <p:fltVal val="0"/>
                                              </p:val>
                                            </p:tav>
                                            <p:tav tm="100000">
                                              <p:val>
                                                <p:strVal val="#ppt_w"/>
                                              </p:val>
                                            </p:tav>
                                          </p:tavLst>
                                        </p:anim>
                                        <p:anim calcmode="lin" valueType="num">
                                          <p:cBhvr>
                                            <p:cTn id="58" dur="500" fill="hold"/>
                                            <p:tgtEl>
                                              <p:spTgt spid="32"/>
                                            </p:tgtEl>
                                            <p:attrNameLst>
                                              <p:attrName>ppt_h</p:attrName>
                                            </p:attrNameLst>
                                          </p:cBhvr>
                                          <p:tavLst>
                                            <p:tav tm="0">
                                              <p:val>
                                                <p:fltVal val="0"/>
                                              </p:val>
                                            </p:tav>
                                            <p:tav tm="100000">
                                              <p:val>
                                                <p:strVal val="#ppt_h"/>
                                              </p:val>
                                            </p:tav>
                                          </p:tavLst>
                                        </p:anim>
                                        <p:animEffect transition="in" filter="fade">
                                          <p:cBhvr>
                                            <p:cTn id="59" dur="500"/>
                                            <p:tgtEl>
                                              <p:spTgt spid="32"/>
                                            </p:tgtEl>
                                          </p:cBhvr>
                                        </p:animEffect>
                                      </p:childTnLst>
                                    </p:cTn>
                                  </p:par>
                                  <p:par>
                                    <p:cTn id="60" presetID="53" presetClass="entr" presetSubtype="16" fill="hold" grpId="0" nodeType="withEffect">
                                      <p:stCondLst>
                                        <p:cond delay="200"/>
                                      </p:stCondLst>
                                      <p:childTnLst>
                                        <p:set>
                                          <p:cBhvr>
                                            <p:cTn id="61" dur="1" fill="hold">
                                              <p:stCondLst>
                                                <p:cond delay="0"/>
                                              </p:stCondLst>
                                            </p:cTn>
                                            <p:tgtEl>
                                              <p:spTgt spid="33"/>
                                            </p:tgtEl>
                                            <p:attrNameLst>
                                              <p:attrName>style.visibility</p:attrName>
                                            </p:attrNameLst>
                                          </p:cBhvr>
                                          <p:to>
                                            <p:strVal val="visible"/>
                                          </p:to>
                                        </p:set>
                                        <p:anim calcmode="lin" valueType="num">
                                          <p:cBhvr>
                                            <p:cTn id="62" dur="500" fill="hold"/>
                                            <p:tgtEl>
                                              <p:spTgt spid="33"/>
                                            </p:tgtEl>
                                            <p:attrNameLst>
                                              <p:attrName>ppt_w</p:attrName>
                                            </p:attrNameLst>
                                          </p:cBhvr>
                                          <p:tavLst>
                                            <p:tav tm="0">
                                              <p:val>
                                                <p:fltVal val="0"/>
                                              </p:val>
                                            </p:tav>
                                            <p:tav tm="100000">
                                              <p:val>
                                                <p:strVal val="#ppt_w"/>
                                              </p:val>
                                            </p:tav>
                                          </p:tavLst>
                                        </p:anim>
                                        <p:anim calcmode="lin" valueType="num">
                                          <p:cBhvr>
                                            <p:cTn id="63" dur="500" fill="hold"/>
                                            <p:tgtEl>
                                              <p:spTgt spid="33"/>
                                            </p:tgtEl>
                                            <p:attrNameLst>
                                              <p:attrName>ppt_h</p:attrName>
                                            </p:attrNameLst>
                                          </p:cBhvr>
                                          <p:tavLst>
                                            <p:tav tm="0">
                                              <p:val>
                                                <p:fltVal val="0"/>
                                              </p:val>
                                            </p:tav>
                                            <p:tav tm="100000">
                                              <p:val>
                                                <p:strVal val="#ppt_h"/>
                                              </p:val>
                                            </p:tav>
                                          </p:tavLst>
                                        </p:anim>
                                        <p:animEffect transition="in" filter="fade">
                                          <p:cBhvr>
                                            <p:cTn id="64" dur="500"/>
                                            <p:tgtEl>
                                              <p:spTgt spid="33"/>
                                            </p:tgtEl>
                                          </p:cBhvr>
                                        </p:animEffect>
                                      </p:childTnLst>
                                    </p:cTn>
                                  </p:par>
                                  <p:par>
                                    <p:cTn id="65" presetID="53" presetClass="entr" presetSubtype="16" fill="hold" grpId="0" nodeType="withEffect">
                                      <p:stCondLst>
                                        <p:cond delay="200"/>
                                      </p:stCondLst>
                                      <p:childTnLst>
                                        <p:set>
                                          <p:cBhvr>
                                            <p:cTn id="66" dur="1" fill="hold">
                                              <p:stCondLst>
                                                <p:cond delay="0"/>
                                              </p:stCondLst>
                                            </p:cTn>
                                            <p:tgtEl>
                                              <p:spTgt spid="34"/>
                                            </p:tgtEl>
                                            <p:attrNameLst>
                                              <p:attrName>style.visibility</p:attrName>
                                            </p:attrNameLst>
                                          </p:cBhvr>
                                          <p:to>
                                            <p:strVal val="visible"/>
                                          </p:to>
                                        </p:set>
                                        <p:anim calcmode="lin" valueType="num">
                                          <p:cBhvr>
                                            <p:cTn id="67" dur="500" fill="hold"/>
                                            <p:tgtEl>
                                              <p:spTgt spid="34"/>
                                            </p:tgtEl>
                                            <p:attrNameLst>
                                              <p:attrName>ppt_w</p:attrName>
                                            </p:attrNameLst>
                                          </p:cBhvr>
                                          <p:tavLst>
                                            <p:tav tm="0">
                                              <p:val>
                                                <p:fltVal val="0"/>
                                              </p:val>
                                            </p:tav>
                                            <p:tav tm="100000">
                                              <p:val>
                                                <p:strVal val="#ppt_w"/>
                                              </p:val>
                                            </p:tav>
                                          </p:tavLst>
                                        </p:anim>
                                        <p:anim calcmode="lin" valueType="num">
                                          <p:cBhvr>
                                            <p:cTn id="68" dur="500" fill="hold"/>
                                            <p:tgtEl>
                                              <p:spTgt spid="34"/>
                                            </p:tgtEl>
                                            <p:attrNameLst>
                                              <p:attrName>ppt_h</p:attrName>
                                            </p:attrNameLst>
                                          </p:cBhvr>
                                          <p:tavLst>
                                            <p:tav tm="0">
                                              <p:val>
                                                <p:fltVal val="0"/>
                                              </p:val>
                                            </p:tav>
                                            <p:tav tm="100000">
                                              <p:val>
                                                <p:strVal val="#ppt_h"/>
                                              </p:val>
                                            </p:tav>
                                          </p:tavLst>
                                        </p:anim>
                                        <p:animEffect transition="in" filter="fade">
                                          <p:cBhvr>
                                            <p:cTn id="69" dur="500"/>
                                            <p:tgtEl>
                                              <p:spTgt spid="34"/>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35"/>
                                            </p:tgtEl>
                                            <p:attrNameLst>
                                              <p:attrName>style.visibility</p:attrName>
                                            </p:attrNameLst>
                                          </p:cBhvr>
                                          <p:to>
                                            <p:strVal val="visible"/>
                                          </p:to>
                                        </p:set>
                                        <p:anim calcmode="lin" valueType="num">
                                          <p:cBhvr>
                                            <p:cTn id="72" dur="500" fill="hold"/>
                                            <p:tgtEl>
                                              <p:spTgt spid="35"/>
                                            </p:tgtEl>
                                            <p:attrNameLst>
                                              <p:attrName>ppt_w</p:attrName>
                                            </p:attrNameLst>
                                          </p:cBhvr>
                                          <p:tavLst>
                                            <p:tav tm="0">
                                              <p:val>
                                                <p:fltVal val="0"/>
                                              </p:val>
                                            </p:tav>
                                            <p:tav tm="100000">
                                              <p:val>
                                                <p:strVal val="#ppt_w"/>
                                              </p:val>
                                            </p:tav>
                                          </p:tavLst>
                                        </p:anim>
                                        <p:anim calcmode="lin" valueType="num">
                                          <p:cBhvr>
                                            <p:cTn id="73" dur="500" fill="hold"/>
                                            <p:tgtEl>
                                              <p:spTgt spid="35"/>
                                            </p:tgtEl>
                                            <p:attrNameLst>
                                              <p:attrName>ppt_h</p:attrName>
                                            </p:attrNameLst>
                                          </p:cBhvr>
                                          <p:tavLst>
                                            <p:tav tm="0">
                                              <p:val>
                                                <p:fltVal val="0"/>
                                              </p:val>
                                            </p:tav>
                                            <p:tav tm="100000">
                                              <p:val>
                                                <p:strVal val="#ppt_h"/>
                                              </p:val>
                                            </p:tav>
                                          </p:tavLst>
                                        </p:anim>
                                        <p:animEffect transition="in" filter="fade">
                                          <p:cBhvr>
                                            <p:cTn id="74" dur="500"/>
                                            <p:tgtEl>
                                              <p:spTgt spid="35"/>
                                            </p:tgtEl>
                                          </p:cBhvr>
                                        </p:animEffect>
                                      </p:childTnLst>
                                    </p:cTn>
                                  </p:par>
                                  <p:par>
                                    <p:cTn id="75" presetID="53" presetClass="entr" presetSubtype="16" fill="hold" grpId="0" nodeType="withEffect">
                                      <p:stCondLst>
                                        <p:cond delay="400"/>
                                      </p:stCondLst>
                                      <p:childTnLst>
                                        <p:set>
                                          <p:cBhvr>
                                            <p:cTn id="76" dur="1" fill="hold">
                                              <p:stCondLst>
                                                <p:cond delay="0"/>
                                              </p:stCondLst>
                                            </p:cTn>
                                            <p:tgtEl>
                                              <p:spTgt spid="36"/>
                                            </p:tgtEl>
                                            <p:attrNameLst>
                                              <p:attrName>style.visibility</p:attrName>
                                            </p:attrNameLst>
                                          </p:cBhvr>
                                          <p:to>
                                            <p:strVal val="visible"/>
                                          </p:to>
                                        </p:set>
                                        <p:anim calcmode="lin" valueType="num">
                                          <p:cBhvr>
                                            <p:cTn id="77" dur="500" fill="hold"/>
                                            <p:tgtEl>
                                              <p:spTgt spid="36"/>
                                            </p:tgtEl>
                                            <p:attrNameLst>
                                              <p:attrName>ppt_w</p:attrName>
                                            </p:attrNameLst>
                                          </p:cBhvr>
                                          <p:tavLst>
                                            <p:tav tm="0">
                                              <p:val>
                                                <p:fltVal val="0"/>
                                              </p:val>
                                            </p:tav>
                                            <p:tav tm="100000">
                                              <p:val>
                                                <p:strVal val="#ppt_w"/>
                                              </p:val>
                                            </p:tav>
                                          </p:tavLst>
                                        </p:anim>
                                        <p:anim calcmode="lin" valueType="num">
                                          <p:cBhvr>
                                            <p:cTn id="78" dur="500" fill="hold"/>
                                            <p:tgtEl>
                                              <p:spTgt spid="36"/>
                                            </p:tgtEl>
                                            <p:attrNameLst>
                                              <p:attrName>ppt_h</p:attrName>
                                            </p:attrNameLst>
                                          </p:cBhvr>
                                          <p:tavLst>
                                            <p:tav tm="0">
                                              <p:val>
                                                <p:fltVal val="0"/>
                                              </p:val>
                                            </p:tav>
                                            <p:tav tm="100000">
                                              <p:val>
                                                <p:strVal val="#ppt_h"/>
                                              </p:val>
                                            </p:tav>
                                          </p:tavLst>
                                        </p:anim>
                                        <p:animEffect transition="in" filter="fade">
                                          <p:cBhvr>
                                            <p:cTn id="79" dur="500"/>
                                            <p:tgtEl>
                                              <p:spTgt spid="36"/>
                                            </p:tgtEl>
                                          </p:cBhvr>
                                        </p:animEffect>
                                      </p:childTnLst>
                                    </p:cTn>
                                  </p:par>
                                  <p:par>
                                    <p:cTn id="80" presetID="53" presetClass="entr" presetSubtype="16" fill="hold" grpId="0" nodeType="withEffect">
                                      <p:stCondLst>
                                        <p:cond delay="200"/>
                                      </p:stCondLst>
                                      <p:childTnLst>
                                        <p:set>
                                          <p:cBhvr>
                                            <p:cTn id="81" dur="1" fill="hold">
                                              <p:stCondLst>
                                                <p:cond delay="0"/>
                                              </p:stCondLst>
                                            </p:cTn>
                                            <p:tgtEl>
                                              <p:spTgt spid="37"/>
                                            </p:tgtEl>
                                            <p:attrNameLst>
                                              <p:attrName>style.visibility</p:attrName>
                                            </p:attrNameLst>
                                          </p:cBhvr>
                                          <p:to>
                                            <p:strVal val="visible"/>
                                          </p:to>
                                        </p:set>
                                        <p:anim calcmode="lin" valueType="num">
                                          <p:cBhvr>
                                            <p:cTn id="82" dur="500" fill="hold"/>
                                            <p:tgtEl>
                                              <p:spTgt spid="37"/>
                                            </p:tgtEl>
                                            <p:attrNameLst>
                                              <p:attrName>ppt_w</p:attrName>
                                            </p:attrNameLst>
                                          </p:cBhvr>
                                          <p:tavLst>
                                            <p:tav tm="0">
                                              <p:val>
                                                <p:fltVal val="0"/>
                                              </p:val>
                                            </p:tav>
                                            <p:tav tm="100000">
                                              <p:val>
                                                <p:strVal val="#ppt_w"/>
                                              </p:val>
                                            </p:tav>
                                          </p:tavLst>
                                        </p:anim>
                                        <p:anim calcmode="lin" valueType="num">
                                          <p:cBhvr>
                                            <p:cTn id="83" dur="500" fill="hold"/>
                                            <p:tgtEl>
                                              <p:spTgt spid="37"/>
                                            </p:tgtEl>
                                            <p:attrNameLst>
                                              <p:attrName>ppt_h</p:attrName>
                                            </p:attrNameLst>
                                          </p:cBhvr>
                                          <p:tavLst>
                                            <p:tav tm="0">
                                              <p:val>
                                                <p:fltVal val="0"/>
                                              </p:val>
                                            </p:tav>
                                            <p:tav tm="100000">
                                              <p:val>
                                                <p:strVal val="#ppt_h"/>
                                              </p:val>
                                            </p:tav>
                                          </p:tavLst>
                                        </p:anim>
                                        <p:animEffect transition="in" filter="fade">
                                          <p:cBhvr>
                                            <p:cTn id="84" dur="500"/>
                                            <p:tgtEl>
                                              <p:spTgt spid="37"/>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38"/>
                                            </p:tgtEl>
                                            <p:attrNameLst>
                                              <p:attrName>style.visibility</p:attrName>
                                            </p:attrNameLst>
                                          </p:cBhvr>
                                          <p:to>
                                            <p:strVal val="visible"/>
                                          </p:to>
                                        </p:set>
                                        <p:anim calcmode="lin" valueType="num">
                                          <p:cBhvr>
                                            <p:cTn id="87" dur="500" fill="hold"/>
                                            <p:tgtEl>
                                              <p:spTgt spid="38"/>
                                            </p:tgtEl>
                                            <p:attrNameLst>
                                              <p:attrName>ppt_w</p:attrName>
                                            </p:attrNameLst>
                                          </p:cBhvr>
                                          <p:tavLst>
                                            <p:tav tm="0">
                                              <p:val>
                                                <p:fltVal val="0"/>
                                              </p:val>
                                            </p:tav>
                                            <p:tav tm="100000">
                                              <p:val>
                                                <p:strVal val="#ppt_w"/>
                                              </p:val>
                                            </p:tav>
                                          </p:tavLst>
                                        </p:anim>
                                        <p:anim calcmode="lin" valueType="num">
                                          <p:cBhvr>
                                            <p:cTn id="88" dur="500" fill="hold"/>
                                            <p:tgtEl>
                                              <p:spTgt spid="38"/>
                                            </p:tgtEl>
                                            <p:attrNameLst>
                                              <p:attrName>ppt_h</p:attrName>
                                            </p:attrNameLst>
                                          </p:cBhvr>
                                          <p:tavLst>
                                            <p:tav tm="0">
                                              <p:val>
                                                <p:fltVal val="0"/>
                                              </p:val>
                                            </p:tav>
                                            <p:tav tm="100000">
                                              <p:val>
                                                <p:strVal val="#ppt_h"/>
                                              </p:val>
                                            </p:tav>
                                          </p:tavLst>
                                        </p:anim>
                                        <p:animEffect transition="in" filter="fade">
                                          <p:cBhvr>
                                            <p:cTn id="89" dur="500"/>
                                            <p:tgtEl>
                                              <p:spTgt spid="38"/>
                                            </p:tgtEl>
                                          </p:cBhvr>
                                        </p:animEffect>
                                      </p:childTnLst>
                                    </p:cTn>
                                  </p:par>
                                  <p:par>
                                    <p:cTn id="90" presetID="53" presetClass="entr" presetSubtype="16" fill="hold" grpId="0" nodeType="withEffect">
                                      <p:stCondLst>
                                        <p:cond delay="400"/>
                                      </p:stCondLst>
                                      <p:childTnLst>
                                        <p:set>
                                          <p:cBhvr>
                                            <p:cTn id="91" dur="1" fill="hold">
                                              <p:stCondLst>
                                                <p:cond delay="0"/>
                                              </p:stCondLst>
                                            </p:cTn>
                                            <p:tgtEl>
                                              <p:spTgt spid="39"/>
                                            </p:tgtEl>
                                            <p:attrNameLst>
                                              <p:attrName>style.visibility</p:attrName>
                                            </p:attrNameLst>
                                          </p:cBhvr>
                                          <p:to>
                                            <p:strVal val="visible"/>
                                          </p:to>
                                        </p:set>
                                        <p:anim calcmode="lin" valueType="num">
                                          <p:cBhvr>
                                            <p:cTn id="92" dur="500" fill="hold"/>
                                            <p:tgtEl>
                                              <p:spTgt spid="39"/>
                                            </p:tgtEl>
                                            <p:attrNameLst>
                                              <p:attrName>ppt_w</p:attrName>
                                            </p:attrNameLst>
                                          </p:cBhvr>
                                          <p:tavLst>
                                            <p:tav tm="0">
                                              <p:val>
                                                <p:fltVal val="0"/>
                                              </p:val>
                                            </p:tav>
                                            <p:tav tm="100000">
                                              <p:val>
                                                <p:strVal val="#ppt_w"/>
                                              </p:val>
                                            </p:tav>
                                          </p:tavLst>
                                        </p:anim>
                                        <p:anim calcmode="lin" valueType="num">
                                          <p:cBhvr>
                                            <p:cTn id="93" dur="500" fill="hold"/>
                                            <p:tgtEl>
                                              <p:spTgt spid="39"/>
                                            </p:tgtEl>
                                            <p:attrNameLst>
                                              <p:attrName>ppt_h</p:attrName>
                                            </p:attrNameLst>
                                          </p:cBhvr>
                                          <p:tavLst>
                                            <p:tav tm="0">
                                              <p:val>
                                                <p:fltVal val="0"/>
                                              </p:val>
                                            </p:tav>
                                            <p:tav tm="100000">
                                              <p:val>
                                                <p:strVal val="#ppt_h"/>
                                              </p:val>
                                            </p:tav>
                                          </p:tavLst>
                                        </p:anim>
                                        <p:animEffect transition="in" filter="fade">
                                          <p:cBhvr>
                                            <p:cTn id="94" dur="500"/>
                                            <p:tgtEl>
                                              <p:spTgt spid="39"/>
                                            </p:tgtEl>
                                          </p:cBhvr>
                                        </p:animEffect>
                                      </p:childTnLst>
                                    </p:cTn>
                                  </p:par>
                                  <p:par>
                                    <p:cTn id="95" presetID="53" presetClass="entr" presetSubtype="16" fill="hold" grpId="0" nodeType="withEffect">
                                      <p:stCondLst>
                                        <p:cond delay="200"/>
                                      </p:stCondLst>
                                      <p:childTnLst>
                                        <p:set>
                                          <p:cBhvr>
                                            <p:cTn id="96" dur="1" fill="hold">
                                              <p:stCondLst>
                                                <p:cond delay="0"/>
                                              </p:stCondLst>
                                            </p:cTn>
                                            <p:tgtEl>
                                              <p:spTgt spid="40"/>
                                            </p:tgtEl>
                                            <p:attrNameLst>
                                              <p:attrName>style.visibility</p:attrName>
                                            </p:attrNameLst>
                                          </p:cBhvr>
                                          <p:to>
                                            <p:strVal val="visible"/>
                                          </p:to>
                                        </p:set>
                                        <p:anim calcmode="lin" valueType="num">
                                          <p:cBhvr>
                                            <p:cTn id="97" dur="500" fill="hold"/>
                                            <p:tgtEl>
                                              <p:spTgt spid="40"/>
                                            </p:tgtEl>
                                            <p:attrNameLst>
                                              <p:attrName>ppt_w</p:attrName>
                                            </p:attrNameLst>
                                          </p:cBhvr>
                                          <p:tavLst>
                                            <p:tav tm="0">
                                              <p:val>
                                                <p:fltVal val="0"/>
                                              </p:val>
                                            </p:tav>
                                            <p:tav tm="100000">
                                              <p:val>
                                                <p:strVal val="#ppt_w"/>
                                              </p:val>
                                            </p:tav>
                                          </p:tavLst>
                                        </p:anim>
                                        <p:anim calcmode="lin" valueType="num">
                                          <p:cBhvr>
                                            <p:cTn id="98" dur="500" fill="hold"/>
                                            <p:tgtEl>
                                              <p:spTgt spid="40"/>
                                            </p:tgtEl>
                                            <p:attrNameLst>
                                              <p:attrName>ppt_h</p:attrName>
                                            </p:attrNameLst>
                                          </p:cBhvr>
                                          <p:tavLst>
                                            <p:tav tm="0">
                                              <p:val>
                                                <p:fltVal val="0"/>
                                              </p:val>
                                            </p:tav>
                                            <p:tav tm="100000">
                                              <p:val>
                                                <p:strVal val="#ppt_h"/>
                                              </p:val>
                                            </p:tav>
                                          </p:tavLst>
                                        </p:anim>
                                        <p:animEffect transition="in" filter="fade">
                                          <p:cBhvr>
                                            <p:cTn id="99" dur="500"/>
                                            <p:tgtEl>
                                              <p:spTgt spid="40"/>
                                            </p:tgtEl>
                                          </p:cBhvr>
                                        </p:animEffect>
                                      </p:childTnLst>
                                    </p:cTn>
                                  </p:par>
                                  <p:par>
                                    <p:cTn id="100" presetID="53" presetClass="entr" presetSubtype="16" fill="hold" grpId="0" nodeType="withEffect">
                                      <p:stCondLst>
                                        <p:cond delay="200"/>
                                      </p:stCondLst>
                                      <p:childTnLst>
                                        <p:set>
                                          <p:cBhvr>
                                            <p:cTn id="101" dur="1" fill="hold">
                                              <p:stCondLst>
                                                <p:cond delay="0"/>
                                              </p:stCondLst>
                                            </p:cTn>
                                            <p:tgtEl>
                                              <p:spTgt spid="41"/>
                                            </p:tgtEl>
                                            <p:attrNameLst>
                                              <p:attrName>style.visibility</p:attrName>
                                            </p:attrNameLst>
                                          </p:cBhvr>
                                          <p:to>
                                            <p:strVal val="visible"/>
                                          </p:to>
                                        </p:set>
                                        <p:anim calcmode="lin" valueType="num">
                                          <p:cBhvr>
                                            <p:cTn id="102" dur="500" fill="hold"/>
                                            <p:tgtEl>
                                              <p:spTgt spid="41"/>
                                            </p:tgtEl>
                                            <p:attrNameLst>
                                              <p:attrName>ppt_w</p:attrName>
                                            </p:attrNameLst>
                                          </p:cBhvr>
                                          <p:tavLst>
                                            <p:tav tm="0">
                                              <p:val>
                                                <p:fltVal val="0"/>
                                              </p:val>
                                            </p:tav>
                                            <p:tav tm="100000">
                                              <p:val>
                                                <p:strVal val="#ppt_w"/>
                                              </p:val>
                                            </p:tav>
                                          </p:tavLst>
                                        </p:anim>
                                        <p:anim calcmode="lin" valueType="num">
                                          <p:cBhvr>
                                            <p:cTn id="103" dur="500" fill="hold"/>
                                            <p:tgtEl>
                                              <p:spTgt spid="41"/>
                                            </p:tgtEl>
                                            <p:attrNameLst>
                                              <p:attrName>ppt_h</p:attrName>
                                            </p:attrNameLst>
                                          </p:cBhvr>
                                          <p:tavLst>
                                            <p:tav tm="0">
                                              <p:val>
                                                <p:fltVal val="0"/>
                                              </p:val>
                                            </p:tav>
                                            <p:tav tm="100000">
                                              <p:val>
                                                <p:strVal val="#ppt_h"/>
                                              </p:val>
                                            </p:tav>
                                          </p:tavLst>
                                        </p:anim>
                                        <p:animEffect transition="in" filter="fade">
                                          <p:cBhvr>
                                            <p:cTn id="104" dur="500"/>
                                            <p:tgtEl>
                                              <p:spTgt spid="41"/>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42"/>
                                            </p:tgtEl>
                                            <p:attrNameLst>
                                              <p:attrName>style.visibility</p:attrName>
                                            </p:attrNameLst>
                                          </p:cBhvr>
                                          <p:to>
                                            <p:strVal val="visible"/>
                                          </p:to>
                                        </p:set>
                                        <p:anim calcmode="lin" valueType="num">
                                          <p:cBhvr>
                                            <p:cTn id="107" dur="500" fill="hold"/>
                                            <p:tgtEl>
                                              <p:spTgt spid="42"/>
                                            </p:tgtEl>
                                            <p:attrNameLst>
                                              <p:attrName>ppt_w</p:attrName>
                                            </p:attrNameLst>
                                          </p:cBhvr>
                                          <p:tavLst>
                                            <p:tav tm="0">
                                              <p:val>
                                                <p:fltVal val="0"/>
                                              </p:val>
                                            </p:tav>
                                            <p:tav tm="100000">
                                              <p:val>
                                                <p:strVal val="#ppt_w"/>
                                              </p:val>
                                            </p:tav>
                                          </p:tavLst>
                                        </p:anim>
                                        <p:anim calcmode="lin" valueType="num">
                                          <p:cBhvr>
                                            <p:cTn id="108" dur="500" fill="hold"/>
                                            <p:tgtEl>
                                              <p:spTgt spid="42"/>
                                            </p:tgtEl>
                                            <p:attrNameLst>
                                              <p:attrName>ppt_h</p:attrName>
                                            </p:attrNameLst>
                                          </p:cBhvr>
                                          <p:tavLst>
                                            <p:tav tm="0">
                                              <p:val>
                                                <p:fltVal val="0"/>
                                              </p:val>
                                            </p:tav>
                                            <p:tav tm="100000">
                                              <p:val>
                                                <p:strVal val="#ppt_h"/>
                                              </p:val>
                                            </p:tav>
                                          </p:tavLst>
                                        </p:anim>
                                        <p:animEffect transition="in" filter="fade">
                                          <p:cBhvr>
                                            <p:cTn id="109" dur="500"/>
                                            <p:tgtEl>
                                              <p:spTgt spid="42"/>
                                            </p:tgtEl>
                                          </p:cBhvr>
                                        </p:animEffect>
                                      </p:childTnLst>
                                    </p:cTn>
                                  </p:par>
                                  <p:par>
                                    <p:cTn id="110" presetID="53" presetClass="entr" presetSubtype="16" fill="hold" grpId="0" nodeType="withEffect">
                                      <p:stCondLst>
                                        <p:cond delay="400"/>
                                      </p:stCondLst>
                                      <p:childTnLst>
                                        <p:set>
                                          <p:cBhvr>
                                            <p:cTn id="111" dur="1" fill="hold">
                                              <p:stCondLst>
                                                <p:cond delay="0"/>
                                              </p:stCondLst>
                                            </p:cTn>
                                            <p:tgtEl>
                                              <p:spTgt spid="43"/>
                                            </p:tgtEl>
                                            <p:attrNameLst>
                                              <p:attrName>style.visibility</p:attrName>
                                            </p:attrNameLst>
                                          </p:cBhvr>
                                          <p:to>
                                            <p:strVal val="visible"/>
                                          </p:to>
                                        </p:set>
                                        <p:anim calcmode="lin" valueType="num">
                                          <p:cBhvr>
                                            <p:cTn id="112" dur="500" fill="hold"/>
                                            <p:tgtEl>
                                              <p:spTgt spid="43"/>
                                            </p:tgtEl>
                                            <p:attrNameLst>
                                              <p:attrName>ppt_w</p:attrName>
                                            </p:attrNameLst>
                                          </p:cBhvr>
                                          <p:tavLst>
                                            <p:tav tm="0">
                                              <p:val>
                                                <p:fltVal val="0"/>
                                              </p:val>
                                            </p:tav>
                                            <p:tav tm="100000">
                                              <p:val>
                                                <p:strVal val="#ppt_w"/>
                                              </p:val>
                                            </p:tav>
                                          </p:tavLst>
                                        </p:anim>
                                        <p:anim calcmode="lin" valueType="num">
                                          <p:cBhvr>
                                            <p:cTn id="113" dur="500" fill="hold"/>
                                            <p:tgtEl>
                                              <p:spTgt spid="43"/>
                                            </p:tgtEl>
                                            <p:attrNameLst>
                                              <p:attrName>ppt_h</p:attrName>
                                            </p:attrNameLst>
                                          </p:cBhvr>
                                          <p:tavLst>
                                            <p:tav tm="0">
                                              <p:val>
                                                <p:fltVal val="0"/>
                                              </p:val>
                                            </p:tav>
                                            <p:tav tm="100000">
                                              <p:val>
                                                <p:strVal val="#ppt_h"/>
                                              </p:val>
                                            </p:tav>
                                          </p:tavLst>
                                        </p:anim>
                                        <p:animEffect transition="in" filter="fade">
                                          <p:cBhvr>
                                            <p:cTn id="114" dur="500"/>
                                            <p:tgtEl>
                                              <p:spTgt spid="43"/>
                                            </p:tgtEl>
                                          </p:cBhvr>
                                        </p:animEffect>
                                      </p:childTnLst>
                                    </p:cTn>
                                  </p:par>
                                  <p:par>
                                    <p:cTn id="115" presetID="53" presetClass="entr" presetSubtype="16" fill="hold" grpId="0" nodeType="withEffect">
                                      <p:stCondLst>
                                        <p:cond delay="200"/>
                                      </p:stCondLst>
                                      <p:childTnLst>
                                        <p:set>
                                          <p:cBhvr>
                                            <p:cTn id="116" dur="1" fill="hold">
                                              <p:stCondLst>
                                                <p:cond delay="0"/>
                                              </p:stCondLst>
                                            </p:cTn>
                                            <p:tgtEl>
                                              <p:spTgt spid="44"/>
                                            </p:tgtEl>
                                            <p:attrNameLst>
                                              <p:attrName>style.visibility</p:attrName>
                                            </p:attrNameLst>
                                          </p:cBhvr>
                                          <p:to>
                                            <p:strVal val="visible"/>
                                          </p:to>
                                        </p:set>
                                        <p:anim calcmode="lin" valueType="num">
                                          <p:cBhvr>
                                            <p:cTn id="117" dur="500" fill="hold"/>
                                            <p:tgtEl>
                                              <p:spTgt spid="44"/>
                                            </p:tgtEl>
                                            <p:attrNameLst>
                                              <p:attrName>ppt_w</p:attrName>
                                            </p:attrNameLst>
                                          </p:cBhvr>
                                          <p:tavLst>
                                            <p:tav tm="0">
                                              <p:val>
                                                <p:fltVal val="0"/>
                                              </p:val>
                                            </p:tav>
                                            <p:tav tm="100000">
                                              <p:val>
                                                <p:strVal val="#ppt_w"/>
                                              </p:val>
                                            </p:tav>
                                          </p:tavLst>
                                        </p:anim>
                                        <p:anim calcmode="lin" valueType="num">
                                          <p:cBhvr>
                                            <p:cTn id="118" dur="500" fill="hold"/>
                                            <p:tgtEl>
                                              <p:spTgt spid="44"/>
                                            </p:tgtEl>
                                            <p:attrNameLst>
                                              <p:attrName>ppt_h</p:attrName>
                                            </p:attrNameLst>
                                          </p:cBhvr>
                                          <p:tavLst>
                                            <p:tav tm="0">
                                              <p:val>
                                                <p:fltVal val="0"/>
                                              </p:val>
                                            </p:tav>
                                            <p:tav tm="100000">
                                              <p:val>
                                                <p:strVal val="#ppt_h"/>
                                              </p:val>
                                            </p:tav>
                                          </p:tavLst>
                                        </p:anim>
                                        <p:animEffect transition="in" filter="fade">
                                          <p:cBhvr>
                                            <p:cTn id="119" dur="500"/>
                                            <p:tgtEl>
                                              <p:spTgt spid="44"/>
                                            </p:tgtEl>
                                          </p:cBhvr>
                                        </p:animEffect>
                                      </p:childTnLst>
                                    </p:cTn>
                                  </p:par>
                                  <p:par>
                                    <p:cTn id="120" presetID="53" presetClass="entr" presetSubtype="16" fill="hold" grpId="0" nodeType="withEffect">
                                      <p:stCondLst>
                                        <p:cond delay="0"/>
                                      </p:stCondLst>
                                      <p:childTnLst>
                                        <p:set>
                                          <p:cBhvr>
                                            <p:cTn id="121" dur="1" fill="hold">
                                              <p:stCondLst>
                                                <p:cond delay="0"/>
                                              </p:stCondLst>
                                            </p:cTn>
                                            <p:tgtEl>
                                              <p:spTgt spid="45"/>
                                            </p:tgtEl>
                                            <p:attrNameLst>
                                              <p:attrName>style.visibility</p:attrName>
                                            </p:attrNameLst>
                                          </p:cBhvr>
                                          <p:to>
                                            <p:strVal val="visible"/>
                                          </p:to>
                                        </p:set>
                                        <p:anim calcmode="lin" valueType="num">
                                          <p:cBhvr>
                                            <p:cTn id="122" dur="500" fill="hold"/>
                                            <p:tgtEl>
                                              <p:spTgt spid="45"/>
                                            </p:tgtEl>
                                            <p:attrNameLst>
                                              <p:attrName>ppt_w</p:attrName>
                                            </p:attrNameLst>
                                          </p:cBhvr>
                                          <p:tavLst>
                                            <p:tav tm="0">
                                              <p:val>
                                                <p:fltVal val="0"/>
                                              </p:val>
                                            </p:tav>
                                            <p:tav tm="100000">
                                              <p:val>
                                                <p:strVal val="#ppt_w"/>
                                              </p:val>
                                            </p:tav>
                                          </p:tavLst>
                                        </p:anim>
                                        <p:anim calcmode="lin" valueType="num">
                                          <p:cBhvr>
                                            <p:cTn id="123" dur="500" fill="hold"/>
                                            <p:tgtEl>
                                              <p:spTgt spid="45"/>
                                            </p:tgtEl>
                                            <p:attrNameLst>
                                              <p:attrName>ppt_h</p:attrName>
                                            </p:attrNameLst>
                                          </p:cBhvr>
                                          <p:tavLst>
                                            <p:tav tm="0">
                                              <p:val>
                                                <p:fltVal val="0"/>
                                              </p:val>
                                            </p:tav>
                                            <p:tav tm="100000">
                                              <p:val>
                                                <p:strVal val="#ppt_h"/>
                                              </p:val>
                                            </p:tav>
                                          </p:tavLst>
                                        </p:anim>
                                        <p:animEffect transition="in" filter="fade">
                                          <p:cBhvr>
                                            <p:cTn id="124" dur="500"/>
                                            <p:tgtEl>
                                              <p:spTgt spid="45"/>
                                            </p:tgtEl>
                                          </p:cBhvr>
                                        </p:animEffect>
                                      </p:childTnLst>
                                    </p:cTn>
                                  </p:par>
                                  <p:par>
                                    <p:cTn id="125" presetID="53" presetClass="entr" presetSubtype="16" fill="hold" grpId="0" nodeType="withEffect">
                                      <p:stCondLst>
                                        <p:cond delay="400"/>
                                      </p:stCondLst>
                                      <p:childTnLst>
                                        <p:set>
                                          <p:cBhvr>
                                            <p:cTn id="126" dur="1" fill="hold">
                                              <p:stCondLst>
                                                <p:cond delay="0"/>
                                              </p:stCondLst>
                                            </p:cTn>
                                            <p:tgtEl>
                                              <p:spTgt spid="46"/>
                                            </p:tgtEl>
                                            <p:attrNameLst>
                                              <p:attrName>style.visibility</p:attrName>
                                            </p:attrNameLst>
                                          </p:cBhvr>
                                          <p:to>
                                            <p:strVal val="visible"/>
                                          </p:to>
                                        </p:set>
                                        <p:anim calcmode="lin" valueType="num">
                                          <p:cBhvr>
                                            <p:cTn id="127" dur="500" fill="hold"/>
                                            <p:tgtEl>
                                              <p:spTgt spid="46"/>
                                            </p:tgtEl>
                                            <p:attrNameLst>
                                              <p:attrName>ppt_w</p:attrName>
                                            </p:attrNameLst>
                                          </p:cBhvr>
                                          <p:tavLst>
                                            <p:tav tm="0">
                                              <p:val>
                                                <p:fltVal val="0"/>
                                              </p:val>
                                            </p:tav>
                                            <p:tav tm="100000">
                                              <p:val>
                                                <p:strVal val="#ppt_w"/>
                                              </p:val>
                                            </p:tav>
                                          </p:tavLst>
                                        </p:anim>
                                        <p:anim calcmode="lin" valueType="num">
                                          <p:cBhvr>
                                            <p:cTn id="128" dur="500" fill="hold"/>
                                            <p:tgtEl>
                                              <p:spTgt spid="46"/>
                                            </p:tgtEl>
                                            <p:attrNameLst>
                                              <p:attrName>ppt_h</p:attrName>
                                            </p:attrNameLst>
                                          </p:cBhvr>
                                          <p:tavLst>
                                            <p:tav tm="0">
                                              <p:val>
                                                <p:fltVal val="0"/>
                                              </p:val>
                                            </p:tav>
                                            <p:tav tm="100000">
                                              <p:val>
                                                <p:strVal val="#ppt_h"/>
                                              </p:val>
                                            </p:tav>
                                          </p:tavLst>
                                        </p:anim>
                                        <p:animEffect transition="in" filter="fade">
                                          <p:cBhvr>
                                            <p:cTn id="129" dur="500"/>
                                            <p:tgtEl>
                                              <p:spTgt spid="46"/>
                                            </p:tgtEl>
                                          </p:cBhvr>
                                        </p:animEffect>
                                      </p:childTnLst>
                                    </p:cTn>
                                  </p:par>
                                  <p:par>
                                    <p:cTn id="130" presetID="53" presetClass="entr" presetSubtype="16" fill="hold" grpId="0" nodeType="withEffect">
                                      <p:stCondLst>
                                        <p:cond delay="200"/>
                                      </p:stCondLst>
                                      <p:childTnLst>
                                        <p:set>
                                          <p:cBhvr>
                                            <p:cTn id="131" dur="1" fill="hold">
                                              <p:stCondLst>
                                                <p:cond delay="0"/>
                                              </p:stCondLst>
                                            </p:cTn>
                                            <p:tgtEl>
                                              <p:spTgt spid="47"/>
                                            </p:tgtEl>
                                            <p:attrNameLst>
                                              <p:attrName>style.visibility</p:attrName>
                                            </p:attrNameLst>
                                          </p:cBhvr>
                                          <p:to>
                                            <p:strVal val="visible"/>
                                          </p:to>
                                        </p:set>
                                        <p:anim calcmode="lin" valueType="num">
                                          <p:cBhvr>
                                            <p:cTn id="132" dur="500" fill="hold"/>
                                            <p:tgtEl>
                                              <p:spTgt spid="47"/>
                                            </p:tgtEl>
                                            <p:attrNameLst>
                                              <p:attrName>ppt_w</p:attrName>
                                            </p:attrNameLst>
                                          </p:cBhvr>
                                          <p:tavLst>
                                            <p:tav tm="0">
                                              <p:val>
                                                <p:fltVal val="0"/>
                                              </p:val>
                                            </p:tav>
                                            <p:tav tm="100000">
                                              <p:val>
                                                <p:strVal val="#ppt_w"/>
                                              </p:val>
                                            </p:tav>
                                          </p:tavLst>
                                        </p:anim>
                                        <p:anim calcmode="lin" valueType="num">
                                          <p:cBhvr>
                                            <p:cTn id="133" dur="500" fill="hold"/>
                                            <p:tgtEl>
                                              <p:spTgt spid="47"/>
                                            </p:tgtEl>
                                            <p:attrNameLst>
                                              <p:attrName>ppt_h</p:attrName>
                                            </p:attrNameLst>
                                          </p:cBhvr>
                                          <p:tavLst>
                                            <p:tav tm="0">
                                              <p:val>
                                                <p:fltVal val="0"/>
                                              </p:val>
                                            </p:tav>
                                            <p:tav tm="100000">
                                              <p:val>
                                                <p:strVal val="#ppt_h"/>
                                              </p:val>
                                            </p:tav>
                                          </p:tavLst>
                                        </p:anim>
                                        <p:animEffect transition="in" filter="fade">
                                          <p:cBhvr>
                                            <p:cTn id="134" dur="500"/>
                                            <p:tgtEl>
                                              <p:spTgt spid="47"/>
                                            </p:tgtEl>
                                          </p:cBhvr>
                                        </p:animEffect>
                                      </p:childTnLst>
                                    </p:cTn>
                                  </p:par>
                                  <p:par>
                                    <p:cTn id="135" presetID="53" presetClass="entr" presetSubtype="16" fill="hold" grpId="0" nodeType="withEffect">
                                      <p:stCondLst>
                                        <p:cond delay="200"/>
                                      </p:stCondLst>
                                      <p:childTnLst>
                                        <p:set>
                                          <p:cBhvr>
                                            <p:cTn id="136" dur="1" fill="hold">
                                              <p:stCondLst>
                                                <p:cond delay="0"/>
                                              </p:stCondLst>
                                            </p:cTn>
                                            <p:tgtEl>
                                              <p:spTgt spid="48"/>
                                            </p:tgtEl>
                                            <p:attrNameLst>
                                              <p:attrName>style.visibility</p:attrName>
                                            </p:attrNameLst>
                                          </p:cBhvr>
                                          <p:to>
                                            <p:strVal val="visible"/>
                                          </p:to>
                                        </p:set>
                                        <p:anim calcmode="lin" valueType="num">
                                          <p:cBhvr>
                                            <p:cTn id="137" dur="500" fill="hold"/>
                                            <p:tgtEl>
                                              <p:spTgt spid="48"/>
                                            </p:tgtEl>
                                            <p:attrNameLst>
                                              <p:attrName>ppt_w</p:attrName>
                                            </p:attrNameLst>
                                          </p:cBhvr>
                                          <p:tavLst>
                                            <p:tav tm="0">
                                              <p:val>
                                                <p:fltVal val="0"/>
                                              </p:val>
                                            </p:tav>
                                            <p:tav tm="100000">
                                              <p:val>
                                                <p:strVal val="#ppt_w"/>
                                              </p:val>
                                            </p:tav>
                                          </p:tavLst>
                                        </p:anim>
                                        <p:anim calcmode="lin" valueType="num">
                                          <p:cBhvr>
                                            <p:cTn id="138" dur="500" fill="hold"/>
                                            <p:tgtEl>
                                              <p:spTgt spid="48"/>
                                            </p:tgtEl>
                                            <p:attrNameLst>
                                              <p:attrName>ppt_h</p:attrName>
                                            </p:attrNameLst>
                                          </p:cBhvr>
                                          <p:tavLst>
                                            <p:tav tm="0">
                                              <p:val>
                                                <p:fltVal val="0"/>
                                              </p:val>
                                            </p:tav>
                                            <p:tav tm="100000">
                                              <p:val>
                                                <p:strVal val="#ppt_h"/>
                                              </p:val>
                                            </p:tav>
                                          </p:tavLst>
                                        </p:anim>
                                        <p:animEffect transition="in" filter="fade">
                                          <p:cBhvr>
                                            <p:cTn id="139" dur="500"/>
                                            <p:tgtEl>
                                              <p:spTgt spid="48"/>
                                            </p:tgtEl>
                                          </p:cBhvr>
                                        </p:animEffect>
                                      </p:childTnLst>
                                    </p:cTn>
                                  </p:par>
                                  <p:par>
                                    <p:cTn id="140" presetID="53" presetClass="entr" presetSubtype="16" fill="hold" grpId="0" nodeType="withEffect">
                                      <p:stCondLst>
                                        <p:cond delay="200"/>
                                      </p:stCondLst>
                                      <p:childTnLst>
                                        <p:set>
                                          <p:cBhvr>
                                            <p:cTn id="141" dur="1" fill="hold">
                                              <p:stCondLst>
                                                <p:cond delay="0"/>
                                              </p:stCondLst>
                                            </p:cTn>
                                            <p:tgtEl>
                                              <p:spTgt spid="49"/>
                                            </p:tgtEl>
                                            <p:attrNameLst>
                                              <p:attrName>style.visibility</p:attrName>
                                            </p:attrNameLst>
                                          </p:cBhvr>
                                          <p:to>
                                            <p:strVal val="visible"/>
                                          </p:to>
                                        </p:set>
                                        <p:anim calcmode="lin" valueType="num">
                                          <p:cBhvr>
                                            <p:cTn id="142" dur="500" fill="hold"/>
                                            <p:tgtEl>
                                              <p:spTgt spid="49"/>
                                            </p:tgtEl>
                                            <p:attrNameLst>
                                              <p:attrName>ppt_w</p:attrName>
                                            </p:attrNameLst>
                                          </p:cBhvr>
                                          <p:tavLst>
                                            <p:tav tm="0">
                                              <p:val>
                                                <p:fltVal val="0"/>
                                              </p:val>
                                            </p:tav>
                                            <p:tav tm="100000">
                                              <p:val>
                                                <p:strVal val="#ppt_w"/>
                                              </p:val>
                                            </p:tav>
                                          </p:tavLst>
                                        </p:anim>
                                        <p:anim calcmode="lin" valueType="num">
                                          <p:cBhvr>
                                            <p:cTn id="143" dur="500" fill="hold"/>
                                            <p:tgtEl>
                                              <p:spTgt spid="49"/>
                                            </p:tgtEl>
                                            <p:attrNameLst>
                                              <p:attrName>ppt_h</p:attrName>
                                            </p:attrNameLst>
                                          </p:cBhvr>
                                          <p:tavLst>
                                            <p:tav tm="0">
                                              <p:val>
                                                <p:fltVal val="0"/>
                                              </p:val>
                                            </p:tav>
                                            <p:tav tm="100000">
                                              <p:val>
                                                <p:strVal val="#ppt_h"/>
                                              </p:val>
                                            </p:tav>
                                          </p:tavLst>
                                        </p:anim>
                                        <p:animEffect transition="in" filter="fade">
                                          <p:cBhvr>
                                            <p:cTn id="144"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5200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2000" fill="hold"/>
                                            <p:tgtEl>
                                              <p:spTgt spid="16"/>
                                            </p:tgtEl>
                                            <p:attrNameLst>
                                              <p:attrName>ppt_x</p:attrName>
                                            </p:attrNameLst>
                                          </p:cBhvr>
                                          <p:tavLst>
                                            <p:tav tm="0">
                                              <p:val>
                                                <p:strVal val="0-#ppt_w/2"/>
                                              </p:val>
                                            </p:tav>
                                            <p:tav tm="100000">
                                              <p:val>
                                                <p:strVal val="#ppt_x"/>
                                              </p:val>
                                            </p:tav>
                                          </p:tavLst>
                                        </p:anim>
                                        <p:anim calcmode="lin" valueType="num">
                                          <p:cBhvr additive="base">
                                            <p:cTn id="8" dur="20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12" accel="5200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2000" fill="hold"/>
                                            <p:tgtEl>
                                              <p:spTgt spid="13"/>
                                            </p:tgtEl>
                                            <p:attrNameLst>
                                              <p:attrName>ppt_x</p:attrName>
                                            </p:attrNameLst>
                                          </p:cBhvr>
                                          <p:tavLst>
                                            <p:tav tm="0">
                                              <p:val>
                                                <p:strVal val="0-#ppt_w/2"/>
                                              </p:val>
                                            </p:tav>
                                            <p:tav tm="100000">
                                              <p:val>
                                                <p:strVal val="#ppt_x"/>
                                              </p:val>
                                            </p:tav>
                                          </p:tavLst>
                                        </p:anim>
                                        <p:anim calcmode="lin" valueType="num">
                                          <p:cBhvr additive="base">
                                            <p:cTn id="12" dur="20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3" accel="5200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000" fill="hold"/>
                                            <p:tgtEl>
                                              <p:spTgt spid="9"/>
                                            </p:tgtEl>
                                            <p:attrNameLst>
                                              <p:attrName>ppt_x</p:attrName>
                                            </p:attrNameLst>
                                          </p:cBhvr>
                                          <p:tavLst>
                                            <p:tav tm="0">
                                              <p:val>
                                                <p:strVal val="1+#ppt_w/2"/>
                                              </p:val>
                                            </p:tav>
                                            <p:tav tm="100000">
                                              <p:val>
                                                <p:strVal val="#ppt_x"/>
                                              </p:val>
                                            </p:tav>
                                          </p:tavLst>
                                        </p:anim>
                                        <p:anim calcmode="lin" valueType="num">
                                          <p:cBhvr additive="base">
                                            <p:cTn id="16" dur="20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6" accel="5200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2000" fill="hold"/>
                                            <p:tgtEl>
                                              <p:spTgt spid="21"/>
                                            </p:tgtEl>
                                            <p:attrNameLst>
                                              <p:attrName>ppt_x</p:attrName>
                                            </p:attrNameLst>
                                          </p:cBhvr>
                                          <p:tavLst>
                                            <p:tav tm="0">
                                              <p:val>
                                                <p:strVal val="1+#ppt_w/2"/>
                                              </p:val>
                                            </p:tav>
                                            <p:tav tm="100000">
                                              <p:val>
                                                <p:strVal val="#ppt_x"/>
                                              </p:val>
                                            </p:tav>
                                          </p:tavLst>
                                        </p:anim>
                                        <p:anim calcmode="lin" valueType="num">
                                          <p:cBhvr additive="base">
                                            <p:cTn id="20" dur="2000" fill="hold"/>
                                            <p:tgtEl>
                                              <p:spTgt spid="21"/>
                                            </p:tgtEl>
                                            <p:attrNameLst>
                                              <p:attrName>ppt_y</p:attrName>
                                            </p:attrNameLst>
                                          </p:cBhvr>
                                          <p:tavLst>
                                            <p:tav tm="0">
                                              <p:val>
                                                <p:strVal val="1+#ppt_h/2"/>
                                              </p:val>
                                            </p:tav>
                                            <p:tav tm="100000">
                                              <p:val>
                                                <p:strVal val="#ppt_y"/>
                                              </p:val>
                                            </p:tav>
                                          </p:tavLst>
                                        </p:anim>
                                      </p:childTnLst>
                                    </p:cTn>
                                  </p:par>
                                </p:childTnLst>
                              </p:cTn>
                            </p:par>
                            <p:par>
                              <p:cTn id="21" fill="hold">
                                <p:stCondLst>
                                  <p:cond delay="2000"/>
                                </p:stCondLst>
                                <p:childTnLst>
                                  <p:par>
                                    <p:cTn id="22" presetID="21" presetClass="entr" presetSubtype="1" fill="hold" grpId="0" nodeType="after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heel(1)">
                                          <p:cBhvr>
                                            <p:cTn id="24" dur="1000"/>
                                            <p:tgtEl>
                                              <p:spTgt spid="24"/>
                                            </p:tgtEl>
                                          </p:cBhvr>
                                        </p:animEffect>
                                      </p:childTnLst>
                                    </p:cTn>
                                  </p:par>
                                  <p:par>
                                    <p:cTn id="25" presetID="21" presetClass="entr" presetSubtype="1" fill="hold" grpId="0" nodeType="withEffect">
                                      <p:stCondLst>
                                        <p:cond delay="300"/>
                                      </p:stCondLst>
                                      <p:childTnLst>
                                        <p:set>
                                          <p:cBhvr>
                                            <p:cTn id="26" dur="1" fill="hold">
                                              <p:stCondLst>
                                                <p:cond delay="0"/>
                                              </p:stCondLst>
                                            </p:cTn>
                                            <p:tgtEl>
                                              <p:spTgt spid="25"/>
                                            </p:tgtEl>
                                            <p:attrNameLst>
                                              <p:attrName>style.visibility</p:attrName>
                                            </p:attrNameLst>
                                          </p:cBhvr>
                                          <p:to>
                                            <p:strVal val="visible"/>
                                          </p:to>
                                        </p:set>
                                        <p:animEffect transition="in" filter="wheel(1)">
                                          <p:cBhvr>
                                            <p:cTn id="27" dur="1000"/>
                                            <p:tgtEl>
                                              <p:spTgt spid="25"/>
                                            </p:tgtEl>
                                          </p:cBhvr>
                                        </p:animEffect>
                                      </p:childTnLst>
                                    </p:cTn>
                                  </p:par>
                                  <p:par>
                                    <p:cTn id="28" presetID="21" presetClass="entr" presetSubtype="1" fill="hold" grpId="0" nodeType="withEffect">
                                      <p:stCondLst>
                                        <p:cond delay="600"/>
                                      </p:stCondLst>
                                      <p:childTnLst>
                                        <p:set>
                                          <p:cBhvr>
                                            <p:cTn id="29" dur="1" fill="hold">
                                              <p:stCondLst>
                                                <p:cond delay="0"/>
                                              </p:stCondLst>
                                            </p:cTn>
                                            <p:tgtEl>
                                              <p:spTgt spid="26"/>
                                            </p:tgtEl>
                                            <p:attrNameLst>
                                              <p:attrName>style.visibility</p:attrName>
                                            </p:attrNameLst>
                                          </p:cBhvr>
                                          <p:to>
                                            <p:strVal val="visible"/>
                                          </p:to>
                                        </p:set>
                                        <p:animEffect transition="in" filter="wheel(1)">
                                          <p:cBhvr>
                                            <p:cTn id="30" dur="1000"/>
                                            <p:tgtEl>
                                              <p:spTgt spid="26"/>
                                            </p:tgtEl>
                                          </p:cBhvr>
                                        </p:animEffect>
                                      </p:childTnLst>
                                    </p:cTn>
                                  </p:par>
                                  <p:par>
                                    <p:cTn id="31" presetID="21" presetClass="entr" presetSubtype="1" fill="hold" grpId="0" nodeType="withEffect">
                                      <p:stCondLst>
                                        <p:cond delay="1100"/>
                                      </p:stCondLst>
                                      <p:childTnLst>
                                        <p:set>
                                          <p:cBhvr>
                                            <p:cTn id="32" dur="1" fill="hold">
                                              <p:stCondLst>
                                                <p:cond delay="0"/>
                                              </p:stCondLst>
                                            </p:cTn>
                                            <p:tgtEl>
                                              <p:spTgt spid="27"/>
                                            </p:tgtEl>
                                            <p:attrNameLst>
                                              <p:attrName>style.visibility</p:attrName>
                                            </p:attrNameLst>
                                          </p:cBhvr>
                                          <p:to>
                                            <p:strVal val="visible"/>
                                          </p:to>
                                        </p:set>
                                        <p:animEffect transition="in" filter="wheel(1)">
                                          <p:cBhvr>
                                            <p:cTn id="33" dur="1000"/>
                                            <p:tgtEl>
                                              <p:spTgt spid="27"/>
                                            </p:tgtEl>
                                          </p:cBhvr>
                                        </p:animEffect>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p:cTn id="37" dur="500" fill="hold"/>
                                            <p:tgtEl>
                                              <p:spTgt spid="28"/>
                                            </p:tgtEl>
                                            <p:attrNameLst>
                                              <p:attrName>ppt_w</p:attrName>
                                            </p:attrNameLst>
                                          </p:cBhvr>
                                          <p:tavLst>
                                            <p:tav tm="0">
                                              <p:val>
                                                <p:fltVal val="0"/>
                                              </p:val>
                                            </p:tav>
                                            <p:tav tm="100000">
                                              <p:val>
                                                <p:strVal val="#ppt_w"/>
                                              </p:val>
                                            </p:tav>
                                          </p:tavLst>
                                        </p:anim>
                                        <p:anim calcmode="lin" valueType="num">
                                          <p:cBhvr>
                                            <p:cTn id="38" dur="500" fill="hold"/>
                                            <p:tgtEl>
                                              <p:spTgt spid="28"/>
                                            </p:tgtEl>
                                            <p:attrNameLst>
                                              <p:attrName>ppt_h</p:attrName>
                                            </p:attrNameLst>
                                          </p:cBhvr>
                                          <p:tavLst>
                                            <p:tav tm="0">
                                              <p:val>
                                                <p:fltVal val="0"/>
                                              </p:val>
                                            </p:tav>
                                            <p:tav tm="100000">
                                              <p:val>
                                                <p:strVal val="#ppt_h"/>
                                              </p:val>
                                            </p:tav>
                                          </p:tavLst>
                                        </p:anim>
                                        <p:animEffect transition="in" filter="fade">
                                          <p:cBhvr>
                                            <p:cTn id="39" dur="500"/>
                                            <p:tgtEl>
                                              <p:spTgt spid="28"/>
                                            </p:tgtEl>
                                          </p:cBhvr>
                                        </p:animEffect>
                                      </p:childTnLst>
                                    </p:cTn>
                                  </p:par>
                                  <p:par>
                                    <p:cTn id="40" presetID="53" presetClass="entr" presetSubtype="16" fill="hold" grpId="0" nodeType="withEffect">
                                      <p:stCondLst>
                                        <p:cond delay="400"/>
                                      </p:stCondLst>
                                      <p:childTnLst>
                                        <p:set>
                                          <p:cBhvr>
                                            <p:cTn id="41" dur="1" fill="hold">
                                              <p:stCondLst>
                                                <p:cond delay="0"/>
                                              </p:stCondLst>
                                            </p:cTn>
                                            <p:tgtEl>
                                              <p:spTgt spid="29"/>
                                            </p:tgtEl>
                                            <p:attrNameLst>
                                              <p:attrName>style.visibility</p:attrName>
                                            </p:attrNameLst>
                                          </p:cBhvr>
                                          <p:to>
                                            <p:strVal val="visible"/>
                                          </p:to>
                                        </p:set>
                                        <p:anim calcmode="lin" valueType="num">
                                          <p:cBhvr>
                                            <p:cTn id="42" dur="500" fill="hold"/>
                                            <p:tgtEl>
                                              <p:spTgt spid="29"/>
                                            </p:tgtEl>
                                            <p:attrNameLst>
                                              <p:attrName>ppt_w</p:attrName>
                                            </p:attrNameLst>
                                          </p:cBhvr>
                                          <p:tavLst>
                                            <p:tav tm="0">
                                              <p:val>
                                                <p:fltVal val="0"/>
                                              </p:val>
                                            </p:tav>
                                            <p:tav tm="100000">
                                              <p:val>
                                                <p:strVal val="#ppt_w"/>
                                              </p:val>
                                            </p:tav>
                                          </p:tavLst>
                                        </p:anim>
                                        <p:anim calcmode="lin" valueType="num">
                                          <p:cBhvr>
                                            <p:cTn id="43" dur="500" fill="hold"/>
                                            <p:tgtEl>
                                              <p:spTgt spid="29"/>
                                            </p:tgtEl>
                                            <p:attrNameLst>
                                              <p:attrName>ppt_h</p:attrName>
                                            </p:attrNameLst>
                                          </p:cBhvr>
                                          <p:tavLst>
                                            <p:tav tm="0">
                                              <p:val>
                                                <p:fltVal val="0"/>
                                              </p:val>
                                            </p:tav>
                                            <p:tav tm="100000">
                                              <p:val>
                                                <p:strVal val="#ppt_h"/>
                                              </p:val>
                                            </p:tav>
                                          </p:tavLst>
                                        </p:anim>
                                        <p:animEffect transition="in" filter="fade">
                                          <p:cBhvr>
                                            <p:cTn id="44" dur="500"/>
                                            <p:tgtEl>
                                              <p:spTgt spid="29"/>
                                            </p:tgtEl>
                                          </p:cBhvr>
                                        </p:animEffect>
                                      </p:childTnLst>
                                    </p:cTn>
                                  </p:par>
                                  <p:par>
                                    <p:cTn id="45" presetID="53" presetClass="entr" presetSubtype="16" fill="hold" grpId="0" nodeType="withEffect">
                                      <p:stCondLst>
                                        <p:cond delay="200"/>
                                      </p:stCondLst>
                                      <p:childTnLst>
                                        <p:set>
                                          <p:cBhvr>
                                            <p:cTn id="46" dur="1" fill="hold">
                                              <p:stCondLst>
                                                <p:cond delay="0"/>
                                              </p:stCondLst>
                                            </p:cTn>
                                            <p:tgtEl>
                                              <p:spTgt spid="30"/>
                                            </p:tgtEl>
                                            <p:attrNameLst>
                                              <p:attrName>style.visibility</p:attrName>
                                            </p:attrNameLst>
                                          </p:cBhvr>
                                          <p:to>
                                            <p:strVal val="visible"/>
                                          </p:to>
                                        </p:set>
                                        <p:anim calcmode="lin" valueType="num">
                                          <p:cBhvr>
                                            <p:cTn id="47" dur="500" fill="hold"/>
                                            <p:tgtEl>
                                              <p:spTgt spid="30"/>
                                            </p:tgtEl>
                                            <p:attrNameLst>
                                              <p:attrName>ppt_w</p:attrName>
                                            </p:attrNameLst>
                                          </p:cBhvr>
                                          <p:tavLst>
                                            <p:tav tm="0">
                                              <p:val>
                                                <p:fltVal val="0"/>
                                              </p:val>
                                            </p:tav>
                                            <p:tav tm="100000">
                                              <p:val>
                                                <p:strVal val="#ppt_w"/>
                                              </p:val>
                                            </p:tav>
                                          </p:tavLst>
                                        </p:anim>
                                        <p:anim calcmode="lin" valueType="num">
                                          <p:cBhvr>
                                            <p:cTn id="48" dur="500" fill="hold"/>
                                            <p:tgtEl>
                                              <p:spTgt spid="30"/>
                                            </p:tgtEl>
                                            <p:attrNameLst>
                                              <p:attrName>ppt_h</p:attrName>
                                            </p:attrNameLst>
                                          </p:cBhvr>
                                          <p:tavLst>
                                            <p:tav tm="0">
                                              <p:val>
                                                <p:fltVal val="0"/>
                                              </p:val>
                                            </p:tav>
                                            <p:tav tm="100000">
                                              <p:val>
                                                <p:strVal val="#ppt_h"/>
                                              </p:val>
                                            </p:tav>
                                          </p:tavLst>
                                        </p:anim>
                                        <p:animEffect transition="in" filter="fade">
                                          <p:cBhvr>
                                            <p:cTn id="49" dur="500"/>
                                            <p:tgtEl>
                                              <p:spTgt spid="3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 calcmode="lin" valueType="num">
                                          <p:cBhvr>
                                            <p:cTn id="52" dur="500" fill="hold"/>
                                            <p:tgtEl>
                                              <p:spTgt spid="31"/>
                                            </p:tgtEl>
                                            <p:attrNameLst>
                                              <p:attrName>ppt_w</p:attrName>
                                            </p:attrNameLst>
                                          </p:cBhvr>
                                          <p:tavLst>
                                            <p:tav tm="0">
                                              <p:val>
                                                <p:fltVal val="0"/>
                                              </p:val>
                                            </p:tav>
                                            <p:tav tm="100000">
                                              <p:val>
                                                <p:strVal val="#ppt_w"/>
                                              </p:val>
                                            </p:tav>
                                          </p:tavLst>
                                        </p:anim>
                                        <p:anim calcmode="lin" valueType="num">
                                          <p:cBhvr>
                                            <p:cTn id="53" dur="500" fill="hold"/>
                                            <p:tgtEl>
                                              <p:spTgt spid="31"/>
                                            </p:tgtEl>
                                            <p:attrNameLst>
                                              <p:attrName>ppt_h</p:attrName>
                                            </p:attrNameLst>
                                          </p:cBhvr>
                                          <p:tavLst>
                                            <p:tav tm="0">
                                              <p:val>
                                                <p:fltVal val="0"/>
                                              </p:val>
                                            </p:tav>
                                            <p:tav tm="100000">
                                              <p:val>
                                                <p:strVal val="#ppt_h"/>
                                              </p:val>
                                            </p:tav>
                                          </p:tavLst>
                                        </p:anim>
                                        <p:animEffect transition="in" filter="fade">
                                          <p:cBhvr>
                                            <p:cTn id="54" dur="500"/>
                                            <p:tgtEl>
                                              <p:spTgt spid="31"/>
                                            </p:tgtEl>
                                          </p:cBhvr>
                                        </p:animEffect>
                                      </p:childTnLst>
                                    </p:cTn>
                                  </p:par>
                                  <p:par>
                                    <p:cTn id="55" presetID="53" presetClass="entr" presetSubtype="16" fill="hold" grpId="0" nodeType="withEffect">
                                      <p:stCondLst>
                                        <p:cond delay="400"/>
                                      </p:stCondLst>
                                      <p:childTnLst>
                                        <p:set>
                                          <p:cBhvr>
                                            <p:cTn id="56" dur="1" fill="hold">
                                              <p:stCondLst>
                                                <p:cond delay="0"/>
                                              </p:stCondLst>
                                            </p:cTn>
                                            <p:tgtEl>
                                              <p:spTgt spid="32"/>
                                            </p:tgtEl>
                                            <p:attrNameLst>
                                              <p:attrName>style.visibility</p:attrName>
                                            </p:attrNameLst>
                                          </p:cBhvr>
                                          <p:to>
                                            <p:strVal val="visible"/>
                                          </p:to>
                                        </p:set>
                                        <p:anim calcmode="lin" valueType="num">
                                          <p:cBhvr>
                                            <p:cTn id="57" dur="500" fill="hold"/>
                                            <p:tgtEl>
                                              <p:spTgt spid="32"/>
                                            </p:tgtEl>
                                            <p:attrNameLst>
                                              <p:attrName>ppt_w</p:attrName>
                                            </p:attrNameLst>
                                          </p:cBhvr>
                                          <p:tavLst>
                                            <p:tav tm="0">
                                              <p:val>
                                                <p:fltVal val="0"/>
                                              </p:val>
                                            </p:tav>
                                            <p:tav tm="100000">
                                              <p:val>
                                                <p:strVal val="#ppt_w"/>
                                              </p:val>
                                            </p:tav>
                                          </p:tavLst>
                                        </p:anim>
                                        <p:anim calcmode="lin" valueType="num">
                                          <p:cBhvr>
                                            <p:cTn id="58" dur="500" fill="hold"/>
                                            <p:tgtEl>
                                              <p:spTgt spid="32"/>
                                            </p:tgtEl>
                                            <p:attrNameLst>
                                              <p:attrName>ppt_h</p:attrName>
                                            </p:attrNameLst>
                                          </p:cBhvr>
                                          <p:tavLst>
                                            <p:tav tm="0">
                                              <p:val>
                                                <p:fltVal val="0"/>
                                              </p:val>
                                            </p:tav>
                                            <p:tav tm="100000">
                                              <p:val>
                                                <p:strVal val="#ppt_h"/>
                                              </p:val>
                                            </p:tav>
                                          </p:tavLst>
                                        </p:anim>
                                        <p:animEffect transition="in" filter="fade">
                                          <p:cBhvr>
                                            <p:cTn id="59" dur="500"/>
                                            <p:tgtEl>
                                              <p:spTgt spid="32"/>
                                            </p:tgtEl>
                                          </p:cBhvr>
                                        </p:animEffect>
                                      </p:childTnLst>
                                    </p:cTn>
                                  </p:par>
                                  <p:par>
                                    <p:cTn id="60" presetID="53" presetClass="entr" presetSubtype="16" fill="hold" grpId="0" nodeType="withEffect">
                                      <p:stCondLst>
                                        <p:cond delay="200"/>
                                      </p:stCondLst>
                                      <p:childTnLst>
                                        <p:set>
                                          <p:cBhvr>
                                            <p:cTn id="61" dur="1" fill="hold">
                                              <p:stCondLst>
                                                <p:cond delay="0"/>
                                              </p:stCondLst>
                                            </p:cTn>
                                            <p:tgtEl>
                                              <p:spTgt spid="33"/>
                                            </p:tgtEl>
                                            <p:attrNameLst>
                                              <p:attrName>style.visibility</p:attrName>
                                            </p:attrNameLst>
                                          </p:cBhvr>
                                          <p:to>
                                            <p:strVal val="visible"/>
                                          </p:to>
                                        </p:set>
                                        <p:anim calcmode="lin" valueType="num">
                                          <p:cBhvr>
                                            <p:cTn id="62" dur="500" fill="hold"/>
                                            <p:tgtEl>
                                              <p:spTgt spid="33"/>
                                            </p:tgtEl>
                                            <p:attrNameLst>
                                              <p:attrName>ppt_w</p:attrName>
                                            </p:attrNameLst>
                                          </p:cBhvr>
                                          <p:tavLst>
                                            <p:tav tm="0">
                                              <p:val>
                                                <p:fltVal val="0"/>
                                              </p:val>
                                            </p:tav>
                                            <p:tav tm="100000">
                                              <p:val>
                                                <p:strVal val="#ppt_w"/>
                                              </p:val>
                                            </p:tav>
                                          </p:tavLst>
                                        </p:anim>
                                        <p:anim calcmode="lin" valueType="num">
                                          <p:cBhvr>
                                            <p:cTn id="63" dur="500" fill="hold"/>
                                            <p:tgtEl>
                                              <p:spTgt spid="33"/>
                                            </p:tgtEl>
                                            <p:attrNameLst>
                                              <p:attrName>ppt_h</p:attrName>
                                            </p:attrNameLst>
                                          </p:cBhvr>
                                          <p:tavLst>
                                            <p:tav tm="0">
                                              <p:val>
                                                <p:fltVal val="0"/>
                                              </p:val>
                                            </p:tav>
                                            <p:tav tm="100000">
                                              <p:val>
                                                <p:strVal val="#ppt_h"/>
                                              </p:val>
                                            </p:tav>
                                          </p:tavLst>
                                        </p:anim>
                                        <p:animEffect transition="in" filter="fade">
                                          <p:cBhvr>
                                            <p:cTn id="64" dur="500"/>
                                            <p:tgtEl>
                                              <p:spTgt spid="33"/>
                                            </p:tgtEl>
                                          </p:cBhvr>
                                        </p:animEffect>
                                      </p:childTnLst>
                                    </p:cTn>
                                  </p:par>
                                  <p:par>
                                    <p:cTn id="65" presetID="53" presetClass="entr" presetSubtype="16" fill="hold" grpId="0" nodeType="withEffect">
                                      <p:stCondLst>
                                        <p:cond delay="200"/>
                                      </p:stCondLst>
                                      <p:childTnLst>
                                        <p:set>
                                          <p:cBhvr>
                                            <p:cTn id="66" dur="1" fill="hold">
                                              <p:stCondLst>
                                                <p:cond delay="0"/>
                                              </p:stCondLst>
                                            </p:cTn>
                                            <p:tgtEl>
                                              <p:spTgt spid="34"/>
                                            </p:tgtEl>
                                            <p:attrNameLst>
                                              <p:attrName>style.visibility</p:attrName>
                                            </p:attrNameLst>
                                          </p:cBhvr>
                                          <p:to>
                                            <p:strVal val="visible"/>
                                          </p:to>
                                        </p:set>
                                        <p:anim calcmode="lin" valueType="num">
                                          <p:cBhvr>
                                            <p:cTn id="67" dur="500" fill="hold"/>
                                            <p:tgtEl>
                                              <p:spTgt spid="34"/>
                                            </p:tgtEl>
                                            <p:attrNameLst>
                                              <p:attrName>ppt_w</p:attrName>
                                            </p:attrNameLst>
                                          </p:cBhvr>
                                          <p:tavLst>
                                            <p:tav tm="0">
                                              <p:val>
                                                <p:fltVal val="0"/>
                                              </p:val>
                                            </p:tav>
                                            <p:tav tm="100000">
                                              <p:val>
                                                <p:strVal val="#ppt_w"/>
                                              </p:val>
                                            </p:tav>
                                          </p:tavLst>
                                        </p:anim>
                                        <p:anim calcmode="lin" valueType="num">
                                          <p:cBhvr>
                                            <p:cTn id="68" dur="500" fill="hold"/>
                                            <p:tgtEl>
                                              <p:spTgt spid="34"/>
                                            </p:tgtEl>
                                            <p:attrNameLst>
                                              <p:attrName>ppt_h</p:attrName>
                                            </p:attrNameLst>
                                          </p:cBhvr>
                                          <p:tavLst>
                                            <p:tav tm="0">
                                              <p:val>
                                                <p:fltVal val="0"/>
                                              </p:val>
                                            </p:tav>
                                            <p:tav tm="100000">
                                              <p:val>
                                                <p:strVal val="#ppt_h"/>
                                              </p:val>
                                            </p:tav>
                                          </p:tavLst>
                                        </p:anim>
                                        <p:animEffect transition="in" filter="fade">
                                          <p:cBhvr>
                                            <p:cTn id="69" dur="500"/>
                                            <p:tgtEl>
                                              <p:spTgt spid="34"/>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35"/>
                                            </p:tgtEl>
                                            <p:attrNameLst>
                                              <p:attrName>style.visibility</p:attrName>
                                            </p:attrNameLst>
                                          </p:cBhvr>
                                          <p:to>
                                            <p:strVal val="visible"/>
                                          </p:to>
                                        </p:set>
                                        <p:anim calcmode="lin" valueType="num">
                                          <p:cBhvr>
                                            <p:cTn id="72" dur="500" fill="hold"/>
                                            <p:tgtEl>
                                              <p:spTgt spid="35"/>
                                            </p:tgtEl>
                                            <p:attrNameLst>
                                              <p:attrName>ppt_w</p:attrName>
                                            </p:attrNameLst>
                                          </p:cBhvr>
                                          <p:tavLst>
                                            <p:tav tm="0">
                                              <p:val>
                                                <p:fltVal val="0"/>
                                              </p:val>
                                            </p:tav>
                                            <p:tav tm="100000">
                                              <p:val>
                                                <p:strVal val="#ppt_w"/>
                                              </p:val>
                                            </p:tav>
                                          </p:tavLst>
                                        </p:anim>
                                        <p:anim calcmode="lin" valueType="num">
                                          <p:cBhvr>
                                            <p:cTn id="73" dur="500" fill="hold"/>
                                            <p:tgtEl>
                                              <p:spTgt spid="35"/>
                                            </p:tgtEl>
                                            <p:attrNameLst>
                                              <p:attrName>ppt_h</p:attrName>
                                            </p:attrNameLst>
                                          </p:cBhvr>
                                          <p:tavLst>
                                            <p:tav tm="0">
                                              <p:val>
                                                <p:fltVal val="0"/>
                                              </p:val>
                                            </p:tav>
                                            <p:tav tm="100000">
                                              <p:val>
                                                <p:strVal val="#ppt_h"/>
                                              </p:val>
                                            </p:tav>
                                          </p:tavLst>
                                        </p:anim>
                                        <p:animEffect transition="in" filter="fade">
                                          <p:cBhvr>
                                            <p:cTn id="74" dur="500"/>
                                            <p:tgtEl>
                                              <p:spTgt spid="35"/>
                                            </p:tgtEl>
                                          </p:cBhvr>
                                        </p:animEffect>
                                      </p:childTnLst>
                                    </p:cTn>
                                  </p:par>
                                  <p:par>
                                    <p:cTn id="75" presetID="53" presetClass="entr" presetSubtype="16" fill="hold" grpId="0" nodeType="withEffect">
                                      <p:stCondLst>
                                        <p:cond delay="400"/>
                                      </p:stCondLst>
                                      <p:childTnLst>
                                        <p:set>
                                          <p:cBhvr>
                                            <p:cTn id="76" dur="1" fill="hold">
                                              <p:stCondLst>
                                                <p:cond delay="0"/>
                                              </p:stCondLst>
                                            </p:cTn>
                                            <p:tgtEl>
                                              <p:spTgt spid="36"/>
                                            </p:tgtEl>
                                            <p:attrNameLst>
                                              <p:attrName>style.visibility</p:attrName>
                                            </p:attrNameLst>
                                          </p:cBhvr>
                                          <p:to>
                                            <p:strVal val="visible"/>
                                          </p:to>
                                        </p:set>
                                        <p:anim calcmode="lin" valueType="num">
                                          <p:cBhvr>
                                            <p:cTn id="77" dur="500" fill="hold"/>
                                            <p:tgtEl>
                                              <p:spTgt spid="36"/>
                                            </p:tgtEl>
                                            <p:attrNameLst>
                                              <p:attrName>ppt_w</p:attrName>
                                            </p:attrNameLst>
                                          </p:cBhvr>
                                          <p:tavLst>
                                            <p:tav tm="0">
                                              <p:val>
                                                <p:fltVal val="0"/>
                                              </p:val>
                                            </p:tav>
                                            <p:tav tm="100000">
                                              <p:val>
                                                <p:strVal val="#ppt_w"/>
                                              </p:val>
                                            </p:tav>
                                          </p:tavLst>
                                        </p:anim>
                                        <p:anim calcmode="lin" valueType="num">
                                          <p:cBhvr>
                                            <p:cTn id="78" dur="500" fill="hold"/>
                                            <p:tgtEl>
                                              <p:spTgt spid="36"/>
                                            </p:tgtEl>
                                            <p:attrNameLst>
                                              <p:attrName>ppt_h</p:attrName>
                                            </p:attrNameLst>
                                          </p:cBhvr>
                                          <p:tavLst>
                                            <p:tav tm="0">
                                              <p:val>
                                                <p:fltVal val="0"/>
                                              </p:val>
                                            </p:tav>
                                            <p:tav tm="100000">
                                              <p:val>
                                                <p:strVal val="#ppt_h"/>
                                              </p:val>
                                            </p:tav>
                                          </p:tavLst>
                                        </p:anim>
                                        <p:animEffect transition="in" filter="fade">
                                          <p:cBhvr>
                                            <p:cTn id="79" dur="500"/>
                                            <p:tgtEl>
                                              <p:spTgt spid="36"/>
                                            </p:tgtEl>
                                          </p:cBhvr>
                                        </p:animEffect>
                                      </p:childTnLst>
                                    </p:cTn>
                                  </p:par>
                                  <p:par>
                                    <p:cTn id="80" presetID="53" presetClass="entr" presetSubtype="16" fill="hold" grpId="0" nodeType="withEffect">
                                      <p:stCondLst>
                                        <p:cond delay="200"/>
                                      </p:stCondLst>
                                      <p:childTnLst>
                                        <p:set>
                                          <p:cBhvr>
                                            <p:cTn id="81" dur="1" fill="hold">
                                              <p:stCondLst>
                                                <p:cond delay="0"/>
                                              </p:stCondLst>
                                            </p:cTn>
                                            <p:tgtEl>
                                              <p:spTgt spid="37"/>
                                            </p:tgtEl>
                                            <p:attrNameLst>
                                              <p:attrName>style.visibility</p:attrName>
                                            </p:attrNameLst>
                                          </p:cBhvr>
                                          <p:to>
                                            <p:strVal val="visible"/>
                                          </p:to>
                                        </p:set>
                                        <p:anim calcmode="lin" valueType="num">
                                          <p:cBhvr>
                                            <p:cTn id="82" dur="500" fill="hold"/>
                                            <p:tgtEl>
                                              <p:spTgt spid="37"/>
                                            </p:tgtEl>
                                            <p:attrNameLst>
                                              <p:attrName>ppt_w</p:attrName>
                                            </p:attrNameLst>
                                          </p:cBhvr>
                                          <p:tavLst>
                                            <p:tav tm="0">
                                              <p:val>
                                                <p:fltVal val="0"/>
                                              </p:val>
                                            </p:tav>
                                            <p:tav tm="100000">
                                              <p:val>
                                                <p:strVal val="#ppt_w"/>
                                              </p:val>
                                            </p:tav>
                                          </p:tavLst>
                                        </p:anim>
                                        <p:anim calcmode="lin" valueType="num">
                                          <p:cBhvr>
                                            <p:cTn id="83" dur="500" fill="hold"/>
                                            <p:tgtEl>
                                              <p:spTgt spid="37"/>
                                            </p:tgtEl>
                                            <p:attrNameLst>
                                              <p:attrName>ppt_h</p:attrName>
                                            </p:attrNameLst>
                                          </p:cBhvr>
                                          <p:tavLst>
                                            <p:tav tm="0">
                                              <p:val>
                                                <p:fltVal val="0"/>
                                              </p:val>
                                            </p:tav>
                                            <p:tav tm="100000">
                                              <p:val>
                                                <p:strVal val="#ppt_h"/>
                                              </p:val>
                                            </p:tav>
                                          </p:tavLst>
                                        </p:anim>
                                        <p:animEffect transition="in" filter="fade">
                                          <p:cBhvr>
                                            <p:cTn id="84" dur="500"/>
                                            <p:tgtEl>
                                              <p:spTgt spid="37"/>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38"/>
                                            </p:tgtEl>
                                            <p:attrNameLst>
                                              <p:attrName>style.visibility</p:attrName>
                                            </p:attrNameLst>
                                          </p:cBhvr>
                                          <p:to>
                                            <p:strVal val="visible"/>
                                          </p:to>
                                        </p:set>
                                        <p:anim calcmode="lin" valueType="num">
                                          <p:cBhvr>
                                            <p:cTn id="87" dur="500" fill="hold"/>
                                            <p:tgtEl>
                                              <p:spTgt spid="38"/>
                                            </p:tgtEl>
                                            <p:attrNameLst>
                                              <p:attrName>ppt_w</p:attrName>
                                            </p:attrNameLst>
                                          </p:cBhvr>
                                          <p:tavLst>
                                            <p:tav tm="0">
                                              <p:val>
                                                <p:fltVal val="0"/>
                                              </p:val>
                                            </p:tav>
                                            <p:tav tm="100000">
                                              <p:val>
                                                <p:strVal val="#ppt_w"/>
                                              </p:val>
                                            </p:tav>
                                          </p:tavLst>
                                        </p:anim>
                                        <p:anim calcmode="lin" valueType="num">
                                          <p:cBhvr>
                                            <p:cTn id="88" dur="500" fill="hold"/>
                                            <p:tgtEl>
                                              <p:spTgt spid="38"/>
                                            </p:tgtEl>
                                            <p:attrNameLst>
                                              <p:attrName>ppt_h</p:attrName>
                                            </p:attrNameLst>
                                          </p:cBhvr>
                                          <p:tavLst>
                                            <p:tav tm="0">
                                              <p:val>
                                                <p:fltVal val="0"/>
                                              </p:val>
                                            </p:tav>
                                            <p:tav tm="100000">
                                              <p:val>
                                                <p:strVal val="#ppt_h"/>
                                              </p:val>
                                            </p:tav>
                                          </p:tavLst>
                                        </p:anim>
                                        <p:animEffect transition="in" filter="fade">
                                          <p:cBhvr>
                                            <p:cTn id="89" dur="500"/>
                                            <p:tgtEl>
                                              <p:spTgt spid="38"/>
                                            </p:tgtEl>
                                          </p:cBhvr>
                                        </p:animEffect>
                                      </p:childTnLst>
                                    </p:cTn>
                                  </p:par>
                                  <p:par>
                                    <p:cTn id="90" presetID="53" presetClass="entr" presetSubtype="16" fill="hold" grpId="0" nodeType="withEffect">
                                      <p:stCondLst>
                                        <p:cond delay="400"/>
                                      </p:stCondLst>
                                      <p:childTnLst>
                                        <p:set>
                                          <p:cBhvr>
                                            <p:cTn id="91" dur="1" fill="hold">
                                              <p:stCondLst>
                                                <p:cond delay="0"/>
                                              </p:stCondLst>
                                            </p:cTn>
                                            <p:tgtEl>
                                              <p:spTgt spid="39"/>
                                            </p:tgtEl>
                                            <p:attrNameLst>
                                              <p:attrName>style.visibility</p:attrName>
                                            </p:attrNameLst>
                                          </p:cBhvr>
                                          <p:to>
                                            <p:strVal val="visible"/>
                                          </p:to>
                                        </p:set>
                                        <p:anim calcmode="lin" valueType="num">
                                          <p:cBhvr>
                                            <p:cTn id="92" dur="500" fill="hold"/>
                                            <p:tgtEl>
                                              <p:spTgt spid="39"/>
                                            </p:tgtEl>
                                            <p:attrNameLst>
                                              <p:attrName>ppt_w</p:attrName>
                                            </p:attrNameLst>
                                          </p:cBhvr>
                                          <p:tavLst>
                                            <p:tav tm="0">
                                              <p:val>
                                                <p:fltVal val="0"/>
                                              </p:val>
                                            </p:tav>
                                            <p:tav tm="100000">
                                              <p:val>
                                                <p:strVal val="#ppt_w"/>
                                              </p:val>
                                            </p:tav>
                                          </p:tavLst>
                                        </p:anim>
                                        <p:anim calcmode="lin" valueType="num">
                                          <p:cBhvr>
                                            <p:cTn id="93" dur="500" fill="hold"/>
                                            <p:tgtEl>
                                              <p:spTgt spid="39"/>
                                            </p:tgtEl>
                                            <p:attrNameLst>
                                              <p:attrName>ppt_h</p:attrName>
                                            </p:attrNameLst>
                                          </p:cBhvr>
                                          <p:tavLst>
                                            <p:tav tm="0">
                                              <p:val>
                                                <p:fltVal val="0"/>
                                              </p:val>
                                            </p:tav>
                                            <p:tav tm="100000">
                                              <p:val>
                                                <p:strVal val="#ppt_h"/>
                                              </p:val>
                                            </p:tav>
                                          </p:tavLst>
                                        </p:anim>
                                        <p:animEffect transition="in" filter="fade">
                                          <p:cBhvr>
                                            <p:cTn id="94" dur="500"/>
                                            <p:tgtEl>
                                              <p:spTgt spid="39"/>
                                            </p:tgtEl>
                                          </p:cBhvr>
                                        </p:animEffect>
                                      </p:childTnLst>
                                    </p:cTn>
                                  </p:par>
                                  <p:par>
                                    <p:cTn id="95" presetID="53" presetClass="entr" presetSubtype="16" fill="hold" grpId="0" nodeType="withEffect">
                                      <p:stCondLst>
                                        <p:cond delay="200"/>
                                      </p:stCondLst>
                                      <p:childTnLst>
                                        <p:set>
                                          <p:cBhvr>
                                            <p:cTn id="96" dur="1" fill="hold">
                                              <p:stCondLst>
                                                <p:cond delay="0"/>
                                              </p:stCondLst>
                                            </p:cTn>
                                            <p:tgtEl>
                                              <p:spTgt spid="40"/>
                                            </p:tgtEl>
                                            <p:attrNameLst>
                                              <p:attrName>style.visibility</p:attrName>
                                            </p:attrNameLst>
                                          </p:cBhvr>
                                          <p:to>
                                            <p:strVal val="visible"/>
                                          </p:to>
                                        </p:set>
                                        <p:anim calcmode="lin" valueType="num">
                                          <p:cBhvr>
                                            <p:cTn id="97" dur="500" fill="hold"/>
                                            <p:tgtEl>
                                              <p:spTgt spid="40"/>
                                            </p:tgtEl>
                                            <p:attrNameLst>
                                              <p:attrName>ppt_w</p:attrName>
                                            </p:attrNameLst>
                                          </p:cBhvr>
                                          <p:tavLst>
                                            <p:tav tm="0">
                                              <p:val>
                                                <p:fltVal val="0"/>
                                              </p:val>
                                            </p:tav>
                                            <p:tav tm="100000">
                                              <p:val>
                                                <p:strVal val="#ppt_w"/>
                                              </p:val>
                                            </p:tav>
                                          </p:tavLst>
                                        </p:anim>
                                        <p:anim calcmode="lin" valueType="num">
                                          <p:cBhvr>
                                            <p:cTn id="98" dur="500" fill="hold"/>
                                            <p:tgtEl>
                                              <p:spTgt spid="40"/>
                                            </p:tgtEl>
                                            <p:attrNameLst>
                                              <p:attrName>ppt_h</p:attrName>
                                            </p:attrNameLst>
                                          </p:cBhvr>
                                          <p:tavLst>
                                            <p:tav tm="0">
                                              <p:val>
                                                <p:fltVal val="0"/>
                                              </p:val>
                                            </p:tav>
                                            <p:tav tm="100000">
                                              <p:val>
                                                <p:strVal val="#ppt_h"/>
                                              </p:val>
                                            </p:tav>
                                          </p:tavLst>
                                        </p:anim>
                                        <p:animEffect transition="in" filter="fade">
                                          <p:cBhvr>
                                            <p:cTn id="99" dur="500"/>
                                            <p:tgtEl>
                                              <p:spTgt spid="40"/>
                                            </p:tgtEl>
                                          </p:cBhvr>
                                        </p:animEffect>
                                      </p:childTnLst>
                                    </p:cTn>
                                  </p:par>
                                  <p:par>
                                    <p:cTn id="100" presetID="53" presetClass="entr" presetSubtype="16" fill="hold" grpId="0" nodeType="withEffect">
                                      <p:stCondLst>
                                        <p:cond delay="200"/>
                                      </p:stCondLst>
                                      <p:childTnLst>
                                        <p:set>
                                          <p:cBhvr>
                                            <p:cTn id="101" dur="1" fill="hold">
                                              <p:stCondLst>
                                                <p:cond delay="0"/>
                                              </p:stCondLst>
                                            </p:cTn>
                                            <p:tgtEl>
                                              <p:spTgt spid="41"/>
                                            </p:tgtEl>
                                            <p:attrNameLst>
                                              <p:attrName>style.visibility</p:attrName>
                                            </p:attrNameLst>
                                          </p:cBhvr>
                                          <p:to>
                                            <p:strVal val="visible"/>
                                          </p:to>
                                        </p:set>
                                        <p:anim calcmode="lin" valueType="num">
                                          <p:cBhvr>
                                            <p:cTn id="102" dur="500" fill="hold"/>
                                            <p:tgtEl>
                                              <p:spTgt spid="41"/>
                                            </p:tgtEl>
                                            <p:attrNameLst>
                                              <p:attrName>ppt_w</p:attrName>
                                            </p:attrNameLst>
                                          </p:cBhvr>
                                          <p:tavLst>
                                            <p:tav tm="0">
                                              <p:val>
                                                <p:fltVal val="0"/>
                                              </p:val>
                                            </p:tav>
                                            <p:tav tm="100000">
                                              <p:val>
                                                <p:strVal val="#ppt_w"/>
                                              </p:val>
                                            </p:tav>
                                          </p:tavLst>
                                        </p:anim>
                                        <p:anim calcmode="lin" valueType="num">
                                          <p:cBhvr>
                                            <p:cTn id="103" dur="500" fill="hold"/>
                                            <p:tgtEl>
                                              <p:spTgt spid="41"/>
                                            </p:tgtEl>
                                            <p:attrNameLst>
                                              <p:attrName>ppt_h</p:attrName>
                                            </p:attrNameLst>
                                          </p:cBhvr>
                                          <p:tavLst>
                                            <p:tav tm="0">
                                              <p:val>
                                                <p:fltVal val="0"/>
                                              </p:val>
                                            </p:tav>
                                            <p:tav tm="100000">
                                              <p:val>
                                                <p:strVal val="#ppt_h"/>
                                              </p:val>
                                            </p:tav>
                                          </p:tavLst>
                                        </p:anim>
                                        <p:animEffect transition="in" filter="fade">
                                          <p:cBhvr>
                                            <p:cTn id="104" dur="500"/>
                                            <p:tgtEl>
                                              <p:spTgt spid="41"/>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42"/>
                                            </p:tgtEl>
                                            <p:attrNameLst>
                                              <p:attrName>style.visibility</p:attrName>
                                            </p:attrNameLst>
                                          </p:cBhvr>
                                          <p:to>
                                            <p:strVal val="visible"/>
                                          </p:to>
                                        </p:set>
                                        <p:anim calcmode="lin" valueType="num">
                                          <p:cBhvr>
                                            <p:cTn id="107" dur="500" fill="hold"/>
                                            <p:tgtEl>
                                              <p:spTgt spid="42"/>
                                            </p:tgtEl>
                                            <p:attrNameLst>
                                              <p:attrName>ppt_w</p:attrName>
                                            </p:attrNameLst>
                                          </p:cBhvr>
                                          <p:tavLst>
                                            <p:tav tm="0">
                                              <p:val>
                                                <p:fltVal val="0"/>
                                              </p:val>
                                            </p:tav>
                                            <p:tav tm="100000">
                                              <p:val>
                                                <p:strVal val="#ppt_w"/>
                                              </p:val>
                                            </p:tav>
                                          </p:tavLst>
                                        </p:anim>
                                        <p:anim calcmode="lin" valueType="num">
                                          <p:cBhvr>
                                            <p:cTn id="108" dur="500" fill="hold"/>
                                            <p:tgtEl>
                                              <p:spTgt spid="42"/>
                                            </p:tgtEl>
                                            <p:attrNameLst>
                                              <p:attrName>ppt_h</p:attrName>
                                            </p:attrNameLst>
                                          </p:cBhvr>
                                          <p:tavLst>
                                            <p:tav tm="0">
                                              <p:val>
                                                <p:fltVal val="0"/>
                                              </p:val>
                                            </p:tav>
                                            <p:tav tm="100000">
                                              <p:val>
                                                <p:strVal val="#ppt_h"/>
                                              </p:val>
                                            </p:tav>
                                          </p:tavLst>
                                        </p:anim>
                                        <p:animEffect transition="in" filter="fade">
                                          <p:cBhvr>
                                            <p:cTn id="109" dur="500"/>
                                            <p:tgtEl>
                                              <p:spTgt spid="42"/>
                                            </p:tgtEl>
                                          </p:cBhvr>
                                        </p:animEffect>
                                      </p:childTnLst>
                                    </p:cTn>
                                  </p:par>
                                  <p:par>
                                    <p:cTn id="110" presetID="53" presetClass="entr" presetSubtype="16" fill="hold" grpId="0" nodeType="withEffect">
                                      <p:stCondLst>
                                        <p:cond delay="400"/>
                                      </p:stCondLst>
                                      <p:childTnLst>
                                        <p:set>
                                          <p:cBhvr>
                                            <p:cTn id="111" dur="1" fill="hold">
                                              <p:stCondLst>
                                                <p:cond delay="0"/>
                                              </p:stCondLst>
                                            </p:cTn>
                                            <p:tgtEl>
                                              <p:spTgt spid="43"/>
                                            </p:tgtEl>
                                            <p:attrNameLst>
                                              <p:attrName>style.visibility</p:attrName>
                                            </p:attrNameLst>
                                          </p:cBhvr>
                                          <p:to>
                                            <p:strVal val="visible"/>
                                          </p:to>
                                        </p:set>
                                        <p:anim calcmode="lin" valueType="num">
                                          <p:cBhvr>
                                            <p:cTn id="112" dur="500" fill="hold"/>
                                            <p:tgtEl>
                                              <p:spTgt spid="43"/>
                                            </p:tgtEl>
                                            <p:attrNameLst>
                                              <p:attrName>ppt_w</p:attrName>
                                            </p:attrNameLst>
                                          </p:cBhvr>
                                          <p:tavLst>
                                            <p:tav tm="0">
                                              <p:val>
                                                <p:fltVal val="0"/>
                                              </p:val>
                                            </p:tav>
                                            <p:tav tm="100000">
                                              <p:val>
                                                <p:strVal val="#ppt_w"/>
                                              </p:val>
                                            </p:tav>
                                          </p:tavLst>
                                        </p:anim>
                                        <p:anim calcmode="lin" valueType="num">
                                          <p:cBhvr>
                                            <p:cTn id="113" dur="500" fill="hold"/>
                                            <p:tgtEl>
                                              <p:spTgt spid="43"/>
                                            </p:tgtEl>
                                            <p:attrNameLst>
                                              <p:attrName>ppt_h</p:attrName>
                                            </p:attrNameLst>
                                          </p:cBhvr>
                                          <p:tavLst>
                                            <p:tav tm="0">
                                              <p:val>
                                                <p:fltVal val="0"/>
                                              </p:val>
                                            </p:tav>
                                            <p:tav tm="100000">
                                              <p:val>
                                                <p:strVal val="#ppt_h"/>
                                              </p:val>
                                            </p:tav>
                                          </p:tavLst>
                                        </p:anim>
                                        <p:animEffect transition="in" filter="fade">
                                          <p:cBhvr>
                                            <p:cTn id="114" dur="500"/>
                                            <p:tgtEl>
                                              <p:spTgt spid="43"/>
                                            </p:tgtEl>
                                          </p:cBhvr>
                                        </p:animEffect>
                                      </p:childTnLst>
                                    </p:cTn>
                                  </p:par>
                                  <p:par>
                                    <p:cTn id="115" presetID="53" presetClass="entr" presetSubtype="16" fill="hold" grpId="0" nodeType="withEffect">
                                      <p:stCondLst>
                                        <p:cond delay="200"/>
                                      </p:stCondLst>
                                      <p:childTnLst>
                                        <p:set>
                                          <p:cBhvr>
                                            <p:cTn id="116" dur="1" fill="hold">
                                              <p:stCondLst>
                                                <p:cond delay="0"/>
                                              </p:stCondLst>
                                            </p:cTn>
                                            <p:tgtEl>
                                              <p:spTgt spid="44"/>
                                            </p:tgtEl>
                                            <p:attrNameLst>
                                              <p:attrName>style.visibility</p:attrName>
                                            </p:attrNameLst>
                                          </p:cBhvr>
                                          <p:to>
                                            <p:strVal val="visible"/>
                                          </p:to>
                                        </p:set>
                                        <p:anim calcmode="lin" valueType="num">
                                          <p:cBhvr>
                                            <p:cTn id="117" dur="500" fill="hold"/>
                                            <p:tgtEl>
                                              <p:spTgt spid="44"/>
                                            </p:tgtEl>
                                            <p:attrNameLst>
                                              <p:attrName>ppt_w</p:attrName>
                                            </p:attrNameLst>
                                          </p:cBhvr>
                                          <p:tavLst>
                                            <p:tav tm="0">
                                              <p:val>
                                                <p:fltVal val="0"/>
                                              </p:val>
                                            </p:tav>
                                            <p:tav tm="100000">
                                              <p:val>
                                                <p:strVal val="#ppt_w"/>
                                              </p:val>
                                            </p:tav>
                                          </p:tavLst>
                                        </p:anim>
                                        <p:anim calcmode="lin" valueType="num">
                                          <p:cBhvr>
                                            <p:cTn id="118" dur="500" fill="hold"/>
                                            <p:tgtEl>
                                              <p:spTgt spid="44"/>
                                            </p:tgtEl>
                                            <p:attrNameLst>
                                              <p:attrName>ppt_h</p:attrName>
                                            </p:attrNameLst>
                                          </p:cBhvr>
                                          <p:tavLst>
                                            <p:tav tm="0">
                                              <p:val>
                                                <p:fltVal val="0"/>
                                              </p:val>
                                            </p:tav>
                                            <p:tav tm="100000">
                                              <p:val>
                                                <p:strVal val="#ppt_h"/>
                                              </p:val>
                                            </p:tav>
                                          </p:tavLst>
                                        </p:anim>
                                        <p:animEffect transition="in" filter="fade">
                                          <p:cBhvr>
                                            <p:cTn id="119" dur="500"/>
                                            <p:tgtEl>
                                              <p:spTgt spid="44"/>
                                            </p:tgtEl>
                                          </p:cBhvr>
                                        </p:animEffect>
                                      </p:childTnLst>
                                    </p:cTn>
                                  </p:par>
                                  <p:par>
                                    <p:cTn id="120" presetID="53" presetClass="entr" presetSubtype="16" fill="hold" grpId="0" nodeType="withEffect">
                                      <p:stCondLst>
                                        <p:cond delay="0"/>
                                      </p:stCondLst>
                                      <p:childTnLst>
                                        <p:set>
                                          <p:cBhvr>
                                            <p:cTn id="121" dur="1" fill="hold">
                                              <p:stCondLst>
                                                <p:cond delay="0"/>
                                              </p:stCondLst>
                                            </p:cTn>
                                            <p:tgtEl>
                                              <p:spTgt spid="45"/>
                                            </p:tgtEl>
                                            <p:attrNameLst>
                                              <p:attrName>style.visibility</p:attrName>
                                            </p:attrNameLst>
                                          </p:cBhvr>
                                          <p:to>
                                            <p:strVal val="visible"/>
                                          </p:to>
                                        </p:set>
                                        <p:anim calcmode="lin" valueType="num">
                                          <p:cBhvr>
                                            <p:cTn id="122" dur="500" fill="hold"/>
                                            <p:tgtEl>
                                              <p:spTgt spid="45"/>
                                            </p:tgtEl>
                                            <p:attrNameLst>
                                              <p:attrName>ppt_w</p:attrName>
                                            </p:attrNameLst>
                                          </p:cBhvr>
                                          <p:tavLst>
                                            <p:tav tm="0">
                                              <p:val>
                                                <p:fltVal val="0"/>
                                              </p:val>
                                            </p:tav>
                                            <p:tav tm="100000">
                                              <p:val>
                                                <p:strVal val="#ppt_w"/>
                                              </p:val>
                                            </p:tav>
                                          </p:tavLst>
                                        </p:anim>
                                        <p:anim calcmode="lin" valueType="num">
                                          <p:cBhvr>
                                            <p:cTn id="123" dur="500" fill="hold"/>
                                            <p:tgtEl>
                                              <p:spTgt spid="45"/>
                                            </p:tgtEl>
                                            <p:attrNameLst>
                                              <p:attrName>ppt_h</p:attrName>
                                            </p:attrNameLst>
                                          </p:cBhvr>
                                          <p:tavLst>
                                            <p:tav tm="0">
                                              <p:val>
                                                <p:fltVal val="0"/>
                                              </p:val>
                                            </p:tav>
                                            <p:tav tm="100000">
                                              <p:val>
                                                <p:strVal val="#ppt_h"/>
                                              </p:val>
                                            </p:tav>
                                          </p:tavLst>
                                        </p:anim>
                                        <p:animEffect transition="in" filter="fade">
                                          <p:cBhvr>
                                            <p:cTn id="124" dur="500"/>
                                            <p:tgtEl>
                                              <p:spTgt spid="45"/>
                                            </p:tgtEl>
                                          </p:cBhvr>
                                        </p:animEffect>
                                      </p:childTnLst>
                                    </p:cTn>
                                  </p:par>
                                  <p:par>
                                    <p:cTn id="125" presetID="53" presetClass="entr" presetSubtype="16" fill="hold" grpId="0" nodeType="withEffect">
                                      <p:stCondLst>
                                        <p:cond delay="400"/>
                                      </p:stCondLst>
                                      <p:childTnLst>
                                        <p:set>
                                          <p:cBhvr>
                                            <p:cTn id="126" dur="1" fill="hold">
                                              <p:stCondLst>
                                                <p:cond delay="0"/>
                                              </p:stCondLst>
                                            </p:cTn>
                                            <p:tgtEl>
                                              <p:spTgt spid="46"/>
                                            </p:tgtEl>
                                            <p:attrNameLst>
                                              <p:attrName>style.visibility</p:attrName>
                                            </p:attrNameLst>
                                          </p:cBhvr>
                                          <p:to>
                                            <p:strVal val="visible"/>
                                          </p:to>
                                        </p:set>
                                        <p:anim calcmode="lin" valueType="num">
                                          <p:cBhvr>
                                            <p:cTn id="127" dur="500" fill="hold"/>
                                            <p:tgtEl>
                                              <p:spTgt spid="46"/>
                                            </p:tgtEl>
                                            <p:attrNameLst>
                                              <p:attrName>ppt_w</p:attrName>
                                            </p:attrNameLst>
                                          </p:cBhvr>
                                          <p:tavLst>
                                            <p:tav tm="0">
                                              <p:val>
                                                <p:fltVal val="0"/>
                                              </p:val>
                                            </p:tav>
                                            <p:tav tm="100000">
                                              <p:val>
                                                <p:strVal val="#ppt_w"/>
                                              </p:val>
                                            </p:tav>
                                          </p:tavLst>
                                        </p:anim>
                                        <p:anim calcmode="lin" valueType="num">
                                          <p:cBhvr>
                                            <p:cTn id="128" dur="500" fill="hold"/>
                                            <p:tgtEl>
                                              <p:spTgt spid="46"/>
                                            </p:tgtEl>
                                            <p:attrNameLst>
                                              <p:attrName>ppt_h</p:attrName>
                                            </p:attrNameLst>
                                          </p:cBhvr>
                                          <p:tavLst>
                                            <p:tav tm="0">
                                              <p:val>
                                                <p:fltVal val="0"/>
                                              </p:val>
                                            </p:tav>
                                            <p:tav tm="100000">
                                              <p:val>
                                                <p:strVal val="#ppt_h"/>
                                              </p:val>
                                            </p:tav>
                                          </p:tavLst>
                                        </p:anim>
                                        <p:animEffect transition="in" filter="fade">
                                          <p:cBhvr>
                                            <p:cTn id="129" dur="500"/>
                                            <p:tgtEl>
                                              <p:spTgt spid="46"/>
                                            </p:tgtEl>
                                          </p:cBhvr>
                                        </p:animEffect>
                                      </p:childTnLst>
                                    </p:cTn>
                                  </p:par>
                                  <p:par>
                                    <p:cTn id="130" presetID="53" presetClass="entr" presetSubtype="16" fill="hold" grpId="0" nodeType="withEffect">
                                      <p:stCondLst>
                                        <p:cond delay="200"/>
                                      </p:stCondLst>
                                      <p:childTnLst>
                                        <p:set>
                                          <p:cBhvr>
                                            <p:cTn id="131" dur="1" fill="hold">
                                              <p:stCondLst>
                                                <p:cond delay="0"/>
                                              </p:stCondLst>
                                            </p:cTn>
                                            <p:tgtEl>
                                              <p:spTgt spid="47"/>
                                            </p:tgtEl>
                                            <p:attrNameLst>
                                              <p:attrName>style.visibility</p:attrName>
                                            </p:attrNameLst>
                                          </p:cBhvr>
                                          <p:to>
                                            <p:strVal val="visible"/>
                                          </p:to>
                                        </p:set>
                                        <p:anim calcmode="lin" valueType="num">
                                          <p:cBhvr>
                                            <p:cTn id="132" dur="500" fill="hold"/>
                                            <p:tgtEl>
                                              <p:spTgt spid="47"/>
                                            </p:tgtEl>
                                            <p:attrNameLst>
                                              <p:attrName>ppt_w</p:attrName>
                                            </p:attrNameLst>
                                          </p:cBhvr>
                                          <p:tavLst>
                                            <p:tav tm="0">
                                              <p:val>
                                                <p:fltVal val="0"/>
                                              </p:val>
                                            </p:tav>
                                            <p:tav tm="100000">
                                              <p:val>
                                                <p:strVal val="#ppt_w"/>
                                              </p:val>
                                            </p:tav>
                                          </p:tavLst>
                                        </p:anim>
                                        <p:anim calcmode="lin" valueType="num">
                                          <p:cBhvr>
                                            <p:cTn id="133" dur="500" fill="hold"/>
                                            <p:tgtEl>
                                              <p:spTgt spid="47"/>
                                            </p:tgtEl>
                                            <p:attrNameLst>
                                              <p:attrName>ppt_h</p:attrName>
                                            </p:attrNameLst>
                                          </p:cBhvr>
                                          <p:tavLst>
                                            <p:tav tm="0">
                                              <p:val>
                                                <p:fltVal val="0"/>
                                              </p:val>
                                            </p:tav>
                                            <p:tav tm="100000">
                                              <p:val>
                                                <p:strVal val="#ppt_h"/>
                                              </p:val>
                                            </p:tav>
                                          </p:tavLst>
                                        </p:anim>
                                        <p:animEffect transition="in" filter="fade">
                                          <p:cBhvr>
                                            <p:cTn id="134" dur="500"/>
                                            <p:tgtEl>
                                              <p:spTgt spid="47"/>
                                            </p:tgtEl>
                                          </p:cBhvr>
                                        </p:animEffect>
                                      </p:childTnLst>
                                    </p:cTn>
                                  </p:par>
                                  <p:par>
                                    <p:cTn id="135" presetID="53" presetClass="entr" presetSubtype="16" fill="hold" grpId="0" nodeType="withEffect">
                                      <p:stCondLst>
                                        <p:cond delay="200"/>
                                      </p:stCondLst>
                                      <p:childTnLst>
                                        <p:set>
                                          <p:cBhvr>
                                            <p:cTn id="136" dur="1" fill="hold">
                                              <p:stCondLst>
                                                <p:cond delay="0"/>
                                              </p:stCondLst>
                                            </p:cTn>
                                            <p:tgtEl>
                                              <p:spTgt spid="48"/>
                                            </p:tgtEl>
                                            <p:attrNameLst>
                                              <p:attrName>style.visibility</p:attrName>
                                            </p:attrNameLst>
                                          </p:cBhvr>
                                          <p:to>
                                            <p:strVal val="visible"/>
                                          </p:to>
                                        </p:set>
                                        <p:anim calcmode="lin" valueType="num">
                                          <p:cBhvr>
                                            <p:cTn id="137" dur="500" fill="hold"/>
                                            <p:tgtEl>
                                              <p:spTgt spid="48"/>
                                            </p:tgtEl>
                                            <p:attrNameLst>
                                              <p:attrName>ppt_w</p:attrName>
                                            </p:attrNameLst>
                                          </p:cBhvr>
                                          <p:tavLst>
                                            <p:tav tm="0">
                                              <p:val>
                                                <p:fltVal val="0"/>
                                              </p:val>
                                            </p:tav>
                                            <p:tav tm="100000">
                                              <p:val>
                                                <p:strVal val="#ppt_w"/>
                                              </p:val>
                                            </p:tav>
                                          </p:tavLst>
                                        </p:anim>
                                        <p:anim calcmode="lin" valueType="num">
                                          <p:cBhvr>
                                            <p:cTn id="138" dur="500" fill="hold"/>
                                            <p:tgtEl>
                                              <p:spTgt spid="48"/>
                                            </p:tgtEl>
                                            <p:attrNameLst>
                                              <p:attrName>ppt_h</p:attrName>
                                            </p:attrNameLst>
                                          </p:cBhvr>
                                          <p:tavLst>
                                            <p:tav tm="0">
                                              <p:val>
                                                <p:fltVal val="0"/>
                                              </p:val>
                                            </p:tav>
                                            <p:tav tm="100000">
                                              <p:val>
                                                <p:strVal val="#ppt_h"/>
                                              </p:val>
                                            </p:tav>
                                          </p:tavLst>
                                        </p:anim>
                                        <p:animEffect transition="in" filter="fade">
                                          <p:cBhvr>
                                            <p:cTn id="139" dur="500"/>
                                            <p:tgtEl>
                                              <p:spTgt spid="48"/>
                                            </p:tgtEl>
                                          </p:cBhvr>
                                        </p:animEffect>
                                      </p:childTnLst>
                                    </p:cTn>
                                  </p:par>
                                  <p:par>
                                    <p:cTn id="140" presetID="53" presetClass="entr" presetSubtype="16" fill="hold" grpId="0" nodeType="withEffect">
                                      <p:stCondLst>
                                        <p:cond delay="200"/>
                                      </p:stCondLst>
                                      <p:childTnLst>
                                        <p:set>
                                          <p:cBhvr>
                                            <p:cTn id="141" dur="1" fill="hold">
                                              <p:stCondLst>
                                                <p:cond delay="0"/>
                                              </p:stCondLst>
                                            </p:cTn>
                                            <p:tgtEl>
                                              <p:spTgt spid="49"/>
                                            </p:tgtEl>
                                            <p:attrNameLst>
                                              <p:attrName>style.visibility</p:attrName>
                                            </p:attrNameLst>
                                          </p:cBhvr>
                                          <p:to>
                                            <p:strVal val="visible"/>
                                          </p:to>
                                        </p:set>
                                        <p:anim calcmode="lin" valueType="num">
                                          <p:cBhvr>
                                            <p:cTn id="142" dur="500" fill="hold"/>
                                            <p:tgtEl>
                                              <p:spTgt spid="49"/>
                                            </p:tgtEl>
                                            <p:attrNameLst>
                                              <p:attrName>ppt_w</p:attrName>
                                            </p:attrNameLst>
                                          </p:cBhvr>
                                          <p:tavLst>
                                            <p:tav tm="0">
                                              <p:val>
                                                <p:fltVal val="0"/>
                                              </p:val>
                                            </p:tav>
                                            <p:tav tm="100000">
                                              <p:val>
                                                <p:strVal val="#ppt_w"/>
                                              </p:val>
                                            </p:tav>
                                          </p:tavLst>
                                        </p:anim>
                                        <p:anim calcmode="lin" valueType="num">
                                          <p:cBhvr>
                                            <p:cTn id="143" dur="500" fill="hold"/>
                                            <p:tgtEl>
                                              <p:spTgt spid="49"/>
                                            </p:tgtEl>
                                            <p:attrNameLst>
                                              <p:attrName>ppt_h</p:attrName>
                                            </p:attrNameLst>
                                          </p:cBhvr>
                                          <p:tavLst>
                                            <p:tav tm="0">
                                              <p:val>
                                                <p:fltVal val="0"/>
                                              </p:val>
                                            </p:tav>
                                            <p:tav tm="100000">
                                              <p:val>
                                                <p:strVal val="#ppt_h"/>
                                              </p:val>
                                            </p:tav>
                                          </p:tavLst>
                                        </p:anim>
                                        <p:animEffect transition="in" filter="fade">
                                          <p:cBhvr>
                                            <p:cTn id="144"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9" name="组合 6"/>
          <p:cNvGrpSpPr/>
          <p:nvPr/>
        </p:nvGrpSpPr>
        <p:grpSpPr bwMode="auto">
          <a:xfrm rot="10800000">
            <a:off x="8801100" y="4962525"/>
            <a:ext cx="106363" cy="180975"/>
            <a:chOff x="0" y="0"/>
            <a:chExt cx="105725" cy="721610"/>
          </a:xfrm>
        </p:grpSpPr>
        <p:sp>
          <p:nvSpPr>
            <p:cNvPr id="6150" name="矩形 9"/>
            <p:cNvSpPr>
              <a:spLocks noChangeArrowheads="1"/>
            </p:cNvSpPr>
            <p:nvPr/>
          </p:nvSpPr>
          <p:spPr bwMode="auto">
            <a:xfrm>
              <a:off x="0"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151" name="矩形 10"/>
            <p:cNvSpPr>
              <a:spLocks noChangeArrowheads="1"/>
            </p:cNvSpPr>
            <p:nvPr/>
          </p:nvSpPr>
          <p:spPr bwMode="auto">
            <a:xfrm>
              <a:off x="60006"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2" name="文本占位符 1"/>
          <p:cNvSpPr>
            <a:spLocks noGrp="1"/>
          </p:cNvSpPr>
          <p:nvPr>
            <p:ph type="body" sz="quarter" idx="11"/>
          </p:nvPr>
        </p:nvSpPr>
        <p:spPr/>
        <p:txBody>
          <a:bodyPr/>
          <a:lstStyle/>
          <a:p>
            <a:r>
              <a:rPr lang="en-US" altLang="zh-CN" dirty="0"/>
              <a:t>CLICK  TO  INPUT  YOUR  TITLE</a:t>
            </a:r>
            <a:endParaRPr lang="zh-CN" altLang="en-US" dirty="0"/>
          </a:p>
        </p:txBody>
      </p:sp>
      <p:sp>
        <p:nvSpPr>
          <p:cNvPr id="3" name="文本占位符 2"/>
          <p:cNvSpPr>
            <a:spLocks noGrp="1"/>
          </p:cNvSpPr>
          <p:nvPr>
            <p:ph type="body" sz="quarter" idx="12"/>
          </p:nvPr>
        </p:nvSpPr>
        <p:spPr/>
        <p:txBody>
          <a:bodyPr/>
          <a:lstStyle/>
          <a:p>
            <a:r>
              <a:rPr lang="zh-CN" altLang="en-US" dirty="0"/>
              <a:t>课题背景</a:t>
            </a:r>
            <a:endParaRPr lang="zh-CN" altLang="en-US" dirty="0"/>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5" name="文本框 4"/>
          <p:cNvSpPr txBox="1"/>
          <p:nvPr/>
        </p:nvSpPr>
        <p:spPr>
          <a:xfrm>
            <a:off x="1061720" y="1536700"/>
            <a:ext cx="6233795" cy="2194560"/>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l" eaLnBrk="1" latinLnBrk="0" hangingPunct="1">
              <a:lnSpc>
                <a:spcPct val="150000"/>
              </a:lnSpc>
            </a:pPr>
            <a:r>
              <a:rPr lang="zh-CN" altLang="en-US" sz="1800">
                <a:latin typeface="宋体" panose="02010600030101010101" pitchFamily="2" charset="-122"/>
                <a:cs typeface="宋体" panose="02010600030101010101" pitchFamily="2" charset="-122"/>
              </a:rPr>
              <a:t>根据SAE的分类，自动驾驶可分为五个级别，从驾驶辅助到全无人驾驶。但是，现有的自动驾驶汽车无法实现高级别(超过3级)的自动驾驶，其中一个关键的问题是，自动驾驶汽车在行人和车辆混合复杂交通场景中的决策相对于手动驾驶缺少灵活性。本研究的核心思想是将行人特征合并到决策过程中，以提高</a:t>
            </a:r>
            <a:r>
              <a:rPr lang="zh-CN" altLang="en-US" sz="1800">
                <a:latin typeface="宋体" panose="02010600030101010101" pitchFamily="2" charset="-122"/>
                <a:cs typeface="宋体" panose="02010600030101010101" pitchFamily="2" charset="-122"/>
              </a:rPr>
              <a:t>交通效率。</a:t>
            </a:r>
            <a:endParaRPr lang="zh-CN" altLang="en-US" sz="1800">
              <a:latin typeface="宋体" panose="02010600030101010101" pitchFamily="2" charset="-122"/>
              <a:cs typeface="宋体" panose="02010600030101010101" pitchFamily="2" charset="-122"/>
            </a:endParaRPr>
          </a:p>
        </p:txBody>
      </p:sp>
    </p:spTree>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685665" y="1401713"/>
            <a:ext cx="2926080" cy="1076325"/>
          </a:xfrm>
          <a:prstGeom prst="rect">
            <a:avLst/>
          </a:prstGeom>
          <a:noFill/>
        </p:spPr>
        <p:txBody>
          <a:bodyPr wrap="none" rtlCol="0">
            <a:spAutoFit/>
          </a:bodyPr>
          <a:lstStyle/>
          <a:p>
            <a:pPr marL="0" lvl="1" algn="ctr"/>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第二部分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课题研究现状</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669034" y="1467911"/>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00975" y="3160899"/>
            <a:ext cx="902846" cy="246221"/>
          </a:xfrm>
          <a:prstGeom prst="rect">
            <a:avLst/>
          </a:prstGeom>
          <a:noFill/>
        </p:spPr>
        <p:txBody>
          <a:bodyPr wrap="square" lIns="0" tIns="0" rIns="0" bIns="0" rtlCol="0">
            <a:spAutoFit/>
          </a:bodyPr>
          <a:lstStyle/>
          <a:p>
            <a:r>
              <a:rPr lang="en-US" altLang="zh-CN" sz="1600" dirty="0">
                <a:solidFill>
                  <a:srgbClr val="1A7BAE"/>
                </a:solidFill>
                <a:latin typeface="微软雅黑" panose="020B0503020204020204" pitchFamily="34" charset="-122"/>
                <a:ea typeface="微软雅黑" panose="020B0503020204020204" pitchFamily="34" charset="-122"/>
              </a:rPr>
              <a:t>PART 02</a:t>
            </a:r>
            <a:endParaRPr lang="zh-CN" altLang="en-US" sz="1600" dirty="0">
              <a:solidFill>
                <a:srgbClr val="1A7BAE"/>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241400" y="1583283"/>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7BAE"/>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7BAE"/>
                  </a:solidFill>
                </a:endParaRPr>
              </a:p>
            </p:txBody>
          </p:sp>
        </p:grpSp>
        <p:sp>
          <p:nvSpPr>
            <p:cNvPr id="9" name="KSO_Shape"/>
            <p:cNvSpPr/>
            <p:nvPr/>
          </p:nvSpPr>
          <p:spPr bwMode="auto">
            <a:xfrm>
              <a:off x="2378606" y="1885587"/>
              <a:ext cx="687417" cy="585444"/>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1A7BAE"/>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p:transition spd="slow">
    <p:randomBar dir="vert"/>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35000" fill="hold" nodeType="withEffect" p14:presetBounceEnd="55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55000">
                                          <p:cBhvr additive="base">
                                            <p:cTn id="7" dur="1500" fill="hold"/>
                                            <p:tgtEl>
                                              <p:spTgt spid="7"/>
                                            </p:tgtEl>
                                            <p:attrNameLst>
                                              <p:attrName>ppt_x</p:attrName>
                                            </p:attrNameLst>
                                          </p:cBhvr>
                                          <p:tavLst>
                                            <p:tav tm="0">
                                              <p:val>
                                                <p:strVal val="0-#ppt_w/2"/>
                                              </p:val>
                                            </p:tav>
                                            <p:tav tm="100000">
                                              <p:val>
                                                <p:strVal val="#ppt_x"/>
                                              </p:val>
                                            </p:tav>
                                          </p:tavLst>
                                        </p:anim>
                                        <p:anim calcmode="lin" valueType="num" p14:bounceEnd="55000">
                                          <p:cBhvr additive="base">
                                            <p:cTn id="8" dur="1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par>
                              <p:cTn id="13" fill="hold">
                                <p:stCondLst>
                                  <p:cond delay="2000"/>
                                </p:stCondLst>
                                <p:childTnLst>
                                  <p:par>
                                    <p:cTn id="14" presetID="1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p:tgtEl>
                                              <p:spTgt spid="4"/>
                                            </p:tgtEl>
                                            <p:attrNameLst>
                                              <p:attrName>ppt_x</p:attrName>
                                            </p:attrNameLst>
                                          </p:cBhvr>
                                          <p:tavLst>
                                            <p:tav tm="0">
                                              <p:val>
                                                <p:strVal val="#ppt_x-#ppt_w*1.125000"/>
                                              </p:val>
                                            </p:tav>
                                            <p:tav tm="100000">
                                              <p:val>
                                                <p:strVal val="#ppt_x"/>
                                              </p:val>
                                            </p:tav>
                                          </p:tavLst>
                                        </p:anim>
                                        <p:animEffect transition="in" filter="wipe(right)">
                                          <p:cBhvr>
                                            <p:cTn id="17" dur="500"/>
                                            <p:tgtEl>
                                              <p:spTgt spid="4"/>
                                            </p:tgtEl>
                                          </p:cBhvr>
                                        </p:animEffect>
                                      </p:childTnLst>
                                    </p:cTn>
                                  </p:par>
                                </p:childTnLst>
                              </p:cTn>
                            </p:par>
                            <p:par>
                              <p:cTn id="18" fill="hold">
                                <p:stCondLst>
                                  <p:cond delay="2500"/>
                                </p:stCondLst>
                                <p:childTnLst>
                                  <p:par>
                                    <p:cTn id="19" presetID="47"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anim calcmode="lin" valueType="num">
                                          <p:cBhvr>
                                            <p:cTn id="22" dur="500" fill="hold"/>
                                            <p:tgtEl>
                                              <p:spTgt spid="6"/>
                                            </p:tgtEl>
                                            <p:attrNameLst>
                                              <p:attrName>ppt_x</p:attrName>
                                            </p:attrNameLst>
                                          </p:cBhvr>
                                          <p:tavLst>
                                            <p:tav tm="0">
                                              <p:val>
                                                <p:strVal val="#ppt_x"/>
                                              </p:val>
                                            </p:tav>
                                            <p:tav tm="100000">
                                              <p:val>
                                                <p:strVal val="#ppt_x"/>
                                              </p:val>
                                            </p:tav>
                                          </p:tavLst>
                                        </p:anim>
                                        <p:anim calcmode="lin" valueType="num">
                                          <p:cBhvr>
                                            <p:cTn id="23" dur="500" fill="hold"/>
                                            <p:tgtEl>
                                              <p:spTgt spid="6"/>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23" presetClass="entr" presetSubtype="528"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 calcmode="lin" valueType="num">
                                          <p:cBhvr>
                                            <p:cTn id="29" dur="500" fill="hold"/>
                                            <p:tgtEl>
                                              <p:spTgt spid="18"/>
                                            </p:tgtEl>
                                            <p:attrNameLst>
                                              <p:attrName>ppt_x</p:attrName>
                                            </p:attrNameLst>
                                          </p:cBhvr>
                                          <p:tavLst>
                                            <p:tav tm="0">
                                              <p:val>
                                                <p:fltVal val="0.5"/>
                                              </p:val>
                                            </p:tav>
                                            <p:tav tm="100000">
                                              <p:val>
                                                <p:strVal val="#ppt_x"/>
                                              </p:val>
                                            </p:tav>
                                          </p:tavLst>
                                        </p:anim>
                                        <p:anim calcmode="lin" valueType="num">
                                          <p:cBhvr>
                                            <p:cTn id="30" dur="500" fill="hold"/>
                                            <p:tgtEl>
                                              <p:spTgt spid="18"/>
                                            </p:tgtEl>
                                            <p:attrNameLst>
                                              <p:attrName>ppt_y</p:attrName>
                                            </p:attrNameLst>
                                          </p:cBhvr>
                                          <p:tavLst>
                                            <p:tav tm="0">
                                              <p:val>
                                                <p:fltVal val="0.5"/>
                                              </p:val>
                                            </p:tav>
                                            <p:tav tm="100000">
                                              <p:val>
                                                <p:strVal val="#ppt_y"/>
                                              </p:val>
                                            </p:tav>
                                          </p:tavLst>
                                        </p:anim>
                                      </p:childTnLst>
                                    </p:cTn>
                                  </p:par>
                                  <p:par>
                                    <p:cTn id="31" presetID="23" presetClass="entr" presetSubtype="528" fill="hold" nodeType="withEffect">
                                      <p:stCondLst>
                                        <p:cond delay="300"/>
                                      </p:stCondLst>
                                      <p:childTnLst>
                                        <p:set>
                                          <p:cBhvr>
                                            <p:cTn id="32" dur="1" fill="hold">
                                              <p:stCondLst>
                                                <p:cond delay="0"/>
                                              </p:stCondLst>
                                            </p:cTn>
                                            <p:tgtEl>
                                              <p:spTgt spid="21"/>
                                            </p:tgtEl>
                                            <p:attrNameLst>
                                              <p:attrName>style.visibility</p:attrName>
                                            </p:attrNameLst>
                                          </p:cBhvr>
                                          <p:to>
                                            <p:strVal val="visible"/>
                                          </p:to>
                                        </p:set>
                                        <p:anim calcmode="lin" valueType="num">
                                          <p:cBhvr>
                                            <p:cTn id="33" dur="500" fill="hold"/>
                                            <p:tgtEl>
                                              <p:spTgt spid="21"/>
                                            </p:tgtEl>
                                            <p:attrNameLst>
                                              <p:attrName>ppt_w</p:attrName>
                                            </p:attrNameLst>
                                          </p:cBhvr>
                                          <p:tavLst>
                                            <p:tav tm="0">
                                              <p:val>
                                                <p:fltVal val="0"/>
                                              </p:val>
                                            </p:tav>
                                            <p:tav tm="100000">
                                              <p:val>
                                                <p:strVal val="#ppt_w"/>
                                              </p:val>
                                            </p:tav>
                                          </p:tavLst>
                                        </p:anim>
                                        <p:anim calcmode="lin" valueType="num">
                                          <p:cBhvr>
                                            <p:cTn id="34" dur="500" fill="hold"/>
                                            <p:tgtEl>
                                              <p:spTgt spid="21"/>
                                            </p:tgtEl>
                                            <p:attrNameLst>
                                              <p:attrName>ppt_h</p:attrName>
                                            </p:attrNameLst>
                                          </p:cBhvr>
                                          <p:tavLst>
                                            <p:tav tm="0">
                                              <p:val>
                                                <p:fltVal val="0"/>
                                              </p:val>
                                            </p:tav>
                                            <p:tav tm="100000">
                                              <p:val>
                                                <p:strVal val="#ppt_h"/>
                                              </p:val>
                                            </p:tav>
                                          </p:tavLst>
                                        </p:anim>
                                        <p:anim calcmode="lin" valueType="num">
                                          <p:cBhvr>
                                            <p:cTn id="35" dur="500" fill="hold"/>
                                            <p:tgtEl>
                                              <p:spTgt spid="21"/>
                                            </p:tgtEl>
                                            <p:attrNameLst>
                                              <p:attrName>ppt_x</p:attrName>
                                            </p:attrNameLst>
                                          </p:cBhvr>
                                          <p:tavLst>
                                            <p:tav tm="0">
                                              <p:val>
                                                <p:fltVal val="0.5"/>
                                              </p:val>
                                            </p:tav>
                                            <p:tav tm="100000">
                                              <p:val>
                                                <p:strVal val="#ppt_x"/>
                                              </p:val>
                                            </p:tav>
                                          </p:tavLst>
                                        </p:anim>
                                        <p:anim calcmode="lin" valueType="num">
                                          <p:cBhvr>
                                            <p:cTn id="36" dur="500" fill="hold"/>
                                            <p:tgtEl>
                                              <p:spTgt spid="21"/>
                                            </p:tgtEl>
                                            <p:attrNameLst>
                                              <p:attrName>ppt_y</p:attrName>
                                            </p:attrNameLst>
                                          </p:cBhvr>
                                          <p:tavLst>
                                            <p:tav tm="0">
                                              <p:val>
                                                <p:fltVal val="0.5"/>
                                              </p:val>
                                            </p:tav>
                                            <p:tav tm="100000">
                                              <p:val>
                                                <p:strVal val="#ppt_y"/>
                                              </p:val>
                                            </p:tav>
                                          </p:tavLst>
                                        </p:anim>
                                      </p:childTnLst>
                                    </p:cTn>
                                  </p:par>
                                  <p:par>
                                    <p:cTn id="37" presetID="23" presetClass="entr" presetSubtype="528" fill="hold" nodeType="withEffect">
                                      <p:stCondLst>
                                        <p:cond delay="700"/>
                                      </p:stCondLst>
                                      <p:childTnLst>
                                        <p:set>
                                          <p:cBhvr>
                                            <p:cTn id="38" dur="1" fill="hold">
                                              <p:stCondLst>
                                                <p:cond delay="0"/>
                                              </p:stCondLst>
                                            </p:cTn>
                                            <p:tgtEl>
                                              <p:spTgt spid="24"/>
                                            </p:tgtEl>
                                            <p:attrNameLst>
                                              <p:attrName>style.visibility</p:attrName>
                                            </p:attrNameLst>
                                          </p:cBhvr>
                                          <p:to>
                                            <p:strVal val="visible"/>
                                          </p:to>
                                        </p:set>
                                        <p:anim calcmode="lin" valueType="num">
                                          <p:cBhvr>
                                            <p:cTn id="39" dur="500" fill="hold"/>
                                            <p:tgtEl>
                                              <p:spTgt spid="24"/>
                                            </p:tgtEl>
                                            <p:attrNameLst>
                                              <p:attrName>ppt_w</p:attrName>
                                            </p:attrNameLst>
                                          </p:cBhvr>
                                          <p:tavLst>
                                            <p:tav tm="0">
                                              <p:val>
                                                <p:fltVal val="0"/>
                                              </p:val>
                                            </p:tav>
                                            <p:tav tm="100000">
                                              <p:val>
                                                <p:strVal val="#ppt_w"/>
                                              </p:val>
                                            </p:tav>
                                          </p:tavLst>
                                        </p:anim>
                                        <p:anim calcmode="lin" valueType="num">
                                          <p:cBhvr>
                                            <p:cTn id="40" dur="500" fill="hold"/>
                                            <p:tgtEl>
                                              <p:spTgt spid="24"/>
                                            </p:tgtEl>
                                            <p:attrNameLst>
                                              <p:attrName>ppt_h</p:attrName>
                                            </p:attrNameLst>
                                          </p:cBhvr>
                                          <p:tavLst>
                                            <p:tav tm="0">
                                              <p:val>
                                                <p:fltVal val="0"/>
                                              </p:val>
                                            </p:tav>
                                            <p:tav tm="100000">
                                              <p:val>
                                                <p:strVal val="#ppt_h"/>
                                              </p:val>
                                            </p:tav>
                                          </p:tavLst>
                                        </p:anim>
                                        <p:anim calcmode="lin" valueType="num">
                                          <p:cBhvr>
                                            <p:cTn id="41" dur="500" fill="hold"/>
                                            <p:tgtEl>
                                              <p:spTgt spid="24"/>
                                            </p:tgtEl>
                                            <p:attrNameLst>
                                              <p:attrName>ppt_x</p:attrName>
                                            </p:attrNameLst>
                                          </p:cBhvr>
                                          <p:tavLst>
                                            <p:tav tm="0">
                                              <p:val>
                                                <p:fltVal val="0.5"/>
                                              </p:val>
                                            </p:tav>
                                            <p:tav tm="100000">
                                              <p:val>
                                                <p:strVal val="#ppt_x"/>
                                              </p:val>
                                            </p:tav>
                                          </p:tavLst>
                                        </p:anim>
                                        <p:anim calcmode="lin" valueType="num">
                                          <p:cBhvr>
                                            <p:cTn id="42" dur="500" fill="hold"/>
                                            <p:tgtEl>
                                              <p:spTgt spid="24"/>
                                            </p:tgtEl>
                                            <p:attrNameLst>
                                              <p:attrName>ppt_y</p:attrName>
                                            </p:attrNameLst>
                                          </p:cBhvr>
                                          <p:tavLst>
                                            <p:tav tm="0">
                                              <p:val>
                                                <p:fltVal val="0.5"/>
                                              </p:val>
                                            </p:tav>
                                            <p:tav tm="100000">
                                              <p:val>
                                                <p:strVal val="#ppt_y"/>
                                              </p:val>
                                            </p:tav>
                                          </p:tavLst>
                                        </p:anim>
                                      </p:childTnLst>
                                    </p:cTn>
                                  </p:par>
                                  <p:par>
                                    <p:cTn id="43" presetID="23" presetClass="entr" presetSubtype="528" fill="hold" nodeType="withEffect">
                                      <p:stCondLst>
                                        <p:cond delay="300"/>
                                      </p:stCondLst>
                                      <p:childTnLst>
                                        <p:set>
                                          <p:cBhvr>
                                            <p:cTn id="44" dur="1" fill="hold">
                                              <p:stCondLst>
                                                <p:cond delay="0"/>
                                              </p:stCondLst>
                                            </p:cTn>
                                            <p:tgtEl>
                                              <p:spTgt spid="27"/>
                                            </p:tgtEl>
                                            <p:attrNameLst>
                                              <p:attrName>style.visibility</p:attrName>
                                            </p:attrNameLst>
                                          </p:cBhvr>
                                          <p:to>
                                            <p:strVal val="visible"/>
                                          </p:to>
                                        </p:set>
                                        <p:anim calcmode="lin" valueType="num">
                                          <p:cBhvr>
                                            <p:cTn id="45" dur="500" fill="hold"/>
                                            <p:tgtEl>
                                              <p:spTgt spid="27"/>
                                            </p:tgtEl>
                                            <p:attrNameLst>
                                              <p:attrName>ppt_w</p:attrName>
                                            </p:attrNameLst>
                                          </p:cBhvr>
                                          <p:tavLst>
                                            <p:tav tm="0">
                                              <p:val>
                                                <p:fltVal val="0"/>
                                              </p:val>
                                            </p:tav>
                                            <p:tav tm="100000">
                                              <p:val>
                                                <p:strVal val="#ppt_w"/>
                                              </p:val>
                                            </p:tav>
                                          </p:tavLst>
                                        </p:anim>
                                        <p:anim calcmode="lin" valueType="num">
                                          <p:cBhvr>
                                            <p:cTn id="46" dur="500" fill="hold"/>
                                            <p:tgtEl>
                                              <p:spTgt spid="27"/>
                                            </p:tgtEl>
                                            <p:attrNameLst>
                                              <p:attrName>ppt_h</p:attrName>
                                            </p:attrNameLst>
                                          </p:cBhvr>
                                          <p:tavLst>
                                            <p:tav tm="0">
                                              <p:val>
                                                <p:fltVal val="0"/>
                                              </p:val>
                                            </p:tav>
                                            <p:tav tm="100000">
                                              <p:val>
                                                <p:strVal val="#ppt_h"/>
                                              </p:val>
                                            </p:tav>
                                          </p:tavLst>
                                        </p:anim>
                                        <p:anim calcmode="lin" valueType="num">
                                          <p:cBhvr>
                                            <p:cTn id="47" dur="500" fill="hold"/>
                                            <p:tgtEl>
                                              <p:spTgt spid="27"/>
                                            </p:tgtEl>
                                            <p:attrNameLst>
                                              <p:attrName>ppt_x</p:attrName>
                                            </p:attrNameLst>
                                          </p:cBhvr>
                                          <p:tavLst>
                                            <p:tav tm="0">
                                              <p:val>
                                                <p:fltVal val="0.5"/>
                                              </p:val>
                                            </p:tav>
                                            <p:tav tm="100000">
                                              <p:val>
                                                <p:strVal val="#ppt_x"/>
                                              </p:val>
                                            </p:tav>
                                          </p:tavLst>
                                        </p:anim>
                                        <p:anim calcmode="lin" valueType="num">
                                          <p:cBhvr>
                                            <p:cTn id="48" dur="500" fill="hold"/>
                                            <p:tgtEl>
                                              <p:spTgt spid="27"/>
                                            </p:tgtEl>
                                            <p:attrNameLst>
                                              <p:attrName>ppt_y</p:attrName>
                                            </p:attrNameLst>
                                          </p:cBhvr>
                                          <p:tavLst>
                                            <p:tav tm="0">
                                              <p:val>
                                                <p:fltVal val="0.5"/>
                                              </p:val>
                                            </p:tav>
                                            <p:tav tm="100000">
                                              <p:val>
                                                <p:strVal val="#ppt_y"/>
                                              </p:val>
                                            </p:tav>
                                          </p:tavLst>
                                        </p:anim>
                                      </p:childTnLst>
                                    </p:cTn>
                                  </p:par>
                                  <p:par>
                                    <p:cTn id="49" presetID="23" presetClass="entr" presetSubtype="528" fill="hold" nodeType="withEffect">
                                      <p:stCondLst>
                                        <p:cond delay="100"/>
                                      </p:stCondLst>
                                      <p:childTnLst>
                                        <p:set>
                                          <p:cBhvr>
                                            <p:cTn id="50" dur="1" fill="hold">
                                              <p:stCondLst>
                                                <p:cond delay="0"/>
                                              </p:stCondLst>
                                            </p:cTn>
                                            <p:tgtEl>
                                              <p:spTgt spid="30"/>
                                            </p:tgtEl>
                                            <p:attrNameLst>
                                              <p:attrName>style.visibility</p:attrName>
                                            </p:attrNameLst>
                                          </p:cBhvr>
                                          <p:to>
                                            <p:strVal val="visible"/>
                                          </p:to>
                                        </p:set>
                                        <p:anim calcmode="lin" valueType="num">
                                          <p:cBhvr>
                                            <p:cTn id="51" dur="500" fill="hold"/>
                                            <p:tgtEl>
                                              <p:spTgt spid="30"/>
                                            </p:tgtEl>
                                            <p:attrNameLst>
                                              <p:attrName>ppt_w</p:attrName>
                                            </p:attrNameLst>
                                          </p:cBhvr>
                                          <p:tavLst>
                                            <p:tav tm="0">
                                              <p:val>
                                                <p:fltVal val="0"/>
                                              </p:val>
                                            </p:tav>
                                            <p:tav tm="100000">
                                              <p:val>
                                                <p:strVal val="#ppt_w"/>
                                              </p:val>
                                            </p:tav>
                                          </p:tavLst>
                                        </p:anim>
                                        <p:anim calcmode="lin" valueType="num">
                                          <p:cBhvr>
                                            <p:cTn id="52" dur="500" fill="hold"/>
                                            <p:tgtEl>
                                              <p:spTgt spid="30"/>
                                            </p:tgtEl>
                                            <p:attrNameLst>
                                              <p:attrName>ppt_h</p:attrName>
                                            </p:attrNameLst>
                                          </p:cBhvr>
                                          <p:tavLst>
                                            <p:tav tm="0">
                                              <p:val>
                                                <p:fltVal val="0"/>
                                              </p:val>
                                            </p:tav>
                                            <p:tav tm="100000">
                                              <p:val>
                                                <p:strVal val="#ppt_h"/>
                                              </p:val>
                                            </p:tav>
                                          </p:tavLst>
                                        </p:anim>
                                        <p:anim calcmode="lin" valueType="num">
                                          <p:cBhvr>
                                            <p:cTn id="53" dur="500" fill="hold"/>
                                            <p:tgtEl>
                                              <p:spTgt spid="30"/>
                                            </p:tgtEl>
                                            <p:attrNameLst>
                                              <p:attrName>ppt_x</p:attrName>
                                            </p:attrNameLst>
                                          </p:cBhvr>
                                          <p:tavLst>
                                            <p:tav tm="0">
                                              <p:val>
                                                <p:fltVal val="0.5"/>
                                              </p:val>
                                            </p:tav>
                                            <p:tav tm="100000">
                                              <p:val>
                                                <p:strVal val="#ppt_x"/>
                                              </p:val>
                                            </p:tav>
                                          </p:tavLst>
                                        </p:anim>
                                        <p:anim calcmode="lin" valueType="num">
                                          <p:cBhvr>
                                            <p:cTn id="54" dur="500" fill="hold"/>
                                            <p:tgtEl>
                                              <p:spTgt spid="30"/>
                                            </p:tgtEl>
                                            <p:attrNameLst>
                                              <p:attrName>ppt_y</p:attrName>
                                            </p:attrNameLst>
                                          </p:cBhvr>
                                          <p:tavLst>
                                            <p:tav tm="0">
                                              <p:val>
                                                <p:fltVal val="0.5"/>
                                              </p:val>
                                            </p:tav>
                                            <p:tav tm="100000">
                                              <p:val>
                                                <p:strVal val="#ppt_y"/>
                                              </p:val>
                                            </p:tav>
                                          </p:tavLst>
                                        </p:anim>
                                      </p:childTnLst>
                                    </p:cTn>
                                  </p:par>
                                  <p:par>
                                    <p:cTn id="55" presetID="23" presetClass="entr" presetSubtype="528" fill="hold" nodeType="withEffect">
                                      <p:stCondLst>
                                        <p:cond delay="600"/>
                                      </p:stCondLst>
                                      <p:childTnLst>
                                        <p:set>
                                          <p:cBhvr>
                                            <p:cTn id="56" dur="1" fill="hold">
                                              <p:stCondLst>
                                                <p:cond delay="0"/>
                                              </p:stCondLst>
                                            </p:cTn>
                                            <p:tgtEl>
                                              <p:spTgt spid="33"/>
                                            </p:tgtEl>
                                            <p:attrNameLst>
                                              <p:attrName>style.visibility</p:attrName>
                                            </p:attrNameLst>
                                          </p:cBhvr>
                                          <p:to>
                                            <p:strVal val="visible"/>
                                          </p:to>
                                        </p:set>
                                        <p:anim calcmode="lin" valueType="num">
                                          <p:cBhvr>
                                            <p:cTn id="57" dur="500" fill="hold"/>
                                            <p:tgtEl>
                                              <p:spTgt spid="33"/>
                                            </p:tgtEl>
                                            <p:attrNameLst>
                                              <p:attrName>ppt_w</p:attrName>
                                            </p:attrNameLst>
                                          </p:cBhvr>
                                          <p:tavLst>
                                            <p:tav tm="0">
                                              <p:val>
                                                <p:fltVal val="0"/>
                                              </p:val>
                                            </p:tav>
                                            <p:tav tm="100000">
                                              <p:val>
                                                <p:strVal val="#ppt_w"/>
                                              </p:val>
                                            </p:tav>
                                          </p:tavLst>
                                        </p:anim>
                                        <p:anim calcmode="lin" valueType="num">
                                          <p:cBhvr>
                                            <p:cTn id="58" dur="500" fill="hold"/>
                                            <p:tgtEl>
                                              <p:spTgt spid="33"/>
                                            </p:tgtEl>
                                            <p:attrNameLst>
                                              <p:attrName>ppt_h</p:attrName>
                                            </p:attrNameLst>
                                          </p:cBhvr>
                                          <p:tavLst>
                                            <p:tav tm="0">
                                              <p:val>
                                                <p:fltVal val="0"/>
                                              </p:val>
                                            </p:tav>
                                            <p:tav tm="100000">
                                              <p:val>
                                                <p:strVal val="#ppt_h"/>
                                              </p:val>
                                            </p:tav>
                                          </p:tavLst>
                                        </p:anim>
                                        <p:anim calcmode="lin" valueType="num">
                                          <p:cBhvr>
                                            <p:cTn id="59" dur="500" fill="hold"/>
                                            <p:tgtEl>
                                              <p:spTgt spid="33"/>
                                            </p:tgtEl>
                                            <p:attrNameLst>
                                              <p:attrName>ppt_x</p:attrName>
                                            </p:attrNameLst>
                                          </p:cBhvr>
                                          <p:tavLst>
                                            <p:tav tm="0">
                                              <p:val>
                                                <p:fltVal val="0.5"/>
                                              </p:val>
                                            </p:tav>
                                            <p:tav tm="100000">
                                              <p:val>
                                                <p:strVal val="#ppt_x"/>
                                              </p:val>
                                            </p:tav>
                                          </p:tavLst>
                                        </p:anim>
                                        <p:anim calcmode="lin" valueType="num">
                                          <p:cBhvr>
                                            <p:cTn id="60" dur="500" fill="hold"/>
                                            <p:tgtEl>
                                              <p:spTgt spid="33"/>
                                            </p:tgtEl>
                                            <p:attrNameLst>
                                              <p:attrName>ppt_y</p:attrName>
                                            </p:attrNameLst>
                                          </p:cBhvr>
                                          <p:tavLst>
                                            <p:tav tm="0">
                                              <p:val>
                                                <p:fltVal val="0.5"/>
                                              </p:val>
                                            </p:tav>
                                            <p:tav tm="100000">
                                              <p:val>
                                                <p:strVal val="#ppt_y"/>
                                              </p:val>
                                            </p:tav>
                                          </p:tavLst>
                                        </p:anim>
                                      </p:childTnLst>
                                    </p:cTn>
                                  </p:par>
                                  <p:par>
                                    <p:cTn id="61" presetID="23" presetClass="entr" presetSubtype="528" fill="hold" nodeType="withEffect">
                                      <p:stCondLst>
                                        <p:cond delay="300"/>
                                      </p:stCondLst>
                                      <p:childTnLst>
                                        <p:set>
                                          <p:cBhvr>
                                            <p:cTn id="62" dur="1" fill="hold">
                                              <p:stCondLst>
                                                <p:cond delay="0"/>
                                              </p:stCondLst>
                                            </p:cTn>
                                            <p:tgtEl>
                                              <p:spTgt spid="36"/>
                                            </p:tgtEl>
                                            <p:attrNameLst>
                                              <p:attrName>style.visibility</p:attrName>
                                            </p:attrNameLst>
                                          </p:cBhvr>
                                          <p:to>
                                            <p:strVal val="visible"/>
                                          </p:to>
                                        </p:set>
                                        <p:anim calcmode="lin" valueType="num">
                                          <p:cBhvr>
                                            <p:cTn id="63" dur="500" fill="hold"/>
                                            <p:tgtEl>
                                              <p:spTgt spid="36"/>
                                            </p:tgtEl>
                                            <p:attrNameLst>
                                              <p:attrName>ppt_w</p:attrName>
                                            </p:attrNameLst>
                                          </p:cBhvr>
                                          <p:tavLst>
                                            <p:tav tm="0">
                                              <p:val>
                                                <p:fltVal val="0"/>
                                              </p:val>
                                            </p:tav>
                                            <p:tav tm="100000">
                                              <p:val>
                                                <p:strVal val="#ppt_w"/>
                                              </p:val>
                                            </p:tav>
                                          </p:tavLst>
                                        </p:anim>
                                        <p:anim calcmode="lin" valueType="num">
                                          <p:cBhvr>
                                            <p:cTn id="64" dur="500" fill="hold"/>
                                            <p:tgtEl>
                                              <p:spTgt spid="36"/>
                                            </p:tgtEl>
                                            <p:attrNameLst>
                                              <p:attrName>ppt_h</p:attrName>
                                            </p:attrNameLst>
                                          </p:cBhvr>
                                          <p:tavLst>
                                            <p:tav tm="0">
                                              <p:val>
                                                <p:fltVal val="0"/>
                                              </p:val>
                                            </p:tav>
                                            <p:tav tm="100000">
                                              <p:val>
                                                <p:strVal val="#ppt_h"/>
                                              </p:val>
                                            </p:tav>
                                          </p:tavLst>
                                        </p:anim>
                                        <p:anim calcmode="lin" valueType="num">
                                          <p:cBhvr>
                                            <p:cTn id="65" dur="500" fill="hold"/>
                                            <p:tgtEl>
                                              <p:spTgt spid="36"/>
                                            </p:tgtEl>
                                            <p:attrNameLst>
                                              <p:attrName>ppt_x</p:attrName>
                                            </p:attrNameLst>
                                          </p:cBhvr>
                                          <p:tavLst>
                                            <p:tav tm="0">
                                              <p:val>
                                                <p:fltVal val="0.5"/>
                                              </p:val>
                                            </p:tav>
                                            <p:tav tm="100000">
                                              <p:val>
                                                <p:strVal val="#ppt_x"/>
                                              </p:val>
                                            </p:tav>
                                          </p:tavLst>
                                        </p:anim>
                                        <p:anim calcmode="lin" valueType="num">
                                          <p:cBhvr>
                                            <p:cTn id="66" dur="500" fill="hold"/>
                                            <p:tgtEl>
                                              <p:spTgt spid="36"/>
                                            </p:tgtEl>
                                            <p:attrNameLst>
                                              <p:attrName>ppt_y</p:attrName>
                                            </p:attrNameLst>
                                          </p:cBhvr>
                                          <p:tavLst>
                                            <p:tav tm="0">
                                              <p:val>
                                                <p:fltVal val="0.5"/>
                                              </p:val>
                                            </p:tav>
                                            <p:tav tm="100000">
                                              <p:val>
                                                <p:strVal val="#ppt_y"/>
                                              </p:val>
                                            </p:tav>
                                          </p:tavLst>
                                        </p:anim>
                                      </p:childTnLst>
                                    </p:cTn>
                                  </p:par>
                                  <p:par>
                                    <p:cTn id="67" presetID="23" presetClass="entr" presetSubtype="528" fill="hold" nodeType="withEffect">
                                      <p:stCondLst>
                                        <p:cond delay="300"/>
                                      </p:stCondLst>
                                      <p:childTnLst>
                                        <p:set>
                                          <p:cBhvr>
                                            <p:cTn id="68" dur="1" fill="hold">
                                              <p:stCondLst>
                                                <p:cond delay="0"/>
                                              </p:stCondLst>
                                            </p:cTn>
                                            <p:tgtEl>
                                              <p:spTgt spid="39"/>
                                            </p:tgtEl>
                                            <p:attrNameLst>
                                              <p:attrName>style.visibility</p:attrName>
                                            </p:attrNameLst>
                                          </p:cBhvr>
                                          <p:to>
                                            <p:strVal val="visible"/>
                                          </p:to>
                                        </p:set>
                                        <p:anim calcmode="lin" valueType="num">
                                          <p:cBhvr>
                                            <p:cTn id="69" dur="500" fill="hold"/>
                                            <p:tgtEl>
                                              <p:spTgt spid="39"/>
                                            </p:tgtEl>
                                            <p:attrNameLst>
                                              <p:attrName>ppt_w</p:attrName>
                                            </p:attrNameLst>
                                          </p:cBhvr>
                                          <p:tavLst>
                                            <p:tav tm="0">
                                              <p:val>
                                                <p:fltVal val="0"/>
                                              </p:val>
                                            </p:tav>
                                            <p:tav tm="100000">
                                              <p:val>
                                                <p:strVal val="#ppt_w"/>
                                              </p:val>
                                            </p:tav>
                                          </p:tavLst>
                                        </p:anim>
                                        <p:anim calcmode="lin" valueType="num">
                                          <p:cBhvr>
                                            <p:cTn id="70" dur="500" fill="hold"/>
                                            <p:tgtEl>
                                              <p:spTgt spid="39"/>
                                            </p:tgtEl>
                                            <p:attrNameLst>
                                              <p:attrName>ppt_h</p:attrName>
                                            </p:attrNameLst>
                                          </p:cBhvr>
                                          <p:tavLst>
                                            <p:tav tm="0">
                                              <p:val>
                                                <p:fltVal val="0"/>
                                              </p:val>
                                            </p:tav>
                                            <p:tav tm="100000">
                                              <p:val>
                                                <p:strVal val="#ppt_h"/>
                                              </p:val>
                                            </p:tav>
                                          </p:tavLst>
                                        </p:anim>
                                        <p:anim calcmode="lin" valueType="num">
                                          <p:cBhvr>
                                            <p:cTn id="71" dur="500" fill="hold"/>
                                            <p:tgtEl>
                                              <p:spTgt spid="39"/>
                                            </p:tgtEl>
                                            <p:attrNameLst>
                                              <p:attrName>ppt_x</p:attrName>
                                            </p:attrNameLst>
                                          </p:cBhvr>
                                          <p:tavLst>
                                            <p:tav tm="0">
                                              <p:val>
                                                <p:fltVal val="0.5"/>
                                              </p:val>
                                            </p:tav>
                                            <p:tav tm="100000">
                                              <p:val>
                                                <p:strVal val="#ppt_x"/>
                                              </p:val>
                                            </p:tav>
                                          </p:tavLst>
                                        </p:anim>
                                        <p:anim calcmode="lin" valueType="num">
                                          <p:cBhvr>
                                            <p:cTn id="72" dur="500" fill="hold"/>
                                            <p:tgtEl>
                                              <p:spTgt spid="39"/>
                                            </p:tgtEl>
                                            <p:attrNameLst>
                                              <p:attrName>ppt_y</p:attrName>
                                            </p:attrNameLst>
                                          </p:cBhvr>
                                          <p:tavLst>
                                            <p:tav tm="0">
                                              <p:val>
                                                <p:fltVal val="0.5"/>
                                              </p:val>
                                            </p:tav>
                                            <p:tav tm="100000">
                                              <p:val>
                                                <p:strVal val="#ppt_y"/>
                                              </p:val>
                                            </p:tav>
                                          </p:tavLst>
                                        </p:anim>
                                      </p:childTnLst>
                                    </p:cTn>
                                  </p:par>
                                  <p:par>
                                    <p:cTn id="73" presetID="23" presetClass="entr" presetSubtype="528" fill="hold" nodeType="withEffect">
                                      <p:stCondLst>
                                        <p:cond delay="600"/>
                                      </p:stCondLst>
                                      <p:childTnLst>
                                        <p:set>
                                          <p:cBhvr>
                                            <p:cTn id="74" dur="1" fill="hold">
                                              <p:stCondLst>
                                                <p:cond delay="0"/>
                                              </p:stCondLst>
                                            </p:cTn>
                                            <p:tgtEl>
                                              <p:spTgt spid="42"/>
                                            </p:tgtEl>
                                            <p:attrNameLst>
                                              <p:attrName>style.visibility</p:attrName>
                                            </p:attrNameLst>
                                          </p:cBhvr>
                                          <p:to>
                                            <p:strVal val="visible"/>
                                          </p:to>
                                        </p:set>
                                        <p:anim calcmode="lin" valueType="num">
                                          <p:cBhvr>
                                            <p:cTn id="75" dur="500" fill="hold"/>
                                            <p:tgtEl>
                                              <p:spTgt spid="42"/>
                                            </p:tgtEl>
                                            <p:attrNameLst>
                                              <p:attrName>ppt_w</p:attrName>
                                            </p:attrNameLst>
                                          </p:cBhvr>
                                          <p:tavLst>
                                            <p:tav tm="0">
                                              <p:val>
                                                <p:fltVal val="0"/>
                                              </p:val>
                                            </p:tav>
                                            <p:tav tm="100000">
                                              <p:val>
                                                <p:strVal val="#ppt_w"/>
                                              </p:val>
                                            </p:tav>
                                          </p:tavLst>
                                        </p:anim>
                                        <p:anim calcmode="lin" valueType="num">
                                          <p:cBhvr>
                                            <p:cTn id="76" dur="500" fill="hold"/>
                                            <p:tgtEl>
                                              <p:spTgt spid="42"/>
                                            </p:tgtEl>
                                            <p:attrNameLst>
                                              <p:attrName>ppt_h</p:attrName>
                                            </p:attrNameLst>
                                          </p:cBhvr>
                                          <p:tavLst>
                                            <p:tav tm="0">
                                              <p:val>
                                                <p:fltVal val="0"/>
                                              </p:val>
                                            </p:tav>
                                            <p:tav tm="100000">
                                              <p:val>
                                                <p:strVal val="#ppt_h"/>
                                              </p:val>
                                            </p:tav>
                                          </p:tavLst>
                                        </p:anim>
                                        <p:anim calcmode="lin" valueType="num">
                                          <p:cBhvr>
                                            <p:cTn id="77" dur="500" fill="hold"/>
                                            <p:tgtEl>
                                              <p:spTgt spid="42"/>
                                            </p:tgtEl>
                                            <p:attrNameLst>
                                              <p:attrName>ppt_x</p:attrName>
                                            </p:attrNameLst>
                                          </p:cBhvr>
                                          <p:tavLst>
                                            <p:tav tm="0">
                                              <p:val>
                                                <p:fltVal val="0.5"/>
                                              </p:val>
                                            </p:tav>
                                            <p:tav tm="100000">
                                              <p:val>
                                                <p:strVal val="#ppt_x"/>
                                              </p:val>
                                            </p:tav>
                                          </p:tavLst>
                                        </p:anim>
                                        <p:anim calcmode="lin" valueType="num">
                                          <p:cBhvr>
                                            <p:cTn id="78" dur="500" fill="hold"/>
                                            <p:tgtEl>
                                              <p:spTgt spid="42"/>
                                            </p:tgtEl>
                                            <p:attrNameLst>
                                              <p:attrName>ppt_y</p:attrName>
                                            </p:attrNameLst>
                                          </p:cBhvr>
                                          <p:tavLst>
                                            <p:tav tm="0">
                                              <p:val>
                                                <p:fltVal val="0.5"/>
                                              </p:val>
                                            </p:tav>
                                            <p:tav tm="100000">
                                              <p:val>
                                                <p:strVal val="#ppt_y"/>
                                              </p:val>
                                            </p:tav>
                                          </p:tavLst>
                                        </p:anim>
                                      </p:childTnLst>
                                    </p:cTn>
                                  </p:par>
                                  <p:par>
                                    <p:cTn id="79" presetID="23" presetClass="entr" presetSubtype="528" fill="hold" nodeType="withEffect">
                                      <p:stCondLst>
                                        <p:cond delay="600"/>
                                      </p:stCondLst>
                                      <p:childTnLst>
                                        <p:set>
                                          <p:cBhvr>
                                            <p:cTn id="80" dur="1" fill="hold">
                                              <p:stCondLst>
                                                <p:cond delay="0"/>
                                              </p:stCondLst>
                                            </p:cTn>
                                            <p:tgtEl>
                                              <p:spTgt spid="45"/>
                                            </p:tgtEl>
                                            <p:attrNameLst>
                                              <p:attrName>style.visibility</p:attrName>
                                            </p:attrNameLst>
                                          </p:cBhvr>
                                          <p:to>
                                            <p:strVal val="visible"/>
                                          </p:to>
                                        </p:set>
                                        <p:anim calcmode="lin" valueType="num">
                                          <p:cBhvr>
                                            <p:cTn id="81" dur="500" fill="hold"/>
                                            <p:tgtEl>
                                              <p:spTgt spid="45"/>
                                            </p:tgtEl>
                                            <p:attrNameLst>
                                              <p:attrName>ppt_w</p:attrName>
                                            </p:attrNameLst>
                                          </p:cBhvr>
                                          <p:tavLst>
                                            <p:tav tm="0">
                                              <p:val>
                                                <p:fltVal val="0"/>
                                              </p:val>
                                            </p:tav>
                                            <p:tav tm="100000">
                                              <p:val>
                                                <p:strVal val="#ppt_w"/>
                                              </p:val>
                                            </p:tav>
                                          </p:tavLst>
                                        </p:anim>
                                        <p:anim calcmode="lin" valueType="num">
                                          <p:cBhvr>
                                            <p:cTn id="82" dur="500" fill="hold"/>
                                            <p:tgtEl>
                                              <p:spTgt spid="45"/>
                                            </p:tgtEl>
                                            <p:attrNameLst>
                                              <p:attrName>ppt_h</p:attrName>
                                            </p:attrNameLst>
                                          </p:cBhvr>
                                          <p:tavLst>
                                            <p:tav tm="0">
                                              <p:val>
                                                <p:fltVal val="0"/>
                                              </p:val>
                                            </p:tav>
                                            <p:tav tm="100000">
                                              <p:val>
                                                <p:strVal val="#ppt_h"/>
                                              </p:val>
                                            </p:tav>
                                          </p:tavLst>
                                        </p:anim>
                                        <p:anim calcmode="lin" valueType="num">
                                          <p:cBhvr>
                                            <p:cTn id="83" dur="500" fill="hold"/>
                                            <p:tgtEl>
                                              <p:spTgt spid="45"/>
                                            </p:tgtEl>
                                            <p:attrNameLst>
                                              <p:attrName>ppt_x</p:attrName>
                                            </p:attrNameLst>
                                          </p:cBhvr>
                                          <p:tavLst>
                                            <p:tav tm="0">
                                              <p:val>
                                                <p:fltVal val="0.5"/>
                                              </p:val>
                                            </p:tav>
                                            <p:tav tm="100000">
                                              <p:val>
                                                <p:strVal val="#ppt_x"/>
                                              </p:val>
                                            </p:tav>
                                          </p:tavLst>
                                        </p:anim>
                                        <p:anim calcmode="lin" valueType="num">
                                          <p:cBhvr>
                                            <p:cTn id="84" dur="500" fill="hold"/>
                                            <p:tgtEl>
                                              <p:spTgt spid="45"/>
                                            </p:tgtEl>
                                            <p:attrNameLst>
                                              <p:attrName>ppt_y</p:attrName>
                                            </p:attrNameLst>
                                          </p:cBhvr>
                                          <p:tavLst>
                                            <p:tav tm="0">
                                              <p:val>
                                                <p:fltVal val="0.5"/>
                                              </p:val>
                                            </p:tav>
                                            <p:tav tm="100000">
                                              <p:val>
                                                <p:strVal val="#ppt_y"/>
                                              </p:val>
                                            </p:tav>
                                          </p:tavLst>
                                        </p:anim>
                                      </p:childTnLst>
                                    </p:cTn>
                                  </p:par>
                                  <p:par>
                                    <p:cTn id="85" presetID="23" presetClass="entr" presetSubtype="528" fill="hold" nodeType="withEffect">
                                      <p:stCondLst>
                                        <p:cond delay="300"/>
                                      </p:stCondLst>
                                      <p:childTnLst>
                                        <p:set>
                                          <p:cBhvr>
                                            <p:cTn id="86" dur="1" fill="hold">
                                              <p:stCondLst>
                                                <p:cond delay="0"/>
                                              </p:stCondLst>
                                            </p:cTn>
                                            <p:tgtEl>
                                              <p:spTgt spid="48"/>
                                            </p:tgtEl>
                                            <p:attrNameLst>
                                              <p:attrName>style.visibility</p:attrName>
                                            </p:attrNameLst>
                                          </p:cBhvr>
                                          <p:to>
                                            <p:strVal val="visible"/>
                                          </p:to>
                                        </p:set>
                                        <p:anim calcmode="lin" valueType="num">
                                          <p:cBhvr>
                                            <p:cTn id="87" dur="500" fill="hold"/>
                                            <p:tgtEl>
                                              <p:spTgt spid="48"/>
                                            </p:tgtEl>
                                            <p:attrNameLst>
                                              <p:attrName>ppt_w</p:attrName>
                                            </p:attrNameLst>
                                          </p:cBhvr>
                                          <p:tavLst>
                                            <p:tav tm="0">
                                              <p:val>
                                                <p:fltVal val="0"/>
                                              </p:val>
                                            </p:tav>
                                            <p:tav tm="100000">
                                              <p:val>
                                                <p:strVal val="#ppt_w"/>
                                              </p:val>
                                            </p:tav>
                                          </p:tavLst>
                                        </p:anim>
                                        <p:anim calcmode="lin" valueType="num">
                                          <p:cBhvr>
                                            <p:cTn id="88" dur="500" fill="hold"/>
                                            <p:tgtEl>
                                              <p:spTgt spid="48"/>
                                            </p:tgtEl>
                                            <p:attrNameLst>
                                              <p:attrName>ppt_h</p:attrName>
                                            </p:attrNameLst>
                                          </p:cBhvr>
                                          <p:tavLst>
                                            <p:tav tm="0">
                                              <p:val>
                                                <p:fltVal val="0"/>
                                              </p:val>
                                            </p:tav>
                                            <p:tav tm="100000">
                                              <p:val>
                                                <p:strVal val="#ppt_h"/>
                                              </p:val>
                                            </p:tav>
                                          </p:tavLst>
                                        </p:anim>
                                        <p:anim calcmode="lin" valueType="num">
                                          <p:cBhvr>
                                            <p:cTn id="89" dur="500" fill="hold"/>
                                            <p:tgtEl>
                                              <p:spTgt spid="48"/>
                                            </p:tgtEl>
                                            <p:attrNameLst>
                                              <p:attrName>ppt_x</p:attrName>
                                            </p:attrNameLst>
                                          </p:cBhvr>
                                          <p:tavLst>
                                            <p:tav tm="0">
                                              <p:val>
                                                <p:fltVal val="0.5"/>
                                              </p:val>
                                            </p:tav>
                                            <p:tav tm="100000">
                                              <p:val>
                                                <p:strVal val="#ppt_x"/>
                                              </p:val>
                                            </p:tav>
                                          </p:tavLst>
                                        </p:anim>
                                        <p:anim calcmode="lin" valueType="num">
                                          <p:cBhvr>
                                            <p:cTn id="90" dur="500" fill="hold"/>
                                            <p:tgtEl>
                                              <p:spTgt spid="48"/>
                                            </p:tgtEl>
                                            <p:attrNameLst>
                                              <p:attrName>ppt_y</p:attrName>
                                            </p:attrNameLst>
                                          </p:cBhvr>
                                          <p:tavLst>
                                            <p:tav tm="0">
                                              <p:val>
                                                <p:fltVal val="0.5"/>
                                              </p:val>
                                            </p:tav>
                                            <p:tav tm="100000">
                                              <p:val>
                                                <p:strVal val="#ppt_y"/>
                                              </p:val>
                                            </p:tav>
                                          </p:tavLst>
                                        </p:anim>
                                      </p:childTnLst>
                                    </p:cTn>
                                  </p:par>
                                  <p:par>
                                    <p:cTn id="91" presetID="23" presetClass="entr" presetSubtype="528" fill="hold" nodeType="withEffect">
                                      <p:stCondLst>
                                        <p:cond delay="600"/>
                                      </p:stCondLst>
                                      <p:childTnLst>
                                        <p:set>
                                          <p:cBhvr>
                                            <p:cTn id="92" dur="1" fill="hold">
                                              <p:stCondLst>
                                                <p:cond delay="0"/>
                                              </p:stCondLst>
                                            </p:cTn>
                                            <p:tgtEl>
                                              <p:spTgt spid="51"/>
                                            </p:tgtEl>
                                            <p:attrNameLst>
                                              <p:attrName>style.visibility</p:attrName>
                                            </p:attrNameLst>
                                          </p:cBhvr>
                                          <p:to>
                                            <p:strVal val="visible"/>
                                          </p:to>
                                        </p:set>
                                        <p:anim calcmode="lin" valueType="num">
                                          <p:cBhvr>
                                            <p:cTn id="93" dur="500" fill="hold"/>
                                            <p:tgtEl>
                                              <p:spTgt spid="51"/>
                                            </p:tgtEl>
                                            <p:attrNameLst>
                                              <p:attrName>ppt_w</p:attrName>
                                            </p:attrNameLst>
                                          </p:cBhvr>
                                          <p:tavLst>
                                            <p:tav tm="0">
                                              <p:val>
                                                <p:fltVal val="0"/>
                                              </p:val>
                                            </p:tav>
                                            <p:tav tm="100000">
                                              <p:val>
                                                <p:strVal val="#ppt_w"/>
                                              </p:val>
                                            </p:tav>
                                          </p:tavLst>
                                        </p:anim>
                                        <p:anim calcmode="lin" valueType="num">
                                          <p:cBhvr>
                                            <p:cTn id="94" dur="500" fill="hold"/>
                                            <p:tgtEl>
                                              <p:spTgt spid="51"/>
                                            </p:tgtEl>
                                            <p:attrNameLst>
                                              <p:attrName>ppt_h</p:attrName>
                                            </p:attrNameLst>
                                          </p:cBhvr>
                                          <p:tavLst>
                                            <p:tav tm="0">
                                              <p:val>
                                                <p:fltVal val="0"/>
                                              </p:val>
                                            </p:tav>
                                            <p:tav tm="100000">
                                              <p:val>
                                                <p:strVal val="#ppt_h"/>
                                              </p:val>
                                            </p:tav>
                                          </p:tavLst>
                                        </p:anim>
                                        <p:anim calcmode="lin" valueType="num">
                                          <p:cBhvr>
                                            <p:cTn id="95" dur="500" fill="hold"/>
                                            <p:tgtEl>
                                              <p:spTgt spid="51"/>
                                            </p:tgtEl>
                                            <p:attrNameLst>
                                              <p:attrName>ppt_x</p:attrName>
                                            </p:attrNameLst>
                                          </p:cBhvr>
                                          <p:tavLst>
                                            <p:tav tm="0">
                                              <p:val>
                                                <p:fltVal val="0.5"/>
                                              </p:val>
                                            </p:tav>
                                            <p:tav tm="100000">
                                              <p:val>
                                                <p:strVal val="#ppt_x"/>
                                              </p:val>
                                            </p:tav>
                                          </p:tavLst>
                                        </p:anim>
                                        <p:anim calcmode="lin" valueType="num">
                                          <p:cBhvr>
                                            <p:cTn id="96" dur="500" fill="hold"/>
                                            <p:tgtEl>
                                              <p:spTgt spid="51"/>
                                            </p:tgtEl>
                                            <p:attrNameLst>
                                              <p:attrName>ppt_y</p:attrName>
                                            </p:attrNameLst>
                                          </p:cBhvr>
                                          <p:tavLst>
                                            <p:tav tm="0">
                                              <p:val>
                                                <p:fltVal val="0.5"/>
                                              </p:val>
                                            </p:tav>
                                            <p:tav tm="100000">
                                              <p:val>
                                                <p:strVal val="#ppt_y"/>
                                              </p:val>
                                            </p:tav>
                                          </p:tavLst>
                                        </p:anim>
                                      </p:childTnLst>
                                    </p:cTn>
                                  </p:par>
                                  <p:par>
                                    <p:cTn id="97" presetID="23" presetClass="entr" presetSubtype="528" fill="hold" nodeType="withEffect">
                                      <p:stCondLst>
                                        <p:cond delay="600"/>
                                      </p:stCondLst>
                                      <p:childTnLst>
                                        <p:set>
                                          <p:cBhvr>
                                            <p:cTn id="98" dur="1" fill="hold">
                                              <p:stCondLst>
                                                <p:cond delay="0"/>
                                              </p:stCondLst>
                                            </p:cTn>
                                            <p:tgtEl>
                                              <p:spTgt spid="54"/>
                                            </p:tgtEl>
                                            <p:attrNameLst>
                                              <p:attrName>style.visibility</p:attrName>
                                            </p:attrNameLst>
                                          </p:cBhvr>
                                          <p:to>
                                            <p:strVal val="visible"/>
                                          </p:to>
                                        </p:set>
                                        <p:anim calcmode="lin" valueType="num">
                                          <p:cBhvr>
                                            <p:cTn id="99" dur="500" fill="hold"/>
                                            <p:tgtEl>
                                              <p:spTgt spid="54"/>
                                            </p:tgtEl>
                                            <p:attrNameLst>
                                              <p:attrName>ppt_w</p:attrName>
                                            </p:attrNameLst>
                                          </p:cBhvr>
                                          <p:tavLst>
                                            <p:tav tm="0">
                                              <p:val>
                                                <p:fltVal val="0"/>
                                              </p:val>
                                            </p:tav>
                                            <p:tav tm="100000">
                                              <p:val>
                                                <p:strVal val="#ppt_w"/>
                                              </p:val>
                                            </p:tav>
                                          </p:tavLst>
                                        </p:anim>
                                        <p:anim calcmode="lin" valueType="num">
                                          <p:cBhvr>
                                            <p:cTn id="100" dur="500" fill="hold"/>
                                            <p:tgtEl>
                                              <p:spTgt spid="54"/>
                                            </p:tgtEl>
                                            <p:attrNameLst>
                                              <p:attrName>ppt_h</p:attrName>
                                            </p:attrNameLst>
                                          </p:cBhvr>
                                          <p:tavLst>
                                            <p:tav tm="0">
                                              <p:val>
                                                <p:fltVal val="0"/>
                                              </p:val>
                                            </p:tav>
                                            <p:tav tm="100000">
                                              <p:val>
                                                <p:strVal val="#ppt_h"/>
                                              </p:val>
                                            </p:tav>
                                          </p:tavLst>
                                        </p:anim>
                                        <p:anim calcmode="lin" valueType="num">
                                          <p:cBhvr>
                                            <p:cTn id="101" dur="500" fill="hold"/>
                                            <p:tgtEl>
                                              <p:spTgt spid="54"/>
                                            </p:tgtEl>
                                            <p:attrNameLst>
                                              <p:attrName>ppt_x</p:attrName>
                                            </p:attrNameLst>
                                          </p:cBhvr>
                                          <p:tavLst>
                                            <p:tav tm="0">
                                              <p:val>
                                                <p:fltVal val="0.5"/>
                                              </p:val>
                                            </p:tav>
                                            <p:tav tm="100000">
                                              <p:val>
                                                <p:strVal val="#ppt_x"/>
                                              </p:val>
                                            </p:tav>
                                          </p:tavLst>
                                        </p:anim>
                                        <p:anim calcmode="lin" valueType="num">
                                          <p:cBhvr>
                                            <p:cTn id="102" dur="500" fill="hold"/>
                                            <p:tgtEl>
                                              <p:spTgt spid="54"/>
                                            </p:tgtEl>
                                            <p:attrNameLst>
                                              <p:attrName>ppt_y</p:attrName>
                                            </p:attrNameLst>
                                          </p:cBhvr>
                                          <p:tavLst>
                                            <p:tav tm="0">
                                              <p:val>
                                                <p:fltVal val="0.5"/>
                                              </p:val>
                                            </p:tav>
                                            <p:tav tm="100000">
                                              <p:val>
                                                <p:strVal val="#ppt_y"/>
                                              </p:val>
                                            </p:tav>
                                          </p:tavLst>
                                        </p:anim>
                                      </p:childTnLst>
                                    </p:cTn>
                                  </p:par>
                                  <p:par>
                                    <p:cTn id="103" presetID="26" presetClass="emph" presetSubtype="0" repeatCount="3000" fill="hold" nodeType="withEffect">
                                      <p:stCondLst>
                                        <p:cond delay="600"/>
                                      </p:stCondLst>
                                      <p:childTnLst>
                                        <p:animEffect transition="out" filter="fade">
                                          <p:cBhvr>
                                            <p:cTn id="104" dur="500" tmFilter="0, 0; .2, .5; .8, .5; 1, 0"/>
                                            <p:tgtEl>
                                              <p:spTgt spid="18"/>
                                            </p:tgtEl>
                                          </p:cBhvr>
                                        </p:animEffect>
                                        <p:animScale>
                                          <p:cBhvr>
                                            <p:cTn id="105" dur="250" autoRev="1" fill="hold"/>
                                            <p:tgtEl>
                                              <p:spTgt spid="18"/>
                                            </p:tgtEl>
                                          </p:cBhvr>
                                          <p:by x="105000" y="105000"/>
                                        </p:animScale>
                                      </p:childTnLst>
                                    </p:cTn>
                                  </p:par>
                                  <p:par>
                                    <p:cTn id="106" presetID="26" presetClass="emph" presetSubtype="0" repeatCount="3000" fill="hold" nodeType="withEffect">
                                      <p:stCondLst>
                                        <p:cond delay="710"/>
                                      </p:stCondLst>
                                      <p:childTnLst>
                                        <p:animEffect transition="out" filter="fade">
                                          <p:cBhvr>
                                            <p:cTn id="107" dur="500" tmFilter="0, 0; .2, .5; .8, .5; 1, 0"/>
                                            <p:tgtEl>
                                              <p:spTgt spid="39"/>
                                            </p:tgtEl>
                                          </p:cBhvr>
                                        </p:animEffect>
                                        <p:animScale>
                                          <p:cBhvr>
                                            <p:cTn id="108" dur="250" autoRev="1" fill="hold"/>
                                            <p:tgtEl>
                                              <p:spTgt spid="39"/>
                                            </p:tgtEl>
                                          </p:cBhvr>
                                          <p:by x="105000" y="105000"/>
                                        </p:animScale>
                                      </p:childTnLst>
                                    </p:cTn>
                                  </p:par>
                                  <p:par>
                                    <p:cTn id="109" presetID="26" presetClass="emph" presetSubtype="0" repeatCount="3000" fill="hold" nodeType="withEffect">
                                      <p:stCondLst>
                                        <p:cond delay="410"/>
                                      </p:stCondLst>
                                      <p:childTnLst>
                                        <p:animEffect transition="out" filter="fade">
                                          <p:cBhvr>
                                            <p:cTn id="110" dur="500" tmFilter="0, 0; .2, .5; .8, .5; 1, 0"/>
                                            <p:tgtEl>
                                              <p:spTgt spid="45"/>
                                            </p:tgtEl>
                                          </p:cBhvr>
                                        </p:animEffect>
                                        <p:animScale>
                                          <p:cBhvr>
                                            <p:cTn id="111" dur="250" autoRev="1" fill="hold"/>
                                            <p:tgtEl>
                                              <p:spTgt spid="45"/>
                                            </p:tgtEl>
                                          </p:cBhvr>
                                          <p:by x="105000" y="105000"/>
                                        </p:animScale>
                                      </p:childTnLst>
                                    </p:cTn>
                                  </p:par>
                                  <p:par>
                                    <p:cTn id="112" presetID="26" presetClass="emph" presetSubtype="0" repeatCount="3000" fill="hold" nodeType="withEffect">
                                      <p:stCondLst>
                                        <p:cond delay="810"/>
                                      </p:stCondLst>
                                      <p:childTnLst>
                                        <p:animEffect transition="out" filter="fade">
                                          <p:cBhvr>
                                            <p:cTn id="113" dur="500" tmFilter="0, 0; .2, .5; .8, .5; 1, 0"/>
                                            <p:tgtEl>
                                              <p:spTgt spid="48"/>
                                            </p:tgtEl>
                                          </p:cBhvr>
                                        </p:animEffect>
                                        <p:animScale>
                                          <p:cBhvr>
                                            <p:cTn id="114" dur="250" autoRev="1" fill="hold"/>
                                            <p:tgtEl>
                                              <p:spTgt spid="4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35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par>
                              <p:cTn id="13" fill="hold">
                                <p:stCondLst>
                                  <p:cond delay="2000"/>
                                </p:stCondLst>
                                <p:childTnLst>
                                  <p:par>
                                    <p:cTn id="14" presetID="1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p:tgtEl>
                                              <p:spTgt spid="4"/>
                                            </p:tgtEl>
                                            <p:attrNameLst>
                                              <p:attrName>ppt_x</p:attrName>
                                            </p:attrNameLst>
                                          </p:cBhvr>
                                          <p:tavLst>
                                            <p:tav tm="0">
                                              <p:val>
                                                <p:strVal val="#ppt_x-#ppt_w*1.125000"/>
                                              </p:val>
                                            </p:tav>
                                            <p:tav tm="100000">
                                              <p:val>
                                                <p:strVal val="#ppt_x"/>
                                              </p:val>
                                            </p:tav>
                                          </p:tavLst>
                                        </p:anim>
                                        <p:animEffect transition="in" filter="wipe(right)">
                                          <p:cBhvr>
                                            <p:cTn id="17" dur="500"/>
                                            <p:tgtEl>
                                              <p:spTgt spid="4"/>
                                            </p:tgtEl>
                                          </p:cBhvr>
                                        </p:animEffect>
                                      </p:childTnLst>
                                    </p:cTn>
                                  </p:par>
                                </p:childTnLst>
                              </p:cTn>
                            </p:par>
                            <p:par>
                              <p:cTn id="18" fill="hold">
                                <p:stCondLst>
                                  <p:cond delay="2500"/>
                                </p:stCondLst>
                                <p:childTnLst>
                                  <p:par>
                                    <p:cTn id="19" presetID="47"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anim calcmode="lin" valueType="num">
                                          <p:cBhvr>
                                            <p:cTn id="22" dur="500" fill="hold"/>
                                            <p:tgtEl>
                                              <p:spTgt spid="6"/>
                                            </p:tgtEl>
                                            <p:attrNameLst>
                                              <p:attrName>ppt_x</p:attrName>
                                            </p:attrNameLst>
                                          </p:cBhvr>
                                          <p:tavLst>
                                            <p:tav tm="0">
                                              <p:val>
                                                <p:strVal val="#ppt_x"/>
                                              </p:val>
                                            </p:tav>
                                            <p:tav tm="100000">
                                              <p:val>
                                                <p:strVal val="#ppt_x"/>
                                              </p:val>
                                            </p:tav>
                                          </p:tavLst>
                                        </p:anim>
                                        <p:anim calcmode="lin" valueType="num">
                                          <p:cBhvr>
                                            <p:cTn id="23" dur="500" fill="hold"/>
                                            <p:tgtEl>
                                              <p:spTgt spid="6"/>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23" presetClass="entr" presetSubtype="528"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 calcmode="lin" valueType="num">
                                          <p:cBhvr>
                                            <p:cTn id="29" dur="500" fill="hold"/>
                                            <p:tgtEl>
                                              <p:spTgt spid="18"/>
                                            </p:tgtEl>
                                            <p:attrNameLst>
                                              <p:attrName>ppt_x</p:attrName>
                                            </p:attrNameLst>
                                          </p:cBhvr>
                                          <p:tavLst>
                                            <p:tav tm="0">
                                              <p:val>
                                                <p:fltVal val="0.5"/>
                                              </p:val>
                                            </p:tav>
                                            <p:tav tm="100000">
                                              <p:val>
                                                <p:strVal val="#ppt_x"/>
                                              </p:val>
                                            </p:tav>
                                          </p:tavLst>
                                        </p:anim>
                                        <p:anim calcmode="lin" valueType="num">
                                          <p:cBhvr>
                                            <p:cTn id="30" dur="500" fill="hold"/>
                                            <p:tgtEl>
                                              <p:spTgt spid="18"/>
                                            </p:tgtEl>
                                            <p:attrNameLst>
                                              <p:attrName>ppt_y</p:attrName>
                                            </p:attrNameLst>
                                          </p:cBhvr>
                                          <p:tavLst>
                                            <p:tav tm="0">
                                              <p:val>
                                                <p:fltVal val="0.5"/>
                                              </p:val>
                                            </p:tav>
                                            <p:tav tm="100000">
                                              <p:val>
                                                <p:strVal val="#ppt_y"/>
                                              </p:val>
                                            </p:tav>
                                          </p:tavLst>
                                        </p:anim>
                                      </p:childTnLst>
                                    </p:cTn>
                                  </p:par>
                                  <p:par>
                                    <p:cTn id="31" presetID="23" presetClass="entr" presetSubtype="528" fill="hold" nodeType="withEffect">
                                      <p:stCondLst>
                                        <p:cond delay="300"/>
                                      </p:stCondLst>
                                      <p:childTnLst>
                                        <p:set>
                                          <p:cBhvr>
                                            <p:cTn id="32" dur="1" fill="hold">
                                              <p:stCondLst>
                                                <p:cond delay="0"/>
                                              </p:stCondLst>
                                            </p:cTn>
                                            <p:tgtEl>
                                              <p:spTgt spid="21"/>
                                            </p:tgtEl>
                                            <p:attrNameLst>
                                              <p:attrName>style.visibility</p:attrName>
                                            </p:attrNameLst>
                                          </p:cBhvr>
                                          <p:to>
                                            <p:strVal val="visible"/>
                                          </p:to>
                                        </p:set>
                                        <p:anim calcmode="lin" valueType="num">
                                          <p:cBhvr>
                                            <p:cTn id="33" dur="500" fill="hold"/>
                                            <p:tgtEl>
                                              <p:spTgt spid="21"/>
                                            </p:tgtEl>
                                            <p:attrNameLst>
                                              <p:attrName>ppt_w</p:attrName>
                                            </p:attrNameLst>
                                          </p:cBhvr>
                                          <p:tavLst>
                                            <p:tav tm="0">
                                              <p:val>
                                                <p:fltVal val="0"/>
                                              </p:val>
                                            </p:tav>
                                            <p:tav tm="100000">
                                              <p:val>
                                                <p:strVal val="#ppt_w"/>
                                              </p:val>
                                            </p:tav>
                                          </p:tavLst>
                                        </p:anim>
                                        <p:anim calcmode="lin" valueType="num">
                                          <p:cBhvr>
                                            <p:cTn id="34" dur="500" fill="hold"/>
                                            <p:tgtEl>
                                              <p:spTgt spid="21"/>
                                            </p:tgtEl>
                                            <p:attrNameLst>
                                              <p:attrName>ppt_h</p:attrName>
                                            </p:attrNameLst>
                                          </p:cBhvr>
                                          <p:tavLst>
                                            <p:tav tm="0">
                                              <p:val>
                                                <p:fltVal val="0"/>
                                              </p:val>
                                            </p:tav>
                                            <p:tav tm="100000">
                                              <p:val>
                                                <p:strVal val="#ppt_h"/>
                                              </p:val>
                                            </p:tav>
                                          </p:tavLst>
                                        </p:anim>
                                        <p:anim calcmode="lin" valueType="num">
                                          <p:cBhvr>
                                            <p:cTn id="35" dur="500" fill="hold"/>
                                            <p:tgtEl>
                                              <p:spTgt spid="21"/>
                                            </p:tgtEl>
                                            <p:attrNameLst>
                                              <p:attrName>ppt_x</p:attrName>
                                            </p:attrNameLst>
                                          </p:cBhvr>
                                          <p:tavLst>
                                            <p:tav tm="0">
                                              <p:val>
                                                <p:fltVal val="0.5"/>
                                              </p:val>
                                            </p:tav>
                                            <p:tav tm="100000">
                                              <p:val>
                                                <p:strVal val="#ppt_x"/>
                                              </p:val>
                                            </p:tav>
                                          </p:tavLst>
                                        </p:anim>
                                        <p:anim calcmode="lin" valueType="num">
                                          <p:cBhvr>
                                            <p:cTn id="36" dur="500" fill="hold"/>
                                            <p:tgtEl>
                                              <p:spTgt spid="21"/>
                                            </p:tgtEl>
                                            <p:attrNameLst>
                                              <p:attrName>ppt_y</p:attrName>
                                            </p:attrNameLst>
                                          </p:cBhvr>
                                          <p:tavLst>
                                            <p:tav tm="0">
                                              <p:val>
                                                <p:fltVal val="0.5"/>
                                              </p:val>
                                            </p:tav>
                                            <p:tav tm="100000">
                                              <p:val>
                                                <p:strVal val="#ppt_y"/>
                                              </p:val>
                                            </p:tav>
                                          </p:tavLst>
                                        </p:anim>
                                      </p:childTnLst>
                                    </p:cTn>
                                  </p:par>
                                  <p:par>
                                    <p:cTn id="37" presetID="23" presetClass="entr" presetSubtype="528" fill="hold" nodeType="withEffect">
                                      <p:stCondLst>
                                        <p:cond delay="700"/>
                                      </p:stCondLst>
                                      <p:childTnLst>
                                        <p:set>
                                          <p:cBhvr>
                                            <p:cTn id="38" dur="1" fill="hold">
                                              <p:stCondLst>
                                                <p:cond delay="0"/>
                                              </p:stCondLst>
                                            </p:cTn>
                                            <p:tgtEl>
                                              <p:spTgt spid="24"/>
                                            </p:tgtEl>
                                            <p:attrNameLst>
                                              <p:attrName>style.visibility</p:attrName>
                                            </p:attrNameLst>
                                          </p:cBhvr>
                                          <p:to>
                                            <p:strVal val="visible"/>
                                          </p:to>
                                        </p:set>
                                        <p:anim calcmode="lin" valueType="num">
                                          <p:cBhvr>
                                            <p:cTn id="39" dur="500" fill="hold"/>
                                            <p:tgtEl>
                                              <p:spTgt spid="24"/>
                                            </p:tgtEl>
                                            <p:attrNameLst>
                                              <p:attrName>ppt_w</p:attrName>
                                            </p:attrNameLst>
                                          </p:cBhvr>
                                          <p:tavLst>
                                            <p:tav tm="0">
                                              <p:val>
                                                <p:fltVal val="0"/>
                                              </p:val>
                                            </p:tav>
                                            <p:tav tm="100000">
                                              <p:val>
                                                <p:strVal val="#ppt_w"/>
                                              </p:val>
                                            </p:tav>
                                          </p:tavLst>
                                        </p:anim>
                                        <p:anim calcmode="lin" valueType="num">
                                          <p:cBhvr>
                                            <p:cTn id="40" dur="500" fill="hold"/>
                                            <p:tgtEl>
                                              <p:spTgt spid="24"/>
                                            </p:tgtEl>
                                            <p:attrNameLst>
                                              <p:attrName>ppt_h</p:attrName>
                                            </p:attrNameLst>
                                          </p:cBhvr>
                                          <p:tavLst>
                                            <p:tav tm="0">
                                              <p:val>
                                                <p:fltVal val="0"/>
                                              </p:val>
                                            </p:tav>
                                            <p:tav tm="100000">
                                              <p:val>
                                                <p:strVal val="#ppt_h"/>
                                              </p:val>
                                            </p:tav>
                                          </p:tavLst>
                                        </p:anim>
                                        <p:anim calcmode="lin" valueType="num">
                                          <p:cBhvr>
                                            <p:cTn id="41" dur="500" fill="hold"/>
                                            <p:tgtEl>
                                              <p:spTgt spid="24"/>
                                            </p:tgtEl>
                                            <p:attrNameLst>
                                              <p:attrName>ppt_x</p:attrName>
                                            </p:attrNameLst>
                                          </p:cBhvr>
                                          <p:tavLst>
                                            <p:tav tm="0">
                                              <p:val>
                                                <p:fltVal val="0.5"/>
                                              </p:val>
                                            </p:tav>
                                            <p:tav tm="100000">
                                              <p:val>
                                                <p:strVal val="#ppt_x"/>
                                              </p:val>
                                            </p:tav>
                                          </p:tavLst>
                                        </p:anim>
                                        <p:anim calcmode="lin" valueType="num">
                                          <p:cBhvr>
                                            <p:cTn id="42" dur="500" fill="hold"/>
                                            <p:tgtEl>
                                              <p:spTgt spid="24"/>
                                            </p:tgtEl>
                                            <p:attrNameLst>
                                              <p:attrName>ppt_y</p:attrName>
                                            </p:attrNameLst>
                                          </p:cBhvr>
                                          <p:tavLst>
                                            <p:tav tm="0">
                                              <p:val>
                                                <p:fltVal val="0.5"/>
                                              </p:val>
                                            </p:tav>
                                            <p:tav tm="100000">
                                              <p:val>
                                                <p:strVal val="#ppt_y"/>
                                              </p:val>
                                            </p:tav>
                                          </p:tavLst>
                                        </p:anim>
                                      </p:childTnLst>
                                    </p:cTn>
                                  </p:par>
                                  <p:par>
                                    <p:cTn id="43" presetID="23" presetClass="entr" presetSubtype="528" fill="hold" nodeType="withEffect">
                                      <p:stCondLst>
                                        <p:cond delay="300"/>
                                      </p:stCondLst>
                                      <p:childTnLst>
                                        <p:set>
                                          <p:cBhvr>
                                            <p:cTn id="44" dur="1" fill="hold">
                                              <p:stCondLst>
                                                <p:cond delay="0"/>
                                              </p:stCondLst>
                                            </p:cTn>
                                            <p:tgtEl>
                                              <p:spTgt spid="27"/>
                                            </p:tgtEl>
                                            <p:attrNameLst>
                                              <p:attrName>style.visibility</p:attrName>
                                            </p:attrNameLst>
                                          </p:cBhvr>
                                          <p:to>
                                            <p:strVal val="visible"/>
                                          </p:to>
                                        </p:set>
                                        <p:anim calcmode="lin" valueType="num">
                                          <p:cBhvr>
                                            <p:cTn id="45" dur="500" fill="hold"/>
                                            <p:tgtEl>
                                              <p:spTgt spid="27"/>
                                            </p:tgtEl>
                                            <p:attrNameLst>
                                              <p:attrName>ppt_w</p:attrName>
                                            </p:attrNameLst>
                                          </p:cBhvr>
                                          <p:tavLst>
                                            <p:tav tm="0">
                                              <p:val>
                                                <p:fltVal val="0"/>
                                              </p:val>
                                            </p:tav>
                                            <p:tav tm="100000">
                                              <p:val>
                                                <p:strVal val="#ppt_w"/>
                                              </p:val>
                                            </p:tav>
                                          </p:tavLst>
                                        </p:anim>
                                        <p:anim calcmode="lin" valueType="num">
                                          <p:cBhvr>
                                            <p:cTn id="46" dur="500" fill="hold"/>
                                            <p:tgtEl>
                                              <p:spTgt spid="27"/>
                                            </p:tgtEl>
                                            <p:attrNameLst>
                                              <p:attrName>ppt_h</p:attrName>
                                            </p:attrNameLst>
                                          </p:cBhvr>
                                          <p:tavLst>
                                            <p:tav tm="0">
                                              <p:val>
                                                <p:fltVal val="0"/>
                                              </p:val>
                                            </p:tav>
                                            <p:tav tm="100000">
                                              <p:val>
                                                <p:strVal val="#ppt_h"/>
                                              </p:val>
                                            </p:tav>
                                          </p:tavLst>
                                        </p:anim>
                                        <p:anim calcmode="lin" valueType="num">
                                          <p:cBhvr>
                                            <p:cTn id="47" dur="500" fill="hold"/>
                                            <p:tgtEl>
                                              <p:spTgt spid="27"/>
                                            </p:tgtEl>
                                            <p:attrNameLst>
                                              <p:attrName>ppt_x</p:attrName>
                                            </p:attrNameLst>
                                          </p:cBhvr>
                                          <p:tavLst>
                                            <p:tav tm="0">
                                              <p:val>
                                                <p:fltVal val="0.5"/>
                                              </p:val>
                                            </p:tav>
                                            <p:tav tm="100000">
                                              <p:val>
                                                <p:strVal val="#ppt_x"/>
                                              </p:val>
                                            </p:tav>
                                          </p:tavLst>
                                        </p:anim>
                                        <p:anim calcmode="lin" valueType="num">
                                          <p:cBhvr>
                                            <p:cTn id="48" dur="500" fill="hold"/>
                                            <p:tgtEl>
                                              <p:spTgt spid="27"/>
                                            </p:tgtEl>
                                            <p:attrNameLst>
                                              <p:attrName>ppt_y</p:attrName>
                                            </p:attrNameLst>
                                          </p:cBhvr>
                                          <p:tavLst>
                                            <p:tav tm="0">
                                              <p:val>
                                                <p:fltVal val="0.5"/>
                                              </p:val>
                                            </p:tav>
                                            <p:tav tm="100000">
                                              <p:val>
                                                <p:strVal val="#ppt_y"/>
                                              </p:val>
                                            </p:tav>
                                          </p:tavLst>
                                        </p:anim>
                                      </p:childTnLst>
                                    </p:cTn>
                                  </p:par>
                                  <p:par>
                                    <p:cTn id="49" presetID="23" presetClass="entr" presetSubtype="528" fill="hold" nodeType="withEffect">
                                      <p:stCondLst>
                                        <p:cond delay="100"/>
                                      </p:stCondLst>
                                      <p:childTnLst>
                                        <p:set>
                                          <p:cBhvr>
                                            <p:cTn id="50" dur="1" fill="hold">
                                              <p:stCondLst>
                                                <p:cond delay="0"/>
                                              </p:stCondLst>
                                            </p:cTn>
                                            <p:tgtEl>
                                              <p:spTgt spid="30"/>
                                            </p:tgtEl>
                                            <p:attrNameLst>
                                              <p:attrName>style.visibility</p:attrName>
                                            </p:attrNameLst>
                                          </p:cBhvr>
                                          <p:to>
                                            <p:strVal val="visible"/>
                                          </p:to>
                                        </p:set>
                                        <p:anim calcmode="lin" valueType="num">
                                          <p:cBhvr>
                                            <p:cTn id="51" dur="500" fill="hold"/>
                                            <p:tgtEl>
                                              <p:spTgt spid="30"/>
                                            </p:tgtEl>
                                            <p:attrNameLst>
                                              <p:attrName>ppt_w</p:attrName>
                                            </p:attrNameLst>
                                          </p:cBhvr>
                                          <p:tavLst>
                                            <p:tav tm="0">
                                              <p:val>
                                                <p:fltVal val="0"/>
                                              </p:val>
                                            </p:tav>
                                            <p:tav tm="100000">
                                              <p:val>
                                                <p:strVal val="#ppt_w"/>
                                              </p:val>
                                            </p:tav>
                                          </p:tavLst>
                                        </p:anim>
                                        <p:anim calcmode="lin" valueType="num">
                                          <p:cBhvr>
                                            <p:cTn id="52" dur="500" fill="hold"/>
                                            <p:tgtEl>
                                              <p:spTgt spid="30"/>
                                            </p:tgtEl>
                                            <p:attrNameLst>
                                              <p:attrName>ppt_h</p:attrName>
                                            </p:attrNameLst>
                                          </p:cBhvr>
                                          <p:tavLst>
                                            <p:tav tm="0">
                                              <p:val>
                                                <p:fltVal val="0"/>
                                              </p:val>
                                            </p:tav>
                                            <p:tav tm="100000">
                                              <p:val>
                                                <p:strVal val="#ppt_h"/>
                                              </p:val>
                                            </p:tav>
                                          </p:tavLst>
                                        </p:anim>
                                        <p:anim calcmode="lin" valueType="num">
                                          <p:cBhvr>
                                            <p:cTn id="53" dur="500" fill="hold"/>
                                            <p:tgtEl>
                                              <p:spTgt spid="30"/>
                                            </p:tgtEl>
                                            <p:attrNameLst>
                                              <p:attrName>ppt_x</p:attrName>
                                            </p:attrNameLst>
                                          </p:cBhvr>
                                          <p:tavLst>
                                            <p:tav tm="0">
                                              <p:val>
                                                <p:fltVal val="0.5"/>
                                              </p:val>
                                            </p:tav>
                                            <p:tav tm="100000">
                                              <p:val>
                                                <p:strVal val="#ppt_x"/>
                                              </p:val>
                                            </p:tav>
                                          </p:tavLst>
                                        </p:anim>
                                        <p:anim calcmode="lin" valueType="num">
                                          <p:cBhvr>
                                            <p:cTn id="54" dur="500" fill="hold"/>
                                            <p:tgtEl>
                                              <p:spTgt spid="30"/>
                                            </p:tgtEl>
                                            <p:attrNameLst>
                                              <p:attrName>ppt_y</p:attrName>
                                            </p:attrNameLst>
                                          </p:cBhvr>
                                          <p:tavLst>
                                            <p:tav tm="0">
                                              <p:val>
                                                <p:fltVal val="0.5"/>
                                              </p:val>
                                            </p:tav>
                                            <p:tav tm="100000">
                                              <p:val>
                                                <p:strVal val="#ppt_y"/>
                                              </p:val>
                                            </p:tav>
                                          </p:tavLst>
                                        </p:anim>
                                      </p:childTnLst>
                                    </p:cTn>
                                  </p:par>
                                  <p:par>
                                    <p:cTn id="55" presetID="23" presetClass="entr" presetSubtype="528" fill="hold" nodeType="withEffect">
                                      <p:stCondLst>
                                        <p:cond delay="600"/>
                                      </p:stCondLst>
                                      <p:childTnLst>
                                        <p:set>
                                          <p:cBhvr>
                                            <p:cTn id="56" dur="1" fill="hold">
                                              <p:stCondLst>
                                                <p:cond delay="0"/>
                                              </p:stCondLst>
                                            </p:cTn>
                                            <p:tgtEl>
                                              <p:spTgt spid="33"/>
                                            </p:tgtEl>
                                            <p:attrNameLst>
                                              <p:attrName>style.visibility</p:attrName>
                                            </p:attrNameLst>
                                          </p:cBhvr>
                                          <p:to>
                                            <p:strVal val="visible"/>
                                          </p:to>
                                        </p:set>
                                        <p:anim calcmode="lin" valueType="num">
                                          <p:cBhvr>
                                            <p:cTn id="57" dur="500" fill="hold"/>
                                            <p:tgtEl>
                                              <p:spTgt spid="33"/>
                                            </p:tgtEl>
                                            <p:attrNameLst>
                                              <p:attrName>ppt_w</p:attrName>
                                            </p:attrNameLst>
                                          </p:cBhvr>
                                          <p:tavLst>
                                            <p:tav tm="0">
                                              <p:val>
                                                <p:fltVal val="0"/>
                                              </p:val>
                                            </p:tav>
                                            <p:tav tm="100000">
                                              <p:val>
                                                <p:strVal val="#ppt_w"/>
                                              </p:val>
                                            </p:tav>
                                          </p:tavLst>
                                        </p:anim>
                                        <p:anim calcmode="lin" valueType="num">
                                          <p:cBhvr>
                                            <p:cTn id="58" dur="500" fill="hold"/>
                                            <p:tgtEl>
                                              <p:spTgt spid="33"/>
                                            </p:tgtEl>
                                            <p:attrNameLst>
                                              <p:attrName>ppt_h</p:attrName>
                                            </p:attrNameLst>
                                          </p:cBhvr>
                                          <p:tavLst>
                                            <p:tav tm="0">
                                              <p:val>
                                                <p:fltVal val="0"/>
                                              </p:val>
                                            </p:tav>
                                            <p:tav tm="100000">
                                              <p:val>
                                                <p:strVal val="#ppt_h"/>
                                              </p:val>
                                            </p:tav>
                                          </p:tavLst>
                                        </p:anim>
                                        <p:anim calcmode="lin" valueType="num">
                                          <p:cBhvr>
                                            <p:cTn id="59" dur="500" fill="hold"/>
                                            <p:tgtEl>
                                              <p:spTgt spid="33"/>
                                            </p:tgtEl>
                                            <p:attrNameLst>
                                              <p:attrName>ppt_x</p:attrName>
                                            </p:attrNameLst>
                                          </p:cBhvr>
                                          <p:tavLst>
                                            <p:tav tm="0">
                                              <p:val>
                                                <p:fltVal val="0.5"/>
                                              </p:val>
                                            </p:tav>
                                            <p:tav tm="100000">
                                              <p:val>
                                                <p:strVal val="#ppt_x"/>
                                              </p:val>
                                            </p:tav>
                                          </p:tavLst>
                                        </p:anim>
                                        <p:anim calcmode="lin" valueType="num">
                                          <p:cBhvr>
                                            <p:cTn id="60" dur="500" fill="hold"/>
                                            <p:tgtEl>
                                              <p:spTgt spid="33"/>
                                            </p:tgtEl>
                                            <p:attrNameLst>
                                              <p:attrName>ppt_y</p:attrName>
                                            </p:attrNameLst>
                                          </p:cBhvr>
                                          <p:tavLst>
                                            <p:tav tm="0">
                                              <p:val>
                                                <p:fltVal val="0.5"/>
                                              </p:val>
                                            </p:tav>
                                            <p:tav tm="100000">
                                              <p:val>
                                                <p:strVal val="#ppt_y"/>
                                              </p:val>
                                            </p:tav>
                                          </p:tavLst>
                                        </p:anim>
                                      </p:childTnLst>
                                    </p:cTn>
                                  </p:par>
                                  <p:par>
                                    <p:cTn id="61" presetID="23" presetClass="entr" presetSubtype="528" fill="hold" nodeType="withEffect">
                                      <p:stCondLst>
                                        <p:cond delay="300"/>
                                      </p:stCondLst>
                                      <p:childTnLst>
                                        <p:set>
                                          <p:cBhvr>
                                            <p:cTn id="62" dur="1" fill="hold">
                                              <p:stCondLst>
                                                <p:cond delay="0"/>
                                              </p:stCondLst>
                                            </p:cTn>
                                            <p:tgtEl>
                                              <p:spTgt spid="36"/>
                                            </p:tgtEl>
                                            <p:attrNameLst>
                                              <p:attrName>style.visibility</p:attrName>
                                            </p:attrNameLst>
                                          </p:cBhvr>
                                          <p:to>
                                            <p:strVal val="visible"/>
                                          </p:to>
                                        </p:set>
                                        <p:anim calcmode="lin" valueType="num">
                                          <p:cBhvr>
                                            <p:cTn id="63" dur="500" fill="hold"/>
                                            <p:tgtEl>
                                              <p:spTgt spid="36"/>
                                            </p:tgtEl>
                                            <p:attrNameLst>
                                              <p:attrName>ppt_w</p:attrName>
                                            </p:attrNameLst>
                                          </p:cBhvr>
                                          <p:tavLst>
                                            <p:tav tm="0">
                                              <p:val>
                                                <p:fltVal val="0"/>
                                              </p:val>
                                            </p:tav>
                                            <p:tav tm="100000">
                                              <p:val>
                                                <p:strVal val="#ppt_w"/>
                                              </p:val>
                                            </p:tav>
                                          </p:tavLst>
                                        </p:anim>
                                        <p:anim calcmode="lin" valueType="num">
                                          <p:cBhvr>
                                            <p:cTn id="64" dur="500" fill="hold"/>
                                            <p:tgtEl>
                                              <p:spTgt spid="36"/>
                                            </p:tgtEl>
                                            <p:attrNameLst>
                                              <p:attrName>ppt_h</p:attrName>
                                            </p:attrNameLst>
                                          </p:cBhvr>
                                          <p:tavLst>
                                            <p:tav tm="0">
                                              <p:val>
                                                <p:fltVal val="0"/>
                                              </p:val>
                                            </p:tav>
                                            <p:tav tm="100000">
                                              <p:val>
                                                <p:strVal val="#ppt_h"/>
                                              </p:val>
                                            </p:tav>
                                          </p:tavLst>
                                        </p:anim>
                                        <p:anim calcmode="lin" valueType="num">
                                          <p:cBhvr>
                                            <p:cTn id="65" dur="500" fill="hold"/>
                                            <p:tgtEl>
                                              <p:spTgt spid="36"/>
                                            </p:tgtEl>
                                            <p:attrNameLst>
                                              <p:attrName>ppt_x</p:attrName>
                                            </p:attrNameLst>
                                          </p:cBhvr>
                                          <p:tavLst>
                                            <p:tav tm="0">
                                              <p:val>
                                                <p:fltVal val="0.5"/>
                                              </p:val>
                                            </p:tav>
                                            <p:tav tm="100000">
                                              <p:val>
                                                <p:strVal val="#ppt_x"/>
                                              </p:val>
                                            </p:tav>
                                          </p:tavLst>
                                        </p:anim>
                                        <p:anim calcmode="lin" valueType="num">
                                          <p:cBhvr>
                                            <p:cTn id="66" dur="500" fill="hold"/>
                                            <p:tgtEl>
                                              <p:spTgt spid="36"/>
                                            </p:tgtEl>
                                            <p:attrNameLst>
                                              <p:attrName>ppt_y</p:attrName>
                                            </p:attrNameLst>
                                          </p:cBhvr>
                                          <p:tavLst>
                                            <p:tav tm="0">
                                              <p:val>
                                                <p:fltVal val="0.5"/>
                                              </p:val>
                                            </p:tav>
                                            <p:tav tm="100000">
                                              <p:val>
                                                <p:strVal val="#ppt_y"/>
                                              </p:val>
                                            </p:tav>
                                          </p:tavLst>
                                        </p:anim>
                                      </p:childTnLst>
                                    </p:cTn>
                                  </p:par>
                                  <p:par>
                                    <p:cTn id="67" presetID="23" presetClass="entr" presetSubtype="528" fill="hold" nodeType="withEffect">
                                      <p:stCondLst>
                                        <p:cond delay="300"/>
                                      </p:stCondLst>
                                      <p:childTnLst>
                                        <p:set>
                                          <p:cBhvr>
                                            <p:cTn id="68" dur="1" fill="hold">
                                              <p:stCondLst>
                                                <p:cond delay="0"/>
                                              </p:stCondLst>
                                            </p:cTn>
                                            <p:tgtEl>
                                              <p:spTgt spid="39"/>
                                            </p:tgtEl>
                                            <p:attrNameLst>
                                              <p:attrName>style.visibility</p:attrName>
                                            </p:attrNameLst>
                                          </p:cBhvr>
                                          <p:to>
                                            <p:strVal val="visible"/>
                                          </p:to>
                                        </p:set>
                                        <p:anim calcmode="lin" valueType="num">
                                          <p:cBhvr>
                                            <p:cTn id="69" dur="500" fill="hold"/>
                                            <p:tgtEl>
                                              <p:spTgt spid="39"/>
                                            </p:tgtEl>
                                            <p:attrNameLst>
                                              <p:attrName>ppt_w</p:attrName>
                                            </p:attrNameLst>
                                          </p:cBhvr>
                                          <p:tavLst>
                                            <p:tav tm="0">
                                              <p:val>
                                                <p:fltVal val="0"/>
                                              </p:val>
                                            </p:tav>
                                            <p:tav tm="100000">
                                              <p:val>
                                                <p:strVal val="#ppt_w"/>
                                              </p:val>
                                            </p:tav>
                                          </p:tavLst>
                                        </p:anim>
                                        <p:anim calcmode="lin" valueType="num">
                                          <p:cBhvr>
                                            <p:cTn id="70" dur="500" fill="hold"/>
                                            <p:tgtEl>
                                              <p:spTgt spid="39"/>
                                            </p:tgtEl>
                                            <p:attrNameLst>
                                              <p:attrName>ppt_h</p:attrName>
                                            </p:attrNameLst>
                                          </p:cBhvr>
                                          <p:tavLst>
                                            <p:tav tm="0">
                                              <p:val>
                                                <p:fltVal val="0"/>
                                              </p:val>
                                            </p:tav>
                                            <p:tav tm="100000">
                                              <p:val>
                                                <p:strVal val="#ppt_h"/>
                                              </p:val>
                                            </p:tav>
                                          </p:tavLst>
                                        </p:anim>
                                        <p:anim calcmode="lin" valueType="num">
                                          <p:cBhvr>
                                            <p:cTn id="71" dur="500" fill="hold"/>
                                            <p:tgtEl>
                                              <p:spTgt spid="39"/>
                                            </p:tgtEl>
                                            <p:attrNameLst>
                                              <p:attrName>ppt_x</p:attrName>
                                            </p:attrNameLst>
                                          </p:cBhvr>
                                          <p:tavLst>
                                            <p:tav tm="0">
                                              <p:val>
                                                <p:fltVal val="0.5"/>
                                              </p:val>
                                            </p:tav>
                                            <p:tav tm="100000">
                                              <p:val>
                                                <p:strVal val="#ppt_x"/>
                                              </p:val>
                                            </p:tav>
                                          </p:tavLst>
                                        </p:anim>
                                        <p:anim calcmode="lin" valueType="num">
                                          <p:cBhvr>
                                            <p:cTn id="72" dur="500" fill="hold"/>
                                            <p:tgtEl>
                                              <p:spTgt spid="39"/>
                                            </p:tgtEl>
                                            <p:attrNameLst>
                                              <p:attrName>ppt_y</p:attrName>
                                            </p:attrNameLst>
                                          </p:cBhvr>
                                          <p:tavLst>
                                            <p:tav tm="0">
                                              <p:val>
                                                <p:fltVal val="0.5"/>
                                              </p:val>
                                            </p:tav>
                                            <p:tav tm="100000">
                                              <p:val>
                                                <p:strVal val="#ppt_y"/>
                                              </p:val>
                                            </p:tav>
                                          </p:tavLst>
                                        </p:anim>
                                      </p:childTnLst>
                                    </p:cTn>
                                  </p:par>
                                  <p:par>
                                    <p:cTn id="73" presetID="23" presetClass="entr" presetSubtype="528" fill="hold" nodeType="withEffect">
                                      <p:stCondLst>
                                        <p:cond delay="600"/>
                                      </p:stCondLst>
                                      <p:childTnLst>
                                        <p:set>
                                          <p:cBhvr>
                                            <p:cTn id="74" dur="1" fill="hold">
                                              <p:stCondLst>
                                                <p:cond delay="0"/>
                                              </p:stCondLst>
                                            </p:cTn>
                                            <p:tgtEl>
                                              <p:spTgt spid="42"/>
                                            </p:tgtEl>
                                            <p:attrNameLst>
                                              <p:attrName>style.visibility</p:attrName>
                                            </p:attrNameLst>
                                          </p:cBhvr>
                                          <p:to>
                                            <p:strVal val="visible"/>
                                          </p:to>
                                        </p:set>
                                        <p:anim calcmode="lin" valueType="num">
                                          <p:cBhvr>
                                            <p:cTn id="75" dur="500" fill="hold"/>
                                            <p:tgtEl>
                                              <p:spTgt spid="42"/>
                                            </p:tgtEl>
                                            <p:attrNameLst>
                                              <p:attrName>ppt_w</p:attrName>
                                            </p:attrNameLst>
                                          </p:cBhvr>
                                          <p:tavLst>
                                            <p:tav tm="0">
                                              <p:val>
                                                <p:fltVal val="0"/>
                                              </p:val>
                                            </p:tav>
                                            <p:tav tm="100000">
                                              <p:val>
                                                <p:strVal val="#ppt_w"/>
                                              </p:val>
                                            </p:tav>
                                          </p:tavLst>
                                        </p:anim>
                                        <p:anim calcmode="lin" valueType="num">
                                          <p:cBhvr>
                                            <p:cTn id="76" dur="500" fill="hold"/>
                                            <p:tgtEl>
                                              <p:spTgt spid="42"/>
                                            </p:tgtEl>
                                            <p:attrNameLst>
                                              <p:attrName>ppt_h</p:attrName>
                                            </p:attrNameLst>
                                          </p:cBhvr>
                                          <p:tavLst>
                                            <p:tav tm="0">
                                              <p:val>
                                                <p:fltVal val="0"/>
                                              </p:val>
                                            </p:tav>
                                            <p:tav tm="100000">
                                              <p:val>
                                                <p:strVal val="#ppt_h"/>
                                              </p:val>
                                            </p:tav>
                                          </p:tavLst>
                                        </p:anim>
                                        <p:anim calcmode="lin" valueType="num">
                                          <p:cBhvr>
                                            <p:cTn id="77" dur="500" fill="hold"/>
                                            <p:tgtEl>
                                              <p:spTgt spid="42"/>
                                            </p:tgtEl>
                                            <p:attrNameLst>
                                              <p:attrName>ppt_x</p:attrName>
                                            </p:attrNameLst>
                                          </p:cBhvr>
                                          <p:tavLst>
                                            <p:tav tm="0">
                                              <p:val>
                                                <p:fltVal val="0.5"/>
                                              </p:val>
                                            </p:tav>
                                            <p:tav tm="100000">
                                              <p:val>
                                                <p:strVal val="#ppt_x"/>
                                              </p:val>
                                            </p:tav>
                                          </p:tavLst>
                                        </p:anim>
                                        <p:anim calcmode="lin" valueType="num">
                                          <p:cBhvr>
                                            <p:cTn id="78" dur="500" fill="hold"/>
                                            <p:tgtEl>
                                              <p:spTgt spid="42"/>
                                            </p:tgtEl>
                                            <p:attrNameLst>
                                              <p:attrName>ppt_y</p:attrName>
                                            </p:attrNameLst>
                                          </p:cBhvr>
                                          <p:tavLst>
                                            <p:tav tm="0">
                                              <p:val>
                                                <p:fltVal val="0.5"/>
                                              </p:val>
                                            </p:tav>
                                            <p:tav tm="100000">
                                              <p:val>
                                                <p:strVal val="#ppt_y"/>
                                              </p:val>
                                            </p:tav>
                                          </p:tavLst>
                                        </p:anim>
                                      </p:childTnLst>
                                    </p:cTn>
                                  </p:par>
                                  <p:par>
                                    <p:cTn id="79" presetID="23" presetClass="entr" presetSubtype="528" fill="hold" nodeType="withEffect">
                                      <p:stCondLst>
                                        <p:cond delay="600"/>
                                      </p:stCondLst>
                                      <p:childTnLst>
                                        <p:set>
                                          <p:cBhvr>
                                            <p:cTn id="80" dur="1" fill="hold">
                                              <p:stCondLst>
                                                <p:cond delay="0"/>
                                              </p:stCondLst>
                                            </p:cTn>
                                            <p:tgtEl>
                                              <p:spTgt spid="45"/>
                                            </p:tgtEl>
                                            <p:attrNameLst>
                                              <p:attrName>style.visibility</p:attrName>
                                            </p:attrNameLst>
                                          </p:cBhvr>
                                          <p:to>
                                            <p:strVal val="visible"/>
                                          </p:to>
                                        </p:set>
                                        <p:anim calcmode="lin" valueType="num">
                                          <p:cBhvr>
                                            <p:cTn id="81" dur="500" fill="hold"/>
                                            <p:tgtEl>
                                              <p:spTgt spid="45"/>
                                            </p:tgtEl>
                                            <p:attrNameLst>
                                              <p:attrName>ppt_w</p:attrName>
                                            </p:attrNameLst>
                                          </p:cBhvr>
                                          <p:tavLst>
                                            <p:tav tm="0">
                                              <p:val>
                                                <p:fltVal val="0"/>
                                              </p:val>
                                            </p:tav>
                                            <p:tav tm="100000">
                                              <p:val>
                                                <p:strVal val="#ppt_w"/>
                                              </p:val>
                                            </p:tav>
                                          </p:tavLst>
                                        </p:anim>
                                        <p:anim calcmode="lin" valueType="num">
                                          <p:cBhvr>
                                            <p:cTn id="82" dur="500" fill="hold"/>
                                            <p:tgtEl>
                                              <p:spTgt spid="45"/>
                                            </p:tgtEl>
                                            <p:attrNameLst>
                                              <p:attrName>ppt_h</p:attrName>
                                            </p:attrNameLst>
                                          </p:cBhvr>
                                          <p:tavLst>
                                            <p:tav tm="0">
                                              <p:val>
                                                <p:fltVal val="0"/>
                                              </p:val>
                                            </p:tav>
                                            <p:tav tm="100000">
                                              <p:val>
                                                <p:strVal val="#ppt_h"/>
                                              </p:val>
                                            </p:tav>
                                          </p:tavLst>
                                        </p:anim>
                                        <p:anim calcmode="lin" valueType="num">
                                          <p:cBhvr>
                                            <p:cTn id="83" dur="500" fill="hold"/>
                                            <p:tgtEl>
                                              <p:spTgt spid="45"/>
                                            </p:tgtEl>
                                            <p:attrNameLst>
                                              <p:attrName>ppt_x</p:attrName>
                                            </p:attrNameLst>
                                          </p:cBhvr>
                                          <p:tavLst>
                                            <p:tav tm="0">
                                              <p:val>
                                                <p:fltVal val="0.5"/>
                                              </p:val>
                                            </p:tav>
                                            <p:tav tm="100000">
                                              <p:val>
                                                <p:strVal val="#ppt_x"/>
                                              </p:val>
                                            </p:tav>
                                          </p:tavLst>
                                        </p:anim>
                                        <p:anim calcmode="lin" valueType="num">
                                          <p:cBhvr>
                                            <p:cTn id="84" dur="500" fill="hold"/>
                                            <p:tgtEl>
                                              <p:spTgt spid="45"/>
                                            </p:tgtEl>
                                            <p:attrNameLst>
                                              <p:attrName>ppt_y</p:attrName>
                                            </p:attrNameLst>
                                          </p:cBhvr>
                                          <p:tavLst>
                                            <p:tav tm="0">
                                              <p:val>
                                                <p:fltVal val="0.5"/>
                                              </p:val>
                                            </p:tav>
                                            <p:tav tm="100000">
                                              <p:val>
                                                <p:strVal val="#ppt_y"/>
                                              </p:val>
                                            </p:tav>
                                          </p:tavLst>
                                        </p:anim>
                                      </p:childTnLst>
                                    </p:cTn>
                                  </p:par>
                                  <p:par>
                                    <p:cTn id="85" presetID="23" presetClass="entr" presetSubtype="528" fill="hold" nodeType="withEffect">
                                      <p:stCondLst>
                                        <p:cond delay="300"/>
                                      </p:stCondLst>
                                      <p:childTnLst>
                                        <p:set>
                                          <p:cBhvr>
                                            <p:cTn id="86" dur="1" fill="hold">
                                              <p:stCondLst>
                                                <p:cond delay="0"/>
                                              </p:stCondLst>
                                            </p:cTn>
                                            <p:tgtEl>
                                              <p:spTgt spid="48"/>
                                            </p:tgtEl>
                                            <p:attrNameLst>
                                              <p:attrName>style.visibility</p:attrName>
                                            </p:attrNameLst>
                                          </p:cBhvr>
                                          <p:to>
                                            <p:strVal val="visible"/>
                                          </p:to>
                                        </p:set>
                                        <p:anim calcmode="lin" valueType="num">
                                          <p:cBhvr>
                                            <p:cTn id="87" dur="500" fill="hold"/>
                                            <p:tgtEl>
                                              <p:spTgt spid="48"/>
                                            </p:tgtEl>
                                            <p:attrNameLst>
                                              <p:attrName>ppt_w</p:attrName>
                                            </p:attrNameLst>
                                          </p:cBhvr>
                                          <p:tavLst>
                                            <p:tav tm="0">
                                              <p:val>
                                                <p:fltVal val="0"/>
                                              </p:val>
                                            </p:tav>
                                            <p:tav tm="100000">
                                              <p:val>
                                                <p:strVal val="#ppt_w"/>
                                              </p:val>
                                            </p:tav>
                                          </p:tavLst>
                                        </p:anim>
                                        <p:anim calcmode="lin" valueType="num">
                                          <p:cBhvr>
                                            <p:cTn id="88" dur="500" fill="hold"/>
                                            <p:tgtEl>
                                              <p:spTgt spid="48"/>
                                            </p:tgtEl>
                                            <p:attrNameLst>
                                              <p:attrName>ppt_h</p:attrName>
                                            </p:attrNameLst>
                                          </p:cBhvr>
                                          <p:tavLst>
                                            <p:tav tm="0">
                                              <p:val>
                                                <p:fltVal val="0"/>
                                              </p:val>
                                            </p:tav>
                                            <p:tav tm="100000">
                                              <p:val>
                                                <p:strVal val="#ppt_h"/>
                                              </p:val>
                                            </p:tav>
                                          </p:tavLst>
                                        </p:anim>
                                        <p:anim calcmode="lin" valueType="num">
                                          <p:cBhvr>
                                            <p:cTn id="89" dur="500" fill="hold"/>
                                            <p:tgtEl>
                                              <p:spTgt spid="48"/>
                                            </p:tgtEl>
                                            <p:attrNameLst>
                                              <p:attrName>ppt_x</p:attrName>
                                            </p:attrNameLst>
                                          </p:cBhvr>
                                          <p:tavLst>
                                            <p:tav tm="0">
                                              <p:val>
                                                <p:fltVal val="0.5"/>
                                              </p:val>
                                            </p:tav>
                                            <p:tav tm="100000">
                                              <p:val>
                                                <p:strVal val="#ppt_x"/>
                                              </p:val>
                                            </p:tav>
                                          </p:tavLst>
                                        </p:anim>
                                        <p:anim calcmode="lin" valueType="num">
                                          <p:cBhvr>
                                            <p:cTn id="90" dur="500" fill="hold"/>
                                            <p:tgtEl>
                                              <p:spTgt spid="48"/>
                                            </p:tgtEl>
                                            <p:attrNameLst>
                                              <p:attrName>ppt_y</p:attrName>
                                            </p:attrNameLst>
                                          </p:cBhvr>
                                          <p:tavLst>
                                            <p:tav tm="0">
                                              <p:val>
                                                <p:fltVal val="0.5"/>
                                              </p:val>
                                            </p:tav>
                                            <p:tav tm="100000">
                                              <p:val>
                                                <p:strVal val="#ppt_y"/>
                                              </p:val>
                                            </p:tav>
                                          </p:tavLst>
                                        </p:anim>
                                      </p:childTnLst>
                                    </p:cTn>
                                  </p:par>
                                  <p:par>
                                    <p:cTn id="91" presetID="23" presetClass="entr" presetSubtype="528" fill="hold" nodeType="withEffect">
                                      <p:stCondLst>
                                        <p:cond delay="600"/>
                                      </p:stCondLst>
                                      <p:childTnLst>
                                        <p:set>
                                          <p:cBhvr>
                                            <p:cTn id="92" dur="1" fill="hold">
                                              <p:stCondLst>
                                                <p:cond delay="0"/>
                                              </p:stCondLst>
                                            </p:cTn>
                                            <p:tgtEl>
                                              <p:spTgt spid="51"/>
                                            </p:tgtEl>
                                            <p:attrNameLst>
                                              <p:attrName>style.visibility</p:attrName>
                                            </p:attrNameLst>
                                          </p:cBhvr>
                                          <p:to>
                                            <p:strVal val="visible"/>
                                          </p:to>
                                        </p:set>
                                        <p:anim calcmode="lin" valueType="num">
                                          <p:cBhvr>
                                            <p:cTn id="93" dur="500" fill="hold"/>
                                            <p:tgtEl>
                                              <p:spTgt spid="51"/>
                                            </p:tgtEl>
                                            <p:attrNameLst>
                                              <p:attrName>ppt_w</p:attrName>
                                            </p:attrNameLst>
                                          </p:cBhvr>
                                          <p:tavLst>
                                            <p:tav tm="0">
                                              <p:val>
                                                <p:fltVal val="0"/>
                                              </p:val>
                                            </p:tav>
                                            <p:tav tm="100000">
                                              <p:val>
                                                <p:strVal val="#ppt_w"/>
                                              </p:val>
                                            </p:tav>
                                          </p:tavLst>
                                        </p:anim>
                                        <p:anim calcmode="lin" valueType="num">
                                          <p:cBhvr>
                                            <p:cTn id="94" dur="500" fill="hold"/>
                                            <p:tgtEl>
                                              <p:spTgt spid="51"/>
                                            </p:tgtEl>
                                            <p:attrNameLst>
                                              <p:attrName>ppt_h</p:attrName>
                                            </p:attrNameLst>
                                          </p:cBhvr>
                                          <p:tavLst>
                                            <p:tav tm="0">
                                              <p:val>
                                                <p:fltVal val="0"/>
                                              </p:val>
                                            </p:tav>
                                            <p:tav tm="100000">
                                              <p:val>
                                                <p:strVal val="#ppt_h"/>
                                              </p:val>
                                            </p:tav>
                                          </p:tavLst>
                                        </p:anim>
                                        <p:anim calcmode="lin" valueType="num">
                                          <p:cBhvr>
                                            <p:cTn id="95" dur="500" fill="hold"/>
                                            <p:tgtEl>
                                              <p:spTgt spid="51"/>
                                            </p:tgtEl>
                                            <p:attrNameLst>
                                              <p:attrName>ppt_x</p:attrName>
                                            </p:attrNameLst>
                                          </p:cBhvr>
                                          <p:tavLst>
                                            <p:tav tm="0">
                                              <p:val>
                                                <p:fltVal val="0.5"/>
                                              </p:val>
                                            </p:tav>
                                            <p:tav tm="100000">
                                              <p:val>
                                                <p:strVal val="#ppt_x"/>
                                              </p:val>
                                            </p:tav>
                                          </p:tavLst>
                                        </p:anim>
                                        <p:anim calcmode="lin" valueType="num">
                                          <p:cBhvr>
                                            <p:cTn id="96" dur="500" fill="hold"/>
                                            <p:tgtEl>
                                              <p:spTgt spid="51"/>
                                            </p:tgtEl>
                                            <p:attrNameLst>
                                              <p:attrName>ppt_y</p:attrName>
                                            </p:attrNameLst>
                                          </p:cBhvr>
                                          <p:tavLst>
                                            <p:tav tm="0">
                                              <p:val>
                                                <p:fltVal val="0.5"/>
                                              </p:val>
                                            </p:tav>
                                            <p:tav tm="100000">
                                              <p:val>
                                                <p:strVal val="#ppt_y"/>
                                              </p:val>
                                            </p:tav>
                                          </p:tavLst>
                                        </p:anim>
                                      </p:childTnLst>
                                    </p:cTn>
                                  </p:par>
                                  <p:par>
                                    <p:cTn id="97" presetID="23" presetClass="entr" presetSubtype="528" fill="hold" nodeType="withEffect">
                                      <p:stCondLst>
                                        <p:cond delay="600"/>
                                      </p:stCondLst>
                                      <p:childTnLst>
                                        <p:set>
                                          <p:cBhvr>
                                            <p:cTn id="98" dur="1" fill="hold">
                                              <p:stCondLst>
                                                <p:cond delay="0"/>
                                              </p:stCondLst>
                                            </p:cTn>
                                            <p:tgtEl>
                                              <p:spTgt spid="54"/>
                                            </p:tgtEl>
                                            <p:attrNameLst>
                                              <p:attrName>style.visibility</p:attrName>
                                            </p:attrNameLst>
                                          </p:cBhvr>
                                          <p:to>
                                            <p:strVal val="visible"/>
                                          </p:to>
                                        </p:set>
                                        <p:anim calcmode="lin" valueType="num">
                                          <p:cBhvr>
                                            <p:cTn id="99" dur="500" fill="hold"/>
                                            <p:tgtEl>
                                              <p:spTgt spid="54"/>
                                            </p:tgtEl>
                                            <p:attrNameLst>
                                              <p:attrName>ppt_w</p:attrName>
                                            </p:attrNameLst>
                                          </p:cBhvr>
                                          <p:tavLst>
                                            <p:tav tm="0">
                                              <p:val>
                                                <p:fltVal val="0"/>
                                              </p:val>
                                            </p:tav>
                                            <p:tav tm="100000">
                                              <p:val>
                                                <p:strVal val="#ppt_w"/>
                                              </p:val>
                                            </p:tav>
                                          </p:tavLst>
                                        </p:anim>
                                        <p:anim calcmode="lin" valueType="num">
                                          <p:cBhvr>
                                            <p:cTn id="100" dur="500" fill="hold"/>
                                            <p:tgtEl>
                                              <p:spTgt spid="54"/>
                                            </p:tgtEl>
                                            <p:attrNameLst>
                                              <p:attrName>ppt_h</p:attrName>
                                            </p:attrNameLst>
                                          </p:cBhvr>
                                          <p:tavLst>
                                            <p:tav tm="0">
                                              <p:val>
                                                <p:fltVal val="0"/>
                                              </p:val>
                                            </p:tav>
                                            <p:tav tm="100000">
                                              <p:val>
                                                <p:strVal val="#ppt_h"/>
                                              </p:val>
                                            </p:tav>
                                          </p:tavLst>
                                        </p:anim>
                                        <p:anim calcmode="lin" valueType="num">
                                          <p:cBhvr>
                                            <p:cTn id="101" dur="500" fill="hold"/>
                                            <p:tgtEl>
                                              <p:spTgt spid="54"/>
                                            </p:tgtEl>
                                            <p:attrNameLst>
                                              <p:attrName>ppt_x</p:attrName>
                                            </p:attrNameLst>
                                          </p:cBhvr>
                                          <p:tavLst>
                                            <p:tav tm="0">
                                              <p:val>
                                                <p:fltVal val="0.5"/>
                                              </p:val>
                                            </p:tav>
                                            <p:tav tm="100000">
                                              <p:val>
                                                <p:strVal val="#ppt_x"/>
                                              </p:val>
                                            </p:tav>
                                          </p:tavLst>
                                        </p:anim>
                                        <p:anim calcmode="lin" valueType="num">
                                          <p:cBhvr>
                                            <p:cTn id="102" dur="500" fill="hold"/>
                                            <p:tgtEl>
                                              <p:spTgt spid="54"/>
                                            </p:tgtEl>
                                            <p:attrNameLst>
                                              <p:attrName>ppt_y</p:attrName>
                                            </p:attrNameLst>
                                          </p:cBhvr>
                                          <p:tavLst>
                                            <p:tav tm="0">
                                              <p:val>
                                                <p:fltVal val="0.5"/>
                                              </p:val>
                                            </p:tav>
                                            <p:tav tm="100000">
                                              <p:val>
                                                <p:strVal val="#ppt_y"/>
                                              </p:val>
                                            </p:tav>
                                          </p:tavLst>
                                        </p:anim>
                                      </p:childTnLst>
                                    </p:cTn>
                                  </p:par>
                                  <p:par>
                                    <p:cTn id="103" presetID="26" presetClass="emph" presetSubtype="0" repeatCount="3000" fill="hold" nodeType="withEffect">
                                      <p:stCondLst>
                                        <p:cond delay="600"/>
                                      </p:stCondLst>
                                      <p:childTnLst>
                                        <p:animEffect transition="out" filter="fade">
                                          <p:cBhvr>
                                            <p:cTn id="104" dur="500" tmFilter="0, 0; .2, .5; .8, .5; 1, 0"/>
                                            <p:tgtEl>
                                              <p:spTgt spid="18"/>
                                            </p:tgtEl>
                                          </p:cBhvr>
                                        </p:animEffect>
                                        <p:animScale>
                                          <p:cBhvr>
                                            <p:cTn id="105" dur="250" autoRev="1" fill="hold"/>
                                            <p:tgtEl>
                                              <p:spTgt spid="18"/>
                                            </p:tgtEl>
                                          </p:cBhvr>
                                          <p:by x="105000" y="105000"/>
                                        </p:animScale>
                                      </p:childTnLst>
                                    </p:cTn>
                                  </p:par>
                                  <p:par>
                                    <p:cTn id="106" presetID="26" presetClass="emph" presetSubtype="0" repeatCount="3000" fill="hold" nodeType="withEffect">
                                      <p:stCondLst>
                                        <p:cond delay="710"/>
                                      </p:stCondLst>
                                      <p:childTnLst>
                                        <p:animEffect transition="out" filter="fade">
                                          <p:cBhvr>
                                            <p:cTn id="107" dur="500" tmFilter="0, 0; .2, .5; .8, .5; 1, 0"/>
                                            <p:tgtEl>
                                              <p:spTgt spid="39"/>
                                            </p:tgtEl>
                                          </p:cBhvr>
                                        </p:animEffect>
                                        <p:animScale>
                                          <p:cBhvr>
                                            <p:cTn id="108" dur="250" autoRev="1" fill="hold"/>
                                            <p:tgtEl>
                                              <p:spTgt spid="39"/>
                                            </p:tgtEl>
                                          </p:cBhvr>
                                          <p:by x="105000" y="105000"/>
                                        </p:animScale>
                                      </p:childTnLst>
                                    </p:cTn>
                                  </p:par>
                                  <p:par>
                                    <p:cTn id="109" presetID="26" presetClass="emph" presetSubtype="0" repeatCount="3000" fill="hold" nodeType="withEffect">
                                      <p:stCondLst>
                                        <p:cond delay="410"/>
                                      </p:stCondLst>
                                      <p:childTnLst>
                                        <p:animEffect transition="out" filter="fade">
                                          <p:cBhvr>
                                            <p:cTn id="110" dur="500" tmFilter="0, 0; .2, .5; .8, .5; 1, 0"/>
                                            <p:tgtEl>
                                              <p:spTgt spid="45"/>
                                            </p:tgtEl>
                                          </p:cBhvr>
                                        </p:animEffect>
                                        <p:animScale>
                                          <p:cBhvr>
                                            <p:cTn id="111" dur="250" autoRev="1" fill="hold"/>
                                            <p:tgtEl>
                                              <p:spTgt spid="45"/>
                                            </p:tgtEl>
                                          </p:cBhvr>
                                          <p:by x="105000" y="105000"/>
                                        </p:animScale>
                                      </p:childTnLst>
                                    </p:cTn>
                                  </p:par>
                                  <p:par>
                                    <p:cTn id="112" presetID="26" presetClass="emph" presetSubtype="0" repeatCount="3000" fill="hold" nodeType="withEffect">
                                      <p:stCondLst>
                                        <p:cond delay="810"/>
                                      </p:stCondLst>
                                      <p:childTnLst>
                                        <p:animEffect transition="out" filter="fade">
                                          <p:cBhvr>
                                            <p:cTn id="113" dur="500" tmFilter="0, 0; .2, .5; .8, .5; 1, 0"/>
                                            <p:tgtEl>
                                              <p:spTgt spid="48"/>
                                            </p:tgtEl>
                                          </p:cBhvr>
                                        </p:animEffect>
                                        <p:animScale>
                                          <p:cBhvr>
                                            <p:cTn id="114" dur="250" autoRev="1" fill="hold"/>
                                            <p:tgtEl>
                                              <p:spTgt spid="4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课题研究现状</a:t>
            </a:r>
            <a:endParaRPr lang="zh-CN" altLang="en-US" dirty="0"/>
          </a:p>
        </p:txBody>
      </p:sp>
      <p:sp>
        <p:nvSpPr>
          <p:cNvPr id="2" name="文本框 1"/>
          <p:cNvSpPr txBox="1"/>
          <p:nvPr/>
        </p:nvSpPr>
        <p:spPr>
          <a:xfrm>
            <a:off x="1691640" y="1851660"/>
            <a:ext cx="5090795" cy="1590675"/>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l" eaLnBrk="1" latinLnBrk="0" hangingPunct="1">
              <a:lnSpc>
                <a:spcPct val="150000"/>
              </a:lnSpc>
            </a:pPr>
            <a:r>
              <a:rPr lang="zh-CN" altLang="en-US" sz="1800">
                <a:latin typeface="宋体" panose="02010600030101010101" pitchFamily="2" charset="-122"/>
                <a:cs typeface="宋体" panose="02010600030101010101" pitchFamily="2" charset="-122"/>
              </a:rPr>
              <a:t>理想的策略是在遇到不同的行人时做出不同的决定。 当面对激进和保守的行人时，自动驾驶汽车应该采取不同的策略。然而，目前大多数AV决策算法都无法根据个人特征进行调整。</a:t>
            </a:r>
            <a:endParaRPr lang="zh-CN" altLang="en-US" sz="1800">
              <a:latin typeface="宋体" panose="02010600030101010101" pitchFamily="2" charset="-122"/>
              <a:cs typeface="宋体" panose="02010600030101010101" pitchFamily="2" charset="-122"/>
            </a:endParaRPr>
          </a:p>
        </p:txBody>
      </p:sp>
    </p:spTree>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526163" y="1617090"/>
            <a:ext cx="3383280" cy="1076325"/>
          </a:xfrm>
          <a:prstGeom prst="rect">
            <a:avLst/>
          </a:prstGeom>
          <a:noFill/>
        </p:spPr>
        <p:txBody>
          <a:bodyPr wrap="none" rtlCol="0">
            <a:spAutoFit/>
          </a:bodyPr>
          <a:lstStyle/>
          <a:p>
            <a:pPr marL="0" lvl="1" algn="ctr"/>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第三部分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研究</a:t>
            </a:r>
            <a:r>
              <a:rPr lang="zh-CN" altLang="en-US" sz="3600" b="1" dirty="0">
                <a:solidFill>
                  <a:schemeClr val="accent1"/>
                </a:solidFill>
                <a:latin typeface="微软雅黑" panose="020B0503020204020204" pitchFamily="34" charset="-122"/>
                <a:ea typeface="微软雅黑" panose="020B0503020204020204" pitchFamily="34" charset="-122"/>
              </a:rPr>
              <a:t>思路及过程</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491928" y="1617090"/>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83268" y="3082389"/>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03</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405994" y="1659282"/>
            <a:ext cx="1197175" cy="1197175"/>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37694"/>
              <a:ext cx="689633" cy="662048"/>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6" name="组合 15"/>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8" name="椭圆 1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9" name="组合 18"/>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1" name="椭圆 2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2" name="组合 21"/>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3" name="同心圆 2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4" name="椭圆 2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5" name="组合 24"/>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6" name="同心圆 25"/>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7" name="椭圆 26"/>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8" name="组合 27"/>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0" name="椭圆 2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1" name="组合 30"/>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3" name="椭圆 3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4" name="组合 33"/>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6" name="椭圆 3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7" name="组合 36"/>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9" name="椭圆 3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0" name="组合 39"/>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1" name="同心圆 40"/>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2" name="椭圆 41"/>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3" name="组合 42"/>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5" name="椭圆 4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6" name="组合 45"/>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7" name="同心圆 46"/>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8" name="椭圆 47"/>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9" name="组合 48"/>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1" name="椭圆 5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2" name="组合 51"/>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4" name="椭圆 5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p:transition spd="slow">
    <p:randomBar dir="vert"/>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35000" fill="hold" nodeType="withEffect" p14:presetBounceEnd="55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55000">
                                          <p:cBhvr additive="base">
                                            <p:cTn id="7" dur="1500" fill="hold"/>
                                            <p:tgtEl>
                                              <p:spTgt spid="7"/>
                                            </p:tgtEl>
                                            <p:attrNameLst>
                                              <p:attrName>ppt_x</p:attrName>
                                            </p:attrNameLst>
                                          </p:cBhvr>
                                          <p:tavLst>
                                            <p:tav tm="0">
                                              <p:val>
                                                <p:strVal val="0-#ppt_w/2"/>
                                              </p:val>
                                            </p:tav>
                                            <p:tav tm="100000">
                                              <p:val>
                                                <p:strVal val="#ppt_x"/>
                                              </p:val>
                                            </p:tav>
                                          </p:tavLst>
                                        </p:anim>
                                        <p:anim calcmode="lin" valueType="num" p14:bounceEnd="55000">
                                          <p:cBhvr additive="base">
                                            <p:cTn id="8" dur="1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par>
                              <p:cTn id="13" fill="hold">
                                <p:stCondLst>
                                  <p:cond delay="2000"/>
                                </p:stCondLst>
                                <p:childTnLst>
                                  <p:par>
                                    <p:cTn id="14" presetID="1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p:tgtEl>
                                              <p:spTgt spid="4"/>
                                            </p:tgtEl>
                                            <p:attrNameLst>
                                              <p:attrName>ppt_x</p:attrName>
                                            </p:attrNameLst>
                                          </p:cBhvr>
                                          <p:tavLst>
                                            <p:tav tm="0">
                                              <p:val>
                                                <p:strVal val="#ppt_x-#ppt_w*1.125000"/>
                                              </p:val>
                                            </p:tav>
                                            <p:tav tm="100000">
                                              <p:val>
                                                <p:strVal val="#ppt_x"/>
                                              </p:val>
                                            </p:tav>
                                          </p:tavLst>
                                        </p:anim>
                                        <p:animEffect transition="in" filter="wipe(right)">
                                          <p:cBhvr>
                                            <p:cTn id="17" dur="500"/>
                                            <p:tgtEl>
                                              <p:spTgt spid="4"/>
                                            </p:tgtEl>
                                          </p:cBhvr>
                                        </p:animEffect>
                                      </p:childTnLst>
                                    </p:cTn>
                                  </p:par>
                                </p:childTnLst>
                              </p:cTn>
                            </p:par>
                            <p:par>
                              <p:cTn id="18" fill="hold">
                                <p:stCondLst>
                                  <p:cond delay="2500"/>
                                </p:stCondLst>
                                <p:childTnLst>
                                  <p:par>
                                    <p:cTn id="19" presetID="47"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anim calcmode="lin" valueType="num">
                                          <p:cBhvr>
                                            <p:cTn id="22" dur="500" fill="hold"/>
                                            <p:tgtEl>
                                              <p:spTgt spid="6"/>
                                            </p:tgtEl>
                                            <p:attrNameLst>
                                              <p:attrName>ppt_x</p:attrName>
                                            </p:attrNameLst>
                                          </p:cBhvr>
                                          <p:tavLst>
                                            <p:tav tm="0">
                                              <p:val>
                                                <p:strVal val="#ppt_x"/>
                                              </p:val>
                                            </p:tav>
                                            <p:tav tm="100000">
                                              <p:val>
                                                <p:strVal val="#ppt_x"/>
                                              </p:val>
                                            </p:tav>
                                          </p:tavLst>
                                        </p:anim>
                                        <p:anim calcmode="lin" valueType="num">
                                          <p:cBhvr>
                                            <p:cTn id="23" dur="500" fill="hold"/>
                                            <p:tgtEl>
                                              <p:spTgt spid="6"/>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23" presetClass="entr" presetSubtype="528"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anim calcmode="lin" valueType="num">
                                          <p:cBhvr>
                                            <p:cTn id="29" dur="500" fill="hold"/>
                                            <p:tgtEl>
                                              <p:spTgt spid="16"/>
                                            </p:tgtEl>
                                            <p:attrNameLst>
                                              <p:attrName>ppt_x</p:attrName>
                                            </p:attrNameLst>
                                          </p:cBhvr>
                                          <p:tavLst>
                                            <p:tav tm="0">
                                              <p:val>
                                                <p:fltVal val="0.5"/>
                                              </p:val>
                                            </p:tav>
                                            <p:tav tm="100000">
                                              <p:val>
                                                <p:strVal val="#ppt_x"/>
                                              </p:val>
                                            </p:tav>
                                          </p:tavLst>
                                        </p:anim>
                                        <p:anim calcmode="lin" valueType="num">
                                          <p:cBhvr>
                                            <p:cTn id="30" dur="500" fill="hold"/>
                                            <p:tgtEl>
                                              <p:spTgt spid="16"/>
                                            </p:tgtEl>
                                            <p:attrNameLst>
                                              <p:attrName>ppt_y</p:attrName>
                                            </p:attrNameLst>
                                          </p:cBhvr>
                                          <p:tavLst>
                                            <p:tav tm="0">
                                              <p:val>
                                                <p:fltVal val="0.5"/>
                                              </p:val>
                                            </p:tav>
                                            <p:tav tm="100000">
                                              <p:val>
                                                <p:strVal val="#ppt_y"/>
                                              </p:val>
                                            </p:tav>
                                          </p:tavLst>
                                        </p:anim>
                                      </p:childTnLst>
                                    </p:cTn>
                                  </p:par>
                                  <p:par>
                                    <p:cTn id="31" presetID="23" presetClass="entr" presetSubtype="528" fill="hold" nodeType="withEffect">
                                      <p:stCondLst>
                                        <p:cond delay="300"/>
                                      </p:stCondLst>
                                      <p:childTnLst>
                                        <p:set>
                                          <p:cBhvr>
                                            <p:cTn id="32" dur="1" fill="hold">
                                              <p:stCondLst>
                                                <p:cond delay="0"/>
                                              </p:stCondLst>
                                            </p:cTn>
                                            <p:tgtEl>
                                              <p:spTgt spid="19"/>
                                            </p:tgtEl>
                                            <p:attrNameLst>
                                              <p:attrName>style.visibility</p:attrName>
                                            </p:attrNameLst>
                                          </p:cBhvr>
                                          <p:to>
                                            <p:strVal val="visible"/>
                                          </p:to>
                                        </p:set>
                                        <p:anim calcmode="lin" valueType="num">
                                          <p:cBhvr>
                                            <p:cTn id="33" dur="500" fill="hold"/>
                                            <p:tgtEl>
                                              <p:spTgt spid="19"/>
                                            </p:tgtEl>
                                            <p:attrNameLst>
                                              <p:attrName>ppt_w</p:attrName>
                                            </p:attrNameLst>
                                          </p:cBhvr>
                                          <p:tavLst>
                                            <p:tav tm="0">
                                              <p:val>
                                                <p:fltVal val="0"/>
                                              </p:val>
                                            </p:tav>
                                            <p:tav tm="100000">
                                              <p:val>
                                                <p:strVal val="#ppt_w"/>
                                              </p:val>
                                            </p:tav>
                                          </p:tavLst>
                                        </p:anim>
                                        <p:anim calcmode="lin" valueType="num">
                                          <p:cBhvr>
                                            <p:cTn id="34" dur="500" fill="hold"/>
                                            <p:tgtEl>
                                              <p:spTgt spid="19"/>
                                            </p:tgtEl>
                                            <p:attrNameLst>
                                              <p:attrName>ppt_h</p:attrName>
                                            </p:attrNameLst>
                                          </p:cBhvr>
                                          <p:tavLst>
                                            <p:tav tm="0">
                                              <p:val>
                                                <p:fltVal val="0"/>
                                              </p:val>
                                            </p:tav>
                                            <p:tav tm="100000">
                                              <p:val>
                                                <p:strVal val="#ppt_h"/>
                                              </p:val>
                                            </p:tav>
                                          </p:tavLst>
                                        </p:anim>
                                        <p:anim calcmode="lin" valueType="num">
                                          <p:cBhvr>
                                            <p:cTn id="35" dur="500" fill="hold"/>
                                            <p:tgtEl>
                                              <p:spTgt spid="19"/>
                                            </p:tgtEl>
                                            <p:attrNameLst>
                                              <p:attrName>ppt_x</p:attrName>
                                            </p:attrNameLst>
                                          </p:cBhvr>
                                          <p:tavLst>
                                            <p:tav tm="0">
                                              <p:val>
                                                <p:fltVal val="0.5"/>
                                              </p:val>
                                            </p:tav>
                                            <p:tav tm="100000">
                                              <p:val>
                                                <p:strVal val="#ppt_x"/>
                                              </p:val>
                                            </p:tav>
                                          </p:tavLst>
                                        </p:anim>
                                        <p:anim calcmode="lin" valueType="num">
                                          <p:cBhvr>
                                            <p:cTn id="36" dur="500" fill="hold"/>
                                            <p:tgtEl>
                                              <p:spTgt spid="19"/>
                                            </p:tgtEl>
                                            <p:attrNameLst>
                                              <p:attrName>ppt_y</p:attrName>
                                            </p:attrNameLst>
                                          </p:cBhvr>
                                          <p:tavLst>
                                            <p:tav tm="0">
                                              <p:val>
                                                <p:fltVal val="0.5"/>
                                              </p:val>
                                            </p:tav>
                                            <p:tav tm="100000">
                                              <p:val>
                                                <p:strVal val="#ppt_y"/>
                                              </p:val>
                                            </p:tav>
                                          </p:tavLst>
                                        </p:anim>
                                      </p:childTnLst>
                                    </p:cTn>
                                  </p:par>
                                  <p:par>
                                    <p:cTn id="37" presetID="23" presetClass="entr" presetSubtype="528" fill="hold" nodeType="withEffect">
                                      <p:stCondLst>
                                        <p:cond delay="700"/>
                                      </p:stCondLst>
                                      <p:childTnLst>
                                        <p:set>
                                          <p:cBhvr>
                                            <p:cTn id="38" dur="1" fill="hold">
                                              <p:stCondLst>
                                                <p:cond delay="0"/>
                                              </p:stCondLst>
                                            </p:cTn>
                                            <p:tgtEl>
                                              <p:spTgt spid="22"/>
                                            </p:tgtEl>
                                            <p:attrNameLst>
                                              <p:attrName>style.visibility</p:attrName>
                                            </p:attrNameLst>
                                          </p:cBhvr>
                                          <p:to>
                                            <p:strVal val="visible"/>
                                          </p:to>
                                        </p:set>
                                        <p:anim calcmode="lin" valueType="num">
                                          <p:cBhvr>
                                            <p:cTn id="39" dur="500" fill="hold"/>
                                            <p:tgtEl>
                                              <p:spTgt spid="22"/>
                                            </p:tgtEl>
                                            <p:attrNameLst>
                                              <p:attrName>ppt_w</p:attrName>
                                            </p:attrNameLst>
                                          </p:cBhvr>
                                          <p:tavLst>
                                            <p:tav tm="0">
                                              <p:val>
                                                <p:fltVal val="0"/>
                                              </p:val>
                                            </p:tav>
                                            <p:tav tm="100000">
                                              <p:val>
                                                <p:strVal val="#ppt_w"/>
                                              </p:val>
                                            </p:tav>
                                          </p:tavLst>
                                        </p:anim>
                                        <p:anim calcmode="lin" valueType="num">
                                          <p:cBhvr>
                                            <p:cTn id="40" dur="500" fill="hold"/>
                                            <p:tgtEl>
                                              <p:spTgt spid="22"/>
                                            </p:tgtEl>
                                            <p:attrNameLst>
                                              <p:attrName>ppt_h</p:attrName>
                                            </p:attrNameLst>
                                          </p:cBhvr>
                                          <p:tavLst>
                                            <p:tav tm="0">
                                              <p:val>
                                                <p:fltVal val="0"/>
                                              </p:val>
                                            </p:tav>
                                            <p:tav tm="100000">
                                              <p:val>
                                                <p:strVal val="#ppt_h"/>
                                              </p:val>
                                            </p:tav>
                                          </p:tavLst>
                                        </p:anim>
                                        <p:anim calcmode="lin" valueType="num">
                                          <p:cBhvr>
                                            <p:cTn id="41" dur="500" fill="hold"/>
                                            <p:tgtEl>
                                              <p:spTgt spid="22"/>
                                            </p:tgtEl>
                                            <p:attrNameLst>
                                              <p:attrName>ppt_x</p:attrName>
                                            </p:attrNameLst>
                                          </p:cBhvr>
                                          <p:tavLst>
                                            <p:tav tm="0">
                                              <p:val>
                                                <p:fltVal val="0.5"/>
                                              </p:val>
                                            </p:tav>
                                            <p:tav tm="100000">
                                              <p:val>
                                                <p:strVal val="#ppt_x"/>
                                              </p:val>
                                            </p:tav>
                                          </p:tavLst>
                                        </p:anim>
                                        <p:anim calcmode="lin" valueType="num">
                                          <p:cBhvr>
                                            <p:cTn id="42" dur="500" fill="hold"/>
                                            <p:tgtEl>
                                              <p:spTgt spid="22"/>
                                            </p:tgtEl>
                                            <p:attrNameLst>
                                              <p:attrName>ppt_y</p:attrName>
                                            </p:attrNameLst>
                                          </p:cBhvr>
                                          <p:tavLst>
                                            <p:tav tm="0">
                                              <p:val>
                                                <p:fltVal val="0.5"/>
                                              </p:val>
                                            </p:tav>
                                            <p:tav tm="100000">
                                              <p:val>
                                                <p:strVal val="#ppt_y"/>
                                              </p:val>
                                            </p:tav>
                                          </p:tavLst>
                                        </p:anim>
                                      </p:childTnLst>
                                    </p:cTn>
                                  </p:par>
                                  <p:par>
                                    <p:cTn id="43" presetID="23" presetClass="entr" presetSubtype="528" fill="hold" nodeType="withEffect">
                                      <p:stCondLst>
                                        <p:cond delay="300"/>
                                      </p:stCondLst>
                                      <p:childTnLst>
                                        <p:set>
                                          <p:cBhvr>
                                            <p:cTn id="44" dur="1" fill="hold">
                                              <p:stCondLst>
                                                <p:cond delay="0"/>
                                              </p:stCondLst>
                                            </p:cTn>
                                            <p:tgtEl>
                                              <p:spTgt spid="25"/>
                                            </p:tgtEl>
                                            <p:attrNameLst>
                                              <p:attrName>style.visibility</p:attrName>
                                            </p:attrNameLst>
                                          </p:cBhvr>
                                          <p:to>
                                            <p:strVal val="visible"/>
                                          </p:to>
                                        </p:set>
                                        <p:anim calcmode="lin" valueType="num">
                                          <p:cBhvr>
                                            <p:cTn id="45" dur="500" fill="hold"/>
                                            <p:tgtEl>
                                              <p:spTgt spid="25"/>
                                            </p:tgtEl>
                                            <p:attrNameLst>
                                              <p:attrName>ppt_w</p:attrName>
                                            </p:attrNameLst>
                                          </p:cBhvr>
                                          <p:tavLst>
                                            <p:tav tm="0">
                                              <p:val>
                                                <p:fltVal val="0"/>
                                              </p:val>
                                            </p:tav>
                                            <p:tav tm="100000">
                                              <p:val>
                                                <p:strVal val="#ppt_w"/>
                                              </p:val>
                                            </p:tav>
                                          </p:tavLst>
                                        </p:anim>
                                        <p:anim calcmode="lin" valueType="num">
                                          <p:cBhvr>
                                            <p:cTn id="46" dur="500" fill="hold"/>
                                            <p:tgtEl>
                                              <p:spTgt spid="25"/>
                                            </p:tgtEl>
                                            <p:attrNameLst>
                                              <p:attrName>ppt_h</p:attrName>
                                            </p:attrNameLst>
                                          </p:cBhvr>
                                          <p:tavLst>
                                            <p:tav tm="0">
                                              <p:val>
                                                <p:fltVal val="0"/>
                                              </p:val>
                                            </p:tav>
                                            <p:tav tm="100000">
                                              <p:val>
                                                <p:strVal val="#ppt_h"/>
                                              </p:val>
                                            </p:tav>
                                          </p:tavLst>
                                        </p:anim>
                                        <p:anim calcmode="lin" valueType="num">
                                          <p:cBhvr>
                                            <p:cTn id="47" dur="500" fill="hold"/>
                                            <p:tgtEl>
                                              <p:spTgt spid="25"/>
                                            </p:tgtEl>
                                            <p:attrNameLst>
                                              <p:attrName>ppt_x</p:attrName>
                                            </p:attrNameLst>
                                          </p:cBhvr>
                                          <p:tavLst>
                                            <p:tav tm="0">
                                              <p:val>
                                                <p:fltVal val="0.5"/>
                                              </p:val>
                                            </p:tav>
                                            <p:tav tm="100000">
                                              <p:val>
                                                <p:strVal val="#ppt_x"/>
                                              </p:val>
                                            </p:tav>
                                          </p:tavLst>
                                        </p:anim>
                                        <p:anim calcmode="lin" valueType="num">
                                          <p:cBhvr>
                                            <p:cTn id="48" dur="500" fill="hold"/>
                                            <p:tgtEl>
                                              <p:spTgt spid="25"/>
                                            </p:tgtEl>
                                            <p:attrNameLst>
                                              <p:attrName>ppt_y</p:attrName>
                                            </p:attrNameLst>
                                          </p:cBhvr>
                                          <p:tavLst>
                                            <p:tav tm="0">
                                              <p:val>
                                                <p:fltVal val="0.5"/>
                                              </p:val>
                                            </p:tav>
                                            <p:tav tm="100000">
                                              <p:val>
                                                <p:strVal val="#ppt_y"/>
                                              </p:val>
                                            </p:tav>
                                          </p:tavLst>
                                        </p:anim>
                                      </p:childTnLst>
                                    </p:cTn>
                                  </p:par>
                                  <p:par>
                                    <p:cTn id="49" presetID="23" presetClass="entr" presetSubtype="528" fill="hold" nodeType="withEffect">
                                      <p:stCondLst>
                                        <p:cond delay="100"/>
                                      </p:stCondLst>
                                      <p:childTnLst>
                                        <p:set>
                                          <p:cBhvr>
                                            <p:cTn id="50" dur="1" fill="hold">
                                              <p:stCondLst>
                                                <p:cond delay="0"/>
                                              </p:stCondLst>
                                            </p:cTn>
                                            <p:tgtEl>
                                              <p:spTgt spid="28"/>
                                            </p:tgtEl>
                                            <p:attrNameLst>
                                              <p:attrName>style.visibility</p:attrName>
                                            </p:attrNameLst>
                                          </p:cBhvr>
                                          <p:to>
                                            <p:strVal val="visible"/>
                                          </p:to>
                                        </p:set>
                                        <p:anim calcmode="lin" valueType="num">
                                          <p:cBhvr>
                                            <p:cTn id="51" dur="500" fill="hold"/>
                                            <p:tgtEl>
                                              <p:spTgt spid="28"/>
                                            </p:tgtEl>
                                            <p:attrNameLst>
                                              <p:attrName>ppt_w</p:attrName>
                                            </p:attrNameLst>
                                          </p:cBhvr>
                                          <p:tavLst>
                                            <p:tav tm="0">
                                              <p:val>
                                                <p:fltVal val="0"/>
                                              </p:val>
                                            </p:tav>
                                            <p:tav tm="100000">
                                              <p:val>
                                                <p:strVal val="#ppt_w"/>
                                              </p:val>
                                            </p:tav>
                                          </p:tavLst>
                                        </p:anim>
                                        <p:anim calcmode="lin" valueType="num">
                                          <p:cBhvr>
                                            <p:cTn id="52" dur="500" fill="hold"/>
                                            <p:tgtEl>
                                              <p:spTgt spid="28"/>
                                            </p:tgtEl>
                                            <p:attrNameLst>
                                              <p:attrName>ppt_h</p:attrName>
                                            </p:attrNameLst>
                                          </p:cBhvr>
                                          <p:tavLst>
                                            <p:tav tm="0">
                                              <p:val>
                                                <p:fltVal val="0"/>
                                              </p:val>
                                            </p:tav>
                                            <p:tav tm="100000">
                                              <p:val>
                                                <p:strVal val="#ppt_h"/>
                                              </p:val>
                                            </p:tav>
                                          </p:tavLst>
                                        </p:anim>
                                        <p:anim calcmode="lin" valueType="num">
                                          <p:cBhvr>
                                            <p:cTn id="53" dur="500" fill="hold"/>
                                            <p:tgtEl>
                                              <p:spTgt spid="28"/>
                                            </p:tgtEl>
                                            <p:attrNameLst>
                                              <p:attrName>ppt_x</p:attrName>
                                            </p:attrNameLst>
                                          </p:cBhvr>
                                          <p:tavLst>
                                            <p:tav tm="0">
                                              <p:val>
                                                <p:fltVal val="0.5"/>
                                              </p:val>
                                            </p:tav>
                                            <p:tav tm="100000">
                                              <p:val>
                                                <p:strVal val="#ppt_x"/>
                                              </p:val>
                                            </p:tav>
                                          </p:tavLst>
                                        </p:anim>
                                        <p:anim calcmode="lin" valueType="num">
                                          <p:cBhvr>
                                            <p:cTn id="54" dur="500" fill="hold"/>
                                            <p:tgtEl>
                                              <p:spTgt spid="28"/>
                                            </p:tgtEl>
                                            <p:attrNameLst>
                                              <p:attrName>ppt_y</p:attrName>
                                            </p:attrNameLst>
                                          </p:cBhvr>
                                          <p:tavLst>
                                            <p:tav tm="0">
                                              <p:val>
                                                <p:fltVal val="0.5"/>
                                              </p:val>
                                            </p:tav>
                                            <p:tav tm="100000">
                                              <p:val>
                                                <p:strVal val="#ppt_y"/>
                                              </p:val>
                                            </p:tav>
                                          </p:tavLst>
                                        </p:anim>
                                      </p:childTnLst>
                                    </p:cTn>
                                  </p:par>
                                  <p:par>
                                    <p:cTn id="55" presetID="23" presetClass="entr" presetSubtype="528" fill="hold" nodeType="withEffect">
                                      <p:stCondLst>
                                        <p:cond delay="600"/>
                                      </p:stCondLst>
                                      <p:childTnLst>
                                        <p:set>
                                          <p:cBhvr>
                                            <p:cTn id="56" dur="1" fill="hold">
                                              <p:stCondLst>
                                                <p:cond delay="0"/>
                                              </p:stCondLst>
                                            </p:cTn>
                                            <p:tgtEl>
                                              <p:spTgt spid="31"/>
                                            </p:tgtEl>
                                            <p:attrNameLst>
                                              <p:attrName>style.visibility</p:attrName>
                                            </p:attrNameLst>
                                          </p:cBhvr>
                                          <p:to>
                                            <p:strVal val="visible"/>
                                          </p:to>
                                        </p:set>
                                        <p:anim calcmode="lin" valueType="num">
                                          <p:cBhvr>
                                            <p:cTn id="57" dur="500" fill="hold"/>
                                            <p:tgtEl>
                                              <p:spTgt spid="31"/>
                                            </p:tgtEl>
                                            <p:attrNameLst>
                                              <p:attrName>ppt_w</p:attrName>
                                            </p:attrNameLst>
                                          </p:cBhvr>
                                          <p:tavLst>
                                            <p:tav tm="0">
                                              <p:val>
                                                <p:fltVal val="0"/>
                                              </p:val>
                                            </p:tav>
                                            <p:tav tm="100000">
                                              <p:val>
                                                <p:strVal val="#ppt_w"/>
                                              </p:val>
                                            </p:tav>
                                          </p:tavLst>
                                        </p:anim>
                                        <p:anim calcmode="lin" valueType="num">
                                          <p:cBhvr>
                                            <p:cTn id="58" dur="500" fill="hold"/>
                                            <p:tgtEl>
                                              <p:spTgt spid="31"/>
                                            </p:tgtEl>
                                            <p:attrNameLst>
                                              <p:attrName>ppt_h</p:attrName>
                                            </p:attrNameLst>
                                          </p:cBhvr>
                                          <p:tavLst>
                                            <p:tav tm="0">
                                              <p:val>
                                                <p:fltVal val="0"/>
                                              </p:val>
                                            </p:tav>
                                            <p:tav tm="100000">
                                              <p:val>
                                                <p:strVal val="#ppt_h"/>
                                              </p:val>
                                            </p:tav>
                                          </p:tavLst>
                                        </p:anim>
                                        <p:anim calcmode="lin" valueType="num">
                                          <p:cBhvr>
                                            <p:cTn id="59" dur="500" fill="hold"/>
                                            <p:tgtEl>
                                              <p:spTgt spid="31"/>
                                            </p:tgtEl>
                                            <p:attrNameLst>
                                              <p:attrName>ppt_x</p:attrName>
                                            </p:attrNameLst>
                                          </p:cBhvr>
                                          <p:tavLst>
                                            <p:tav tm="0">
                                              <p:val>
                                                <p:fltVal val="0.5"/>
                                              </p:val>
                                            </p:tav>
                                            <p:tav tm="100000">
                                              <p:val>
                                                <p:strVal val="#ppt_x"/>
                                              </p:val>
                                            </p:tav>
                                          </p:tavLst>
                                        </p:anim>
                                        <p:anim calcmode="lin" valueType="num">
                                          <p:cBhvr>
                                            <p:cTn id="60" dur="500" fill="hold"/>
                                            <p:tgtEl>
                                              <p:spTgt spid="31"/>
                                            </p:tgtEl>
                                            <p:attrNameLst>
                                              <p:attrName>ppt_y</p:attrName>
                                            </p:attrNameLst>
                                          </p:cBhvr>
                                          <p:tavLst>
                                            <p:tav tm="0">
                                              <p:val>
                                                <p:fltVal val="0.5"/>
                                              </p:val>
                                            </p:tav>
                                            <p:tav tm="100000">
                                              <p:val>
                                                <p:strVal val="#ppt_y"/>
                                              </p:val>
                                            </p:tav>
                                          </p:tavLst>
                                        </p:anim>
                                      </p:childTnLst>
                                    </p:cTn>
                                  </p:par>
                                  <p:par>
                                    <p:cTn id="61" presetID="23" presetClass="entr" presetSubtype="528" fill="hold" nodeType="withEffect">
                                      <p:stCondLst>
                                        <p:cond delay="300"/>
                                      </p:stCondLst>
                                      <p:childTnLst>
                                        <p:set>
                                          <p:cBhvr>
                                            <p:cTn id="62" dur="1" fill="hold">
                                              <p:stCondLst>
                                                <p:cond delay="0"/>
                                              </p:stCondLst>
                                            </p:cTn>
                                            <p:tgtEl>
                                              <p:spTgt spid="34"/>
                                            </p:tgtEl>
                                            <p:attrNameLst>
                                              <p:attrName>style.visibility</p:attrName>
                                            </p:attrNameLst>
                                          </p:cBhvr>
                                          <p:to>
                                            <p:strVal val="visible"/>
                                          </p:to>
                                        </p:set>
                                        <p:anim calcmode="lin" valueType="num">
                                          <p:cBhvr>
                                            <p:cTn id="63" dur="500" fill="hold"/>
                                            <p:tgtEl>
                                              <p:spTgt spid="34"/>
                                            </p:tgtEl>
                                            <p:attrNameLst>
                                              <p:attrName>ppt_w</p:attrName>
                                            </p:attrNameLst>
                                          </p:cBhvr>
                                          <p:tavLst>
                                            <p:tav tm="0">
                                              <p:val>
                                                <p:fltVal val="0"/>
                                              </p:val>
                                            </p:tav>
                                            <p:tav tm="100000">
                                              <p:val>
                                                <p:strVal val="#ppt_w"/>
                                              </p:val>
                                            </p:tav>
                                          </p:tavLst>
                                        </p:anim>
                                        <p:anim calcmode="lin" valueType="num">
                                          <p:cBhvr>
                                            <p:cTn id="64" dur="500" fill="hold"/>
                                            <p:tgtEl>
                                              <p:spTgt spid="34"/>
                                            </p:tgtEl>
                                            <p:attrNameLst>
                                              <p:attrName>ppt_h</p:attrName>
                                            </p:attrNameLst>
                                          </p:cBhvr>
                                          <p:tavLst>
                                            <p:tav tm="0">
                                              <p:val>
                                                <p:fltVal val="0"/>
                                              </p:val>
                                            </p:tav>
                                            <p:tav tm="100000">
                                              <p:val>
                                                <p:strVal val="#ppt_h"/>
                                              </p:val>
                                            </p:tav>
                                          </p:tavLst>
                                        </p:anim>
                                        <p:anim calcmode="lin" valueType="num">
                                          <p:cBhvr>
                                            <p:cTn id="65" dur="500" fill="hold"/>
                                            <p:tgtEl>
                                              <p:spTgt spid="34"/>
                                            </p:tgtEl>
                                            <p:attrNameLst>
                                              <p:attrName>ppt_x</p:attrName>
                                            </p:attrNameLst>
                                          </p:cBhvr>
                                          <p:tavLst>
                                            <p:tav tm="0">
                                              <p:val>
                                                <p:fltVal val="0.5"/>
                                              </p:val>
                                            </p:tav>
                                            <p:tav tm="100000">
                                              <p:val>
                                                <p:strVal val="#ppt_x"/>
                                              </p:val>
                                            </p:tav>
                                          </p:tavLst>
                                        </p:anim>
                                        <p:anim calcmode="lin" valueType="num">
                                          <p:cBhvr>
                                            <p:cTn id="66" dur="500" fill="hold"/>
                                            <p:tgtEl>
                                              <p:spTgt spid="34"/>
                                            </p:tgtEl>
                                            <p:attrNameLst>
                                              <p:attrName>ppt_y</p:attrName>
                                            </p:attrNameLst>
                                          </p:cBhvr>
                                          <p:tavLst>
                                            <p:tav tm="0">
                                              <p:val>
                                                <p:fltVal val="0.5"/>
                                              </p:val>
                                            </p:tav>
                                            <p:tav tm="100000">
                                              <p:val>
                                                <p:strVal val="#ppt_y"/>
                                              </p:val>
                                            </p:tav>
                                          </p:tavLst>
                                        </p:anim>
                                      </p:childTnLst>
                                    </p:cTn>
                                  </p:par>
                                  <p:par>
                                    <p:cTn id="67" presetID="23" presetClass="entr" presetSubtype="528" fill="hold" nodeType="withEffect">
                                      <p:stCondLst>
                                        <p:cond delay="300"/>
                                      </p:stCondLst>
                                      <p:childTnLst>
                                        <p:set>
                                          <p:cBhvr>
                                            <p:cTn id="68" dur="1" fill="hold">
                                              <p:stCondLst>
                                                <p:cond delay="0"/>
                                              </p:stCondLst>
                                            </p:cTn>
                                            <p:tgtEl>
                                              <p:spTgt spid="37"/>
                                            </p:tgtEl>
                                            <p:attrNameLst>
                                              <p:attrName>style.visibility</p:attrName>
                                            </p:attrNameLst>
                                          </p:cBhvr>
                                          <p:to>
                                            <p:strVal val="visible"/>
                                          </p:to>
                                        </p:set>
                                        <p:anim calcmode="lin" valueType="num">
                                          <p:cBhvr>
                                            <p:cTn id="69" dur="500" fill="hold"/>
                                            <p:tgtEl>
                                              <p:spTgt spid="37"/>
                                            </p:tgtEl>
                                            <p:attrNameLst>
                                              <p:attrName>ppt_w</p:attrName>
                                            </p:attrNameLst>
                                          </p:cBhvr>
                                          <p:tavLst>
                                            <p:tav tm="0">
                                              <p:val>
                                                <p:fltVal val="0"/>
                                              </p:val>
                                            </p:tav>
                                            <p:tav tm="100000">
                                              <p:val>
                                                <p:strVal val="#ppt_w"/>
                                              </p:val>
                                            </p:tav>
                                          </p:tavLst>
                                        </p:anim>
                                        <p:anim calcmode="lin" valueType="num">
                                          <p:cBhvr>
                                            <p:cTn id="70" dur="500" fill="hold"/>
                                            <p:tgtEl>
                                              <p:spTgt spid="37"/>
                                            </p:tgtEl>
                                            <p:attrNameLst>
                                              <p:attrName>ppt_h</p:attrName>
                                            </p:attrNameLst>
                                          </p:cBhvr>
                                          <p:tavLst>
                                            <p:tav tm="0">
                                              <p:val>
                                                <p:fltVal val="0"/>
                                              </p:val>
                                            </p:tav>
                                            <p:tav tm="100000">
                                              <p:val>
                                                <p:strVal val="#ppt_h"/>
                                              </p:val>
                                            </p:tav>
                                          </p:tavLst>
                                        </p:anim>
                                        <p:anim calcmode="lin" valueType="num">
                                          <p:cBhvr>
                                            <p:cTn id="71" dur="500" fill="hold"/>
                                            <p:tgtEl>
                                              <p:spTgt spid="37"/>
                                            </p:tgtEl>
                                            <p:attrNameLst>
                                              <p:attrName>ppt_x</p:attrName>
                                            </p:attrNameLst>
                                          </p:cBhvr>
                                          <p:tavLst>
                                            <p:tav tm="0">
                                              <p:val>
                                                <p:fltVal val="0.5"/>
                                              </p:val>
                                            </p:tav>
                                            <p:tav tm="100000">
                                              <p:val>
                                                <p:strVal val="#ppt_x"/>
                                              </p:val>
                                            </p:tav>
                                          </p:tavLst>
                                        </p:anim>
                                        <p:anim calcmode="lin" valueType="num">
                                          <p:cBhvr>
                                            <p:cTn id="72" dur="500" fill="hold"/>
                                            <p:tgtEl>
                                              <p:spTgt spid="37"/>
                                            </p:tgtEl>
                                            <p:attrNameLst>
                                              <p:attrName>ppt_y</p:attrName>
                                            </p:attrNameLst>
                                          </p:cBhvr>
                                          <p:tavLst>
                                            <p:tav tm="0">
                                              <p:val>
                                                <p:fltVal val="0.5"/>
                                              </p:val>
                                            </p:tav>
                                            <p:tav tm="100000">
                                              <p:val>
                                                <p:strVal val="#ppt_y"/>
                                              </p:val>
                                            </p:tav>
                                          </p:tavLst>
                                        </p:anim>
                                      </p:childTnLst>
                                    </p:cTn>
                                  </p:par>
                                  <p:par>
                                    <p:cTn id="73" presetID="23" presetClass="entr" presetSubtype="528" fill="hold" nodeType="withEffect">
                                      <p:stCondLst>
                                        <p:cond delay="600"/>
                                      </p:stCondLst>
                                      <p:childTnLst>
                                        <p:set>
                                          <p:cBhvr>
                                            <p:cTn id="74" dur="1" fill="hold">
                                              <p:stCondLst>
                                                <p:cond delay="0"/>
                                              </p:stCondLst>
                                            </p:cTn>
                                            <p:tgtEl>
                                              <p:spTgt spid="40"/>
                                            </p:tgtEl>
                                            <p:attrNameLst>
                                              <p:attrName>style.visibility</p:attrName>
                                            </p:attrNameLst>
                                          </p:cBhvr>
                                          <p:to>
                                            <p:strVal val="visible"/>
                                          </p:to>
                                        </p:set>
                                        <p:anim calcmode="lin" valueType="num">
                                          <p:cBhvr>
                                            <p:cTn id="75" dur="500" fill="hold"/>
                                            <p:tgtEl>
                                              <p:spTgt spid="40"/>
                                            </p:tgtEl>
                                            <p:attrNameLst>
                                              <p:attrName>ppt_w</p:attrName>
                                            </p:attrNameLst>
                                          </p:cBhvr>
                                          <p:tavLst>
                                            <p:tav tm="0">
                                              <p:val>
                                                <p:fltVal val="0"/>
                                              </p:val>
                                            </p:tav>
                                            <p:tav tm="100000">
                                              <p:val>
                                                <p:strVal val="#ppt_w"/>
                                              </p:val>
                                            </p:tav>
                                          </p:tavLst>
                                        </p:anim>
                                        <p:anim calcmode="lin" valueType="num">
                                          <p:cBhvr>
                                            <p:cTn id="76" dur="500" fill="hold"/>
                                            <p:tgtEl>
                                              <p:spTgt spid="40"/>
                                            </p:tgtEl>
                                            <p:attrNameLst>
                                              <p:attrName>ppt_h</p:attrName>
                                            </p:attrNameLst>
                                          </p:cBhvr>
                                          <p:tavLst>
                                            <p:tav tm="0">
                                              <p:val>
                                                <p:fltVal val="0"/>
                                              </p:val>
                                            </p:tav>
                                            <p:tav tm="100000">
                                              <p:val>
                                                <p:strVal val="#ppt_h"/>
                                              </p:val>
                                            </p:tav>
                                          </p:tavLst>
                                        </p:anim>
                                        <p:anim calcmode="lin" valueType="num">
                                          <p:cBhvr>
                                            <p:cTn id="77" dur="500" fill="hold"/>
                                            <p:tgtEl>
                                              <p:spTgt spid="40"/>
                                            </p:tgtEl>
                                            <p:attrNameLst>
                                              <p:attrName>ppt_x</p:attrName>
                                            </p:attrNameLst>
                                          </p:cBhvr>
                                          <p:tavLst>
                                            <p:tav tm="0">
                                              <p:val>
                                                <p:fltVal val="0.5"/>
                                              </p:val>
                                            </p:tav>
                                            <p:tav tm="100000">
                                              <p:val>
                                                <p:strVal val="#ppt_x"/>
                                              </p:val>
                                            </p:tav>
                                          </p:tavLst>
                                        </p:anim>
                                        <p:anim calcmode="lin" valueType="num">
                                          <p:cBhvr>
                                            <p:cTn id="78" dur="500" fill="hold"/>
                                            <p:tgtEl>
                                              <p:spTgt spid="40"/>
                                            </p:tgtEl>
                                            <p:attrNameLst>
                                              <p:attrName>ppt_y</p:attrName>
                                            </p:attrNameLst>
                                          </p:cBhvr>
                                          <p:tavLst>
                                            <p:tav tm="0">
                                              <p:val>
                                                <p:fltVal val="0.5"/>
                                              </p:val>
                                            </p:tav>
                                            <p:tav tm="100000">
                                              <p:val>
                                                <p:strVal val="#ppt_y"/>
                                              </p:val>
                                            </p:tav>
                                          </p:tavLst>
                                        </p:anim>
                                      </p:childTnLst>
                                    </p:cTn>
                                  </p:par>
                                  <p:par>
                                    <p:cTn id="79" presetID="23" presetClass="entr" presetSubtype="528" fill="hold" nodeType="withEffect">
                                      <p:stCondLst>
                                        <p:cond delay="600"/>
                                      </p:stCondLst>
                                      <p:childTnLst>
                                        <p:set>
                                          <p:cBhvr>
                                            <p:cTn id="80" dur="1" fill="hold">
                                              <p:stCondLst>
                                                <p:cond delay="0"/>
                                              </p:stCondLst>
                                            </p:cTn>
                                            <p:tgtEl>
                                              <p:spTgt spid="43"/>
                                            </p:tgtEl>
                                            <p:attrNameLst>
                                              <p:attrName>style.visibility</p:attrName>
                                            </p:attrNameLst>
                                          </p:cBhvr>
                                          <p:to>
                                            <p:strVal val="visible"/>
                                          </p:to>
                                        </p:set>
                                        <p:anim calcmode="lin" valueType="num">
                                          <p:cBhvr>
                                            <p:cTn id="81" dur="500" fill="hold"/>
                                            <p:tgtEl>
                                              <p:spTgt spid="43"/>
                                            </p:tgtEl>
                                            <p:attrNameLst>
                                              <p:attrName>ppt_w</p:attrName>
                                            </p:attrNameLst>
                                          </p:cBhvr>
                                          <p:tavLst>
                                            <p:tav tm="0">
                                              <p:val>
                                                <p:fltVal val="0"/>
                                              </p:val>
                                            </p:tav>
                                            <p:tav tm="100000">
                                              <p:val>
                                                <p:strVal val="#ppt_w"/>
                                              </p:val>
                                            </p:tav>
                                          </p:tavLst>
                                        </p:anim>
                                        <p:anim calcmode="lin" valueType="num">
                                          <p:cBhvr>
                                            <p:cTn id="82" dur="500" fill="hold"/>
                                            <p:tgtEl>
                                              <p:spTgt spid="43"/>
                                            </p:tgtEl>
                                            <p:attrNameLst>
                                              <p:attrName>ppt_h</p:attrName>
                                            </p:attrNameLst>
                                          </p:cBhvr>
                                          <p:tavLst>
                                            <p:tav tm="0">
                                              <p:val>
                                                <p:fltVal val="0"/>
                                              </p:val>
                                            </p:tav>
                                            <p:tav tm="100000">
                                              <p:val>
                                                <p:strVal val="#ppt_h"/>
                                              </p:val>
                                            </p:tav>
                                          </p:tavLst>
                                        </p:anim>
                                        <p:anim calcmode="lin" valueType="num">
                                          <p:cBhvr>
                                            <p:cTn id="83" dur="500" fill="hold"/>
                                            <p:tgtEl>
                                              <p:spTgt spid="43"/>
                                            </p:tgtEl>
                                            <p:attrNameLst>
                                              <p:attrName>ppt_x</p:attrName>
                                            </p:attrNameLst>
                                          </p:cBhvr>
                                          <p:tavLst>
                                            <p:tav tm="0">
                                              <p:val>
                                                <p:fltVal val="0.5"/>
                                              </p:val>
                                            </p:tav>
                                            <p:tav tm="100000">
                                              <p:val>
                                                <p:strVal val="#ppt_x"/>
                                              </p:val>
                                            </p:tav>
                                          </p:tavLst>
                                        </p:anim>
                                        <p:anim calcmode="lin" valueType="num">
                                          <p:cBhvr>
                                            <p:cTn id="84" dur="500" fill="hold"/>
                                            <p:tgtEl>
                                              <p:spTgt spid="43"/>
                                            </p:tgtEl>
                                            <p:attrNameLst>
                                              <p:attrName>ppt_y</p:attrName>
                                            </p:attrNameLst>
                                          </p:cBhvr>
                                          <p:tavLst>
                                            <p:tav tm="0">
                                              <p:val>
                                                <p:fltVal val="0.5"/>
                                              </p:val>
                                            </p:tav>
                                            <p:tav tm="100000">
                                              <p:val>
                                                <p:strVal val="#ppt_y"/>
                                              </p:val>
                                            </p:tav>
                                          </p:tavLst>
                                        </p:anim>
                                      </p:childTnLst>
                                    </p:cTn>
                                  </p:par>
                                  <p:par>
                                    <p:cTn id="85" presetID="23" presetClass="entr" presetSubtype="528" fill="hold" nodeType="withEffect">
                                      <p:stCondLst>
                                        <p:cond delay="300"/>
                                      </p:stCondLst>
                                      <p:childTnLst>
                                        <p:set>
                                          <p:cBhvr>
                                            <p:cTn id="86" dur="1" fill="hold">
                                              <p:stCondLst>
                                                <p:cond delay="0"/>
                                              </p:stCondLst>
                                            </p:cTn>
                                            <p:tgtEl>
                                              <p:spTgt spid="46"/>
                                            </p:tgtEl>
                                            <p:attrNameLst>
                                              <p:attrName>style.visibility</p:attrName>
                                            </p:attrNameLst>
                                          </p:cBhvr>
                                          <p:to>
                                            <p:strVal val="visible"/>
                                          </p:to>
                                        </p:set>
                                        <p:anim calcmode="lin" valueType="num">
                                          <p:cBhvr>
                                            <p:cTn id="87" dur="500" fill="hold"/>
                                            <p:tgtEl>
                                              <p:spTgt spid="46"/>
                                            </p:tgtEl>
                                            <p:attrNameLst>
                                              <p:attrName>ppt_w</p:attrName>
                                            </p:attrNameLst>
                                          </p:cBhvr>
                                          <p:tavLst>
                                            <p:tav tm="0">
                                              <p:val>
                                                <p:fltVal val="0"/>
                                              </p:val>
                                            </p:tav>
                                            <p:tav tm="100000">
                                              <p:val>
                                                <p:strVal val="#ppt_w"/>
                                              </p:val>
                                            </p:tav>
                                          </p:tavLst>
                                        </p:anim>
                                        <p:anim calcmode="lin" valueType="num">
                                          <p:cBhvr>
                                            <p:cTn id="88" dur="500" fill="hold"/>
                                            <p:tgtEl>
                                              <p:spTgt spid="46"/>
                                            </p:tgtEl>
                                            <p:attrNameLst>
                                              <p:attrName>ppt_h</p:attrName>
                                            </p:attrNameLst>
                                          </p:cBhvr>
                                          <p:tavLst>
                                            <p:tav tm="0">
                                              <p:val>
                                                <p:fltVal val="0"/>
                                              </p:val>
                                            </p:tav>
                                            <p:tav tm="100000">
                                              <p:val>
                                                <p:strVal val="#ppt_h"/>
                                              </p:val>
                                            </p:tav>
                                          </p:tavLst>
                                        </p:anim>
                                        <p:anim calcmode="lin" valueType="num">
                                          <p:cBhvr>
                                            <p:cTn id="89" dur="500" fill="hold"/>
                                            <p:tgtEl>
                                              <p:spTgt spid="46"/>
                                            </p:tgtEl>
                                            <p:attrNameLst>
                                              <p:attrName>ppt_x</p:attrName>
                                            </p:attrNameLst>
                                          </p:cBhvr>
                                          <p:tavLst>
                                            <p:tav tm="0">
                                              <p:val>
                                                <p:fltVal val="0.5"/>
                                              </p:val>
                                            </p:tav>
                                            <p:tav tm="100000">
                                              <p:val>
                                                <p:strVal val="#ppt_x"/>
                                              </p:val>
                                            </p:tav>
                                          </p:tavLst>
                                        </p:anim>
                                        <p:anim calcmode="lin" valueType="num">
                                          <p:cBhvr>
                                            <p:cTn id="90" dur="500" fill="hold"/>
                                            <p:tgtEl>
                                              <p:spTgt spid="46"/>
                                            </p:tgtEl>
                                            <p:attrNameLst>
                                              <p:attrName>ppt_y</p:attrName>
                                            </p:attrNameLst>
                                          </p:cBhvr>
                                          <p:tavLst>
                                            <p:tav tm="0">
                                              <p:val>
                                                <p:fltVal val="0.5"/>
                                              </p:val>
                                            </p:tav>
                                            <p:tav tm="100000">
                                              <p:val>
                                                <p:strVal val="#ppt_y"/>
                                              </p:val>
                                            </p:tav>
                                          </p:tavLst>
                                        </p:anim>
                                      </p:childTnLst>
                                    </p:cTn>
                                  </p:par>
                                  <p:par>
                                    <p:cTn id="91" presetID="23" presetClass="entr" presetSubtype="528" fill="hold" nodeType="withEffect">
                                      <p:stCondLst>
                                        <p:cond delay="600"/>
                                      </p:stCondLst>
                                      <p:childTnLst>
                                        <p:set>
                                          <p:cBhvr>
                                            <p:cTn id="92" dur="1" fill="hold">
                                              <p:stCondLst>
                                                <p:cond delay="0"/>
                                              </p:stCondLst>
                                            </p:cTn>
                                            <p:tgtEl>
                                              <p:spTgt spid="49"/>
                                            </p:tgtEl>
                                            <p:attrNameLst>
                                              <p:attrName>style.visibility</p:attrName>
                                            </p:attrNameLst>
                                          </p:cBhvr>
                                          <p:to>
                                            <p:strVal val="visible"/>
                                          </p:to>
                                        </p:set>
                                        <p:anim calcmode="lin" valueType="num">
                                          <p:cBhvr>
                                            <p:cTn id="93" dur="500" fill="hold"/>
                                            <p:tgtEl>
                                              <p:spTgt spid="49"/>
                                            </p:tgtEl>
                                            <p:attrNameLst>
                                              <p:attrName>ppt_w</p:attrName>
                                            </p:attrNameLst>
                                          </p:cBhvr>
                                          <p:tavLst>
                                            <p:tav tm="0">
                                              <p:val>
                                                <p:fltVal val="0"/>
                                              </p:val>
                                            </p:tav>
                                            <p:tav tm="100000">
                                              <p:val>
                                                <p:strVal val="#ppt_w"/>
                                              </p:val>
                                            </p:tav>
                                          </p:tavLst>
                                        </p:anim>
                                        <p:anim calcmode="lin" valueType="num">
                                          <p:cBhvr>
                                            <p:cTn id="94" dur="500" fill="hold"/>
                                            <p:tgtEl>
                                              <p:spTgt spid="49"/>
                                            </p:tgtEl>
                                            <p:attrNameLst>
                                              <p:attrName>ppt_h</p:attrName>
                                            </p:attrNameLst>
                                          </p:cBhvr>
                                          <p:tavLst>
                                            <p:tav tm="0">
                                              <p:val>
                                                <p:fltVal val="0"/>
                                              </p:val>
                                            </p:tav>
                                            <p:tav tm="100000">
                                              <p:val>
                                                <p:strVal val="#ppt_h"/>
                                              </p:val>
                                            </p:tav>
                                          </p:tavLst>
                                        </p:anim>
                                        <p:anim calcmode="lin" valueType="num">
                                          <p:cBhvr>
                                            <p:cTn id="95" dur="500" fill="hold"/>
                                            <p:tgtEl>
                                              <p:spTgt spid="49"/>
                                            </p:tgtEl>
                                            <p:attrNameLst>
                                              <p:attrName>ppt_x</p:attrName>
                                            </p:attrNameLst>
                                          </p:cBhvr>
                                          <p:tavLst>
                                            <p:tav tm="0">
                                              <p:val>
                                                <p:fltVal val="0.5"/>
                                              </p:val>
                                            </p:tav>
                                            <p:tav tm="100000">
                                              <p:val>
                                                <p:strVal val="#ppt_x"/>
                                              </p:val>
                                            </p:tav>
                                          </p:tavLst>
                                        </p:anim>
                                        <p:anim calcmode="lin" valueType="num">
                                          <p:cBhvr>
                                            <p:cTn id="96" dur="500" fill="hold"/>
                                            <p:tgtEl>
                                              <p:spTgt spid="49"/>
                                            </p:tgtEl>
                                            <p:attrNameLst>
                                              <p:attrName>ppt_y</p:attrName>
                                            </p:attrNameLst>
                                          </p:cBhvr>
                                          <p:tavLst>
                                            <p:tav tm="0">
                                              <p:val>
                                                <p:fltVal val="0.5"/>
                                              </p:val>
                                            </p:tav>
                                            <p:tav tm="100000">
                                              <p:val>
                                                <p:strVal val="#ppt_y"/>
                                              </p:val>
                                            </p:tav>
                                          </p:tavLst>
                                        </p:anim>
                                      </p:childTnLst>
                                    </p:cTn>
                                  </p:par>
                                  <p:par>
                                    <p:cTn id="97" presetID="23" presetClass="entr" presetSubtype="528" fill="hold" nodeType="withEffect">
                                      <p:stCondLst>
                                        <p:cond delay="600"/>
                                      </p:stCondLst>
                                      <p:childTnLst>
                                        <p:set>
                                          <p:cBhvr>
                                            <p:cTn id="98" dur="1" fill="hold">
                                              <p:stCondLst>
                                                <p:cond delay="0"/>
                                              </p:stCondLst>
                                            </p:cTn>
                                            <p:tgtEl>
                                              <p:spTgt spid="52"/>
                                            </p:tgtEl>
                                            <p:attrNameLst>
                                              <p:attrName>style.visibility</p:attrName>
                                            </p:attrNameLst>
                                          </p:cBhvr>
                                          <p:to>
                                            <p:strVal val="visible"/>
                                          </p:to>
                                        </p:set>
                                        <p:anim calcmode="lin" valueType="num">
                                          <p:cBhvr>
                                            <p:cTn id="99" dur="500" fill="hold"/>
                                            <p:tgtEl>
                                              <p:spTgt spid="52"/>
                                            </p:tgtEl>
                                            <p:attrNameLst>
                                              <p:attrName>ppt_w</p:attrName>
                                            </p:attrNameLst>
                                          </p:cBhvr>
                                          <p:tavLst>
                                            <p:tav tm="0">
                                              <p:val>
                                                <p:fltVal val="0"/>
                                              </p:val>
                                            </p:tav>
                                            <p:tav tm="100000">
                                              <p:val>
                                                <p:strVal val="#ppt_w"/>
                                              </p:val>
                                            </p:tav>
                                          </p:tavLst>
                                        </p:anim>
                                        <p:anim calcmode="lin" valueType="num">
                                          <p:cBhvr>
                                            <p:cTn id="100" dur="500" fill="hold"/>
                                            <p:tgtEl>
                                              <p:spTgt spid="52"/>
                                            </p:tgtEl>
                                            <p:attrNameLst>
                                              <p:attrName>ppt_h</p:attrName>
                                            </p:attrNameLst>
                                          </p:cBhvr>
                                          <p:tavLst>
                                            <p:tav tm="0">
                                              <p:val>
                                                <p:fltVal val="0"/>
                                              </p:val>
                                            </p:tav>
                                            <p:tav tm="100000">
                                              <p:val>
                                                <p:strVal val="#ppt_h"/>
                                              </p:val>
                                            </p:tav>
                                          </p:tavLst>
                                        </p:anim>
                                        <p:anim calcmode="lin" valueType="num">
                                          <p:cBhvr>
                                            <p:cTn id="101" dur="500" fill="hold"/>
                                            <p:tgtEl>
                                              <p:spTgt spid="52"/>
                                            </p:tgtEl>
                                            <p:attrNameLst>
                                              <p:attrName>ppt_x</p:attrName>
                                            </p:attrNameLst>
                                          </p:cBhvr>
                                          <p:tavLst>
                                            <p:tav tm="0">
                                              <p:val>
                                                <p:fltVal val="0.5"/>
                                              </p:val>
                                            </p:tav>
                                            <p:tav tm="100000">
                                              <p:val>
                                                <p:strVal val="#ppt_x"/>
                                              </p:val>
                                            </p:tav>
                                          </p:tavLst>
                                        </p:anim>
                                        <p:anim calcmode="lin" valueType="num">
                                          <p:cBhvr>
                                            <p:cTn id="102" dur="500" fill="hold"/>
                                            <p:tgtEl>
                                              <p:spTgt spid="52"/>
                                            </p:tgtEl>
                                            <p:attrNameLst>
                                              <p:attrName>ppt_y</p:attrName>
                                            </p:attrNameLst>
                                          </p:cBhvr>
                                          <p:tavLst>
                                            <p:tav tm="0">
                                              <p:val>
                                                <p:fltVal val="0.5"/>
                                              </p:val>
                                            </p:tav>
                                            <p:tav tm="100000">
                                              <p:val>
                                                <p:strVal val="#ppt_y"/>
                                              </p:val>
                                            </p:tav>
                                          </p:tavLst>
                                        </p:anim>
                                      </p:childTnLst>
                                    </p:cTn>
                                  </p:par>
                                  <p:par>
                                    <p:cTn id="103" presetID="26" presetClass="emph" presetSubtype="0" repeatCount="3000" fill="hold" nodeType="withEffect">
                                      <p:stCondLst>
                                        <p:cond delay="600"/>
                                      </p:stCondLst>
                                      <p:childTnLst>
                                        <p:animEffect transition="out" filter="fade">
                                          <p:cBhvr>
                                            <p:cTn id="104" dur="500" tmFilter="0, 0; .2, .5; .8, .5; 1, 0"/>
                                            <p:tgtEl>
                                              <p:spTgt spid="16"/>
                                            </p:tgtEl>
                                          </p:cBhvr>
                                        </p:animEffect>
                                        <p:animScale>
                                          <p:cBhvr>
                                            <p:cTn id="105" dur="250" autoRev="1" fill="hold"/>
                                            <p:tgtEl>
                                              <p:spTgt spid="16"/>
                                            </p:tgtEl>
                                          </p:cBhvr>
                                          <p:by x="105000" y="105000"/>
                                        </p:animScale>
                                      </p:childTnLst>
                                    </p:cTn>
                                  </p:par>
                                  <p:par>
                                    <p:cTn id="106" presetID="26" presetClass="emph" presetSubtype="0" repeatCount="3000" fill="hold" nodeType="withEffect">
                                      <p:stCondLst>
                                        <p:cond delay="710"/>
                                      </p:stCondLst>
                                      <p:childTnLst>
                                        <p:animEffect transition="out" filter="fade">
                                          <p:cBhvr>
                                            <p:cTn id="107" dur="500" tmFilter="0, 0; .2, .5; .8, .5; 1, 0"/>
                                            <p:tgtEl>
                                              <p:spTgt spid="37"/>
                                            </p:tgtEl>
                                          </p:cBhvr>
                                        </p:animEffect>
                                        <p:animScale>
                                          <p:cBhvr>
                                            <p:cTn id="108" dur="250" autoRev="1" fill="hold"/>
                                            <p:tgtEl>
                                              <p:spTgt spid="37"/>
                                            </p:tgtEl>
                                          </p:cBhvr>
                                          <p:by x="105000" y="105000"/>
                                        </p:animScale>
                                      </p:childTnLst>
                                    </p:cTn>
                                  </p:par>
                                  <p:par>
                                    <p:cTn id="109" presetID="26" presetClass="emph" presetSubtype="0" repeatCount="3000" fill="hold" nodeType="withEffect">
                                      <p:stCondLst>
                                        <p:cond delay="410"/>
                                      </p:stCondLst>
                                      <p:childTnLst>
                                        <p:animEffect transition="out" filter="fade">
                                          <p:cBhvr>
                                            <p:cTn id="110" dur="500" tmFilter="0, 0; .2, .5; .8, .5; 1, 0"/>
                                            <p:tgtEl>
                                              <p:spTgt spid="43"/>
                                            </p:tgtEl>
                                          </p:cBhvr>
                                        </p:animEffect>
                                        <p:animScale>
                                          <p:cBhvr>
                                            <p:cTn id="111" dur="250" autoRev="1" fill="hold"/>
                                            <p:tgtEl>
                                              <p:spTgt spid="43"/>
                                            </p:tgtEl>
                                          </p:cBhvr>
                                          <p:by x="105000" y="105000"/>
                                        </p:animScale>
                                      </p:childTnLst>
                                    </p:cTn>
                                  </p:par>
                                  <p:par>
                                    <p:cTn id="112" presetID="26" presetClass="emph" presetSubtype="0" repeatCount="3000" fill="hold" nodeType="withEffect">
                                      <p:stCondLst>
                                        <p:cond delay="810"/>
                                      </p:stCondLst>
                                      <p:childTnLst>
                                        <p:animEffect transition="out" filter="fade">
                                          <p:cBhvr>
                                            <p:cTn id="113" dur="500" tmFilter="0, 0; .2, .5; .8, .5; 1, 0"/>
                                            <p:tgtEl>
                                              <p:spTgt spid="46"/>
                                            </p:tgtEl>
                                          </p:cBhvr>
                                        </p:animEffect>
                                        <p:animScale>
                                          <p:cBhvr>
                                            <p:cTn id="114" dur="250" autoRev="1" fill="hold"/>
                                            <p:tgtEl>
                                              <p:spTgt spid="4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35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par>
                              <p:cTn id="13" fill="hold">
                                <p:stCondLst>
                                  <p:cond delay="2000"/>
                                </p:stCondLst>
                                <p:childTnLst>
                                  <p:par>
                                    <p:cTn id="14" presetID="1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p:tgtEl>
                                              <p:spTgt spid="4"/>
                                            </p:tgtEl>
                                            <p:attrNameLst>
                                              <p:attrName>ppt_x</p:attrName>
                                            </p:attrNameLst>
                                          </p:cBhvr>
                                          <p:tavLst>
                                            <p:tav tm="0">
                                              <p:val>
                                                <p:strVal val="#ppt_x-#ppt_w*1.125000"/>
                                              </p:val>
                                            </p:tav>
                                            <p:tav tm="100000">
                                              <p:val>
                                                <p:strVal val="#ppt_x"/>
                                              </p:val>
                                            </p:tav>
                                          </p:tavLst>
                                        </p:anim>
                                        <p:animEffect transition="in" filter="wipe(right)">
                                          <p:cBhvr>
                                            <p:cTn id="17" dur="500"/>
                                            <p:tgtEl>
                                              <p:spTgt spid="4"/>
                                            </p:tgtEl>
                                          </p:cBhvr>
                                        </p:animEffect>
                                      </p:childTnLst>
                                    </p:cTn>
                                  </p:par>
                                </p:childTnLst>
                              </p:cTn>
                            </p:par>
                            <p:par>
                              <p:cTn id="18" fill="hold">
                                <p:stCondLst>
                                  <p:cond delay="2500"/>
                                </p:stCondLst>
                                <p:childTnLst>
                                  <p:par>
                                    <p:cTn id="19" presetID="47"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anim calcmode="lin" valueType="num">
                                          <p:cBhvr>
                                            <p:cTn id="22" dur="500" fill="hold"/>
                                            <p:tgtEl>
                                              <p:spTgt spid="6"/>
                                            </p:tgtEl>
                                            <p:attrNameLst>
                                              <p:attrName>ppt_x</p:attrName>
                                            </p:attrNameLst>
                                          </p:cBhvr>
                                          <p:tavLst>
                                            <p:tav tm="0">
                                              <p:val>
                                                <p:strVal val="#ppt_x"/>
                                              </p:val>
                                            </p:tav>
                                            <p:tav tm="100000">
                                              <p:val>
                                                <p:strVal val="#ppt_x"/>
                                              </p:val>
                                            </p:tav>
                                          </p:tavLst>
                                        </p:anim>
                                        <p:anim calcmode="lin" valueType="num">
                                          <p:cBhvr>
                                            <p:cTn id="23" dur="500" fill="hold"/>
                                            <p:tgtEl>
                                              <p:spTgt spid="6"/>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23" presetClass="entr" presetSubtype="528"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anim calcmode="lin" valueType="num">
                                          <p:cBhvr>
                                            <p:cTn id="29" dur="500" fill="hold"/>
                                            <p:tgtEl>
                                              <p:spTgt spid="16"/>
                                            </p:tgtEl>
                                            <p:attrNameLst>
                                              <p:attrName>ppt_x</p:attrName>
                                            </p:attrNameLst>
                                          </p:cBhvr>
                                          <p:tavLst>
                                            <p:tav tm="0">
                                              <p:val>
                                                <p:fltVal val="0.5"/>
                                              </p:val>
                                            </p:tav>
                                            <p:tav tm="100000">
                                              <p:val>
                                                <p:strVal val="#ppt_x"/>
                                              </p:val>
                                            </p:tav>
                                          </p:tavLst>
                                        </p:anim>
                                        <p:anim calcmode="lin" valueType="num">
                                          <p:cBhvr>
                                            <p:cTn id="30" dur="500" fill="hold"/>
                                            <p:tgtEl>
                                              <p:spTgt spid="16"/>
                                            </p:tgtEl>
                                            <p:attrNameLst>
                                              <p:attrName>ppt_y</p:attrName>
                                            </p:attrNameLst>
                                          </p:cBhvr>
                                          <p:tavLst>
                                            <p:tav tm="0">
                                              <p:val>
                                                <p:fltVal val="0.5"/>
                                              </p:val>
                                            </p:tav>
                                            <p:tav tm="100000">
                                              <p:val>
                                                <p:strVal val="#ppt_y"/>
                                              </p:val>
                                            </p:tav>
                                          </p:tavLst>
                                        </p:anim>
                                      </p:childTnLst>
                                    </p:cTn>
                                  </p:par>
                                  <p:par>
                                    <p:cTn id="31" presetID="23" presetClass="entr" presetSubtype="528" fill="hold" nodeType="withEffect">
                                      <p:stCondLst>
                                        <p:cond delay="300"/>
                                      </p:stCondLst>
                                      <p:childTnLst>
                                        <p:set>
                                          <p:cBhvr>
                                            <p:cTn id="32" dur="1" fill="hold">
                                              <p:stCondLst>
                                                <p:cond delay="0"/>
                                              </p:stCondLst>
                                            </p:cTn>
                                            <p:tgtEl>
                                              <p:spTgt spid="19"/>
                                            </p:tgtEl>
                                            <p:attrNameLst>
                                              <p:attrName>style.visibility</p:attrName>
                                            </p:attrNameLst>
                                          </p:cBhvr>
                                          <p:to>
                                            <p:strVal val="visible"/>
                                          </p:to>
                                        </p:set>
                                        <p:anim calcmode="lin" valueType="num">
                                          <p:cBhvr>
                                            <p:cTn id="33" dur="500" fill="hold"/>
                                            <p:tgtEl>
                                              <p:spTgt spid="19"/>
                                            </p:tgtEl>
                                            <p:attrNameLst>
                                              <p:attrName>ppt_w</p:attrName>
                                            </p:attrNameLst>
                                          </p:cBhvr>
                                          <p:tavLst>
                                            <p:tav tm="0">
                                              <p:val>
                                                <p:fltVal val="0"/>
                                              </p:val>
                                            </p:tav>
                                            <p:tav tm="100000">
                                              <p:val>
                                                <p:strVal val="#ppt_w"/>
                                              </p:val>
                                            </p:tav>
                                          </p:tavLst>
                                        </p:anim>
                                        <p:anim calcmode="lin" valueType="num">
                                          <p:cBhvr>
                                            <p:cTn id="34" dur="500" fill="hold"/>
                                            <p:tgtEl>
                                              <p:spTgt spid="19"/>
                                            </p:tgtEl>
                                            <p:attrNameLst>
                                              <p:attrName>ppt_h</p:attrName>
                                            </p:attrNameLst>
                                          </p:cBhvr>
                                          <p:tavLst>
                                            <p:tav tm="0">
                                              <p:val>
                                                <p:fltVal val="0"/>
                                              </p:val>
                                            </p:tav>
                                            <p:tav tm="100000">
                                              <p:val>
                                                <p:strVal val="#ppt_h"/>
                                              </p:val>
                                            </p:tav>
                                          </p:tavLst>
                                        </p:anim>
                                        <p:anim calcmode="lin" valueType="num">
                                          <p:cBhvr>
                                            <p:cTn id="35" dur="500" fill="hold"/>
                                            <p:tgtEl>
                                              <p:spTgt spid="19"/>
                                            </p:tgtEl>
                                            <p:attrNameLst>
                                              <p:attrName>ppt_x</p:attrName>
                                            </p:attrNameLst>
                                          </p:cBhvr>
                                          <p:tavLst>
                                            <p:tav tm="0">
                                              <p:val>
                                                <p:fltVal val="0.5"/>
                                              </p:val>
                                            </p:tav>
                                            <p:tav tm="100000">
                                              <p:val>
                                                <p:strVal val="#ppt_x"/>
                                              </p:val>
                                            </p:tav>
                                          </p:tavLst>
                                        </p:anim>
                                        <p:anim calcmode="lin" valueType="num">
                                          <p:cBhvr>
                                            <p:cTn id="36" dur="500" fill="hold"/>
                                            <p:tgtEl>
                                              <p:spTgt spid="19"/>
                                            </p:tgtEl>
                                            <p:attrNameLst>
                                              <p:attrName>ppt_y</p:attrName>
                                            </p:attrNameLst>
                                          </p:cBhvr>
                                          <p:tavLst>
                                            <p:tav tm="0">
                                              <p:val>
                                                <p:fltVal val="0.5"/>
                                              </p:val>
                                            </p:tav>
                                            <p:tav tm="100000">
                                              <p:val>
                                                <p:strVal val="#ppt_y"/>
                                              </p:val>
                                            </p:tav>
                                          </p:tavLst>
                                        </p:anim>
                                      </p:childTnLst>
                                    </p:cTn>
                                  </p:par>
                                  <p:par>
                                    <p:cTn id="37" presetID="23" presetClass="entr" presetSubtype="528" fill="hold" nodeType="withEffect">
                                      <p:stCondLst>
                                        <p:cond delay="700"/>
                                      </p:stCondLst>
                                      <p:childTnLst>
                                        <p:set>
                                          <p:cBhvr>
                                            <p:cTn id="38" dur="1" fill="hold">
                                              <p:stCondLst>
                                                <p:cond delay="0"/>
                                              </p:stCondLst>
                                            </p:cTn>
                                            <p:tgtEl>
                                              <p:spTgt spid="22"/>
                                            </p:tgtEl>
                                            <p:attrNameLst>
                                              <p:attrName>style.visibility</p:attrName>
                                            </p:attrNameLst>
                                          </p:cBhvr>
                                          <p:to>
                                            <p:strVal val="visible"/>
                                          </p:to>
                                        </p:set>
                                        <p:anim calcmode="lin" valueType="num">
                                          <p:cBhvr>
                                            <p:cTn id="39" dur="500" fill="hold"/>
                                            <p:tgtEl>
                                              <p:spTgt spid="22"/>
                                            </p:tgtEl>
                                            <p:attrNameLst>
                                              <p:attrName>ppt_w</p:attrName>
                                            </p:attrNameLst>
                                          </p:cBhvr>
                                          <p:tavLst>
                                            <p:tav tm="0">
                                              <p:val>
                                                <p:fltVal val="0"/>
                                              </p:val>
                                            </p:tav>
                                            <p:tav tm="100000">
                                              <p:val>
                                                <p:strVal val="#ppt_w"/>
                                              </p:val>
                                            </p:tav>
                                          </p:tavLst>
                                        </p:anim>
                                        <p:anim calcmode="lin" valueType="num">
                                          <p:cBhvr>
                                            <p:cTn id="40" dur="500" fill="hold"/>
                                            <p:tgtEl>
                                              <p:spTgt spid="22"/>
                                            </p:tgtEl>
                                            <p:attrNameLst>
                                              <p:attrName>ppt_h</p:attrName>
                                            </p:attrNameLst>
                                          </p:cBhvr>
                                          <p:tavLst>
                                            <p:tav tm="0">
                                              <p:val>
                                                <p:fltVal val="0"/>
                                              </p:val>
                                            </p:tav>
                                            <p:tav tm="100000">
                                              <p:val>
                                                <p:strVal val="#ppt_h"/>
                                              </p:val>
                                            </p:tav>
                                          </p:tavLst>
                                        </p:anim>
                                        <p:anim calcmode="lin" valueType="num">
                                          <p:cBhvr>
                                            <p:cTn id="41" dur="500" fill="hold"/>
                                            <p:tgtEl>
                                              <p:spTgt spid="22"/>
                                            </p:tgtEl>
                                            <p:attrNameLst>
                                              <p:attrName>ppt_x</p:attrName>
                                            </p:attrNameLst>
                                          </p:cBhvr>
                                          <p:tavLst>
                                            <p:tav tm="0">
                                              <p:val>
                                                <p:fltVal val="0.5"/>
                                              </p:val>
                                            </p:tav>
                                            <p:tav tm="100000">
                                              <p:val>
                                                <p:strVal val="#ppt_x"/>
                                              </p:val>
                                            </p:tav>
                                          </p:tavLst>
                                        </p:anim>
                                        <p:anim calcmode="lin" valueType="num">
                                          <p:cBhvr>
                                            <p:cTn id="42" dur="500" fill="hold"/>
                                            <p:tgtEl>
                                              <p:spTgt spid="22"/>
                                            </p:tgtEl>
                                            <p:attrNameLst>
                                              <p:attrName>ppt_y</p:attrName>
                                            </p:attrNameLst>
                                          </p:cBhvr>
                                          <p:tavLst>
                                            <p:tav tm="0">
                                              <p:val>
                                                <p:fltVal val="0.5"/>
                                              </p:val>
                                            </p:tav>
                                            <p:tav tm="100000">
                                              <p:val>
                                                <p:strVal val="#ppt_y"/>
                                              </p:val>
                                            </p:tav>
                                          </p:tavLst>
                                        </p:anim>
                                      </p:childTnLst>
                                    </p:cTn>
                                  </p:par>
                                  <p:par>
                                    <p:cTn id="43" presetID="23" presetClass="entr" presetSubtype="528" fill="hold" nodeType="withEffect">
                                      <p:stCondLst>
                                        <p:cond delay="300"/>
                                      </p:stCondLst>
                                      <p:childTnLst>
                                        <p:set>
                                          <p:cBhvr>
                                            <p:cTn id="44" dur="1" fill="hold">
                                              <p:stCondLst>
                                                <p:cond delay="0"/>
                                              </p:stCondLst>
                                            </p:cTn>
                                            <p:tgtEl>
                                              <p:spTgt spid="25"/>
                                            </p:tgtEl>
                                            <p:attrNameLst>
                                              <p:attrName>style.visibility</p:attrName>
                                            </p:attrNameLst>
                                          </p:cBhvr>
                                          <p:to>
                                            <p:strVal val="visible"/>
                                          </p:to>
                                        </p:set>
                                        <p:anim calcmode="lin" valueType="num">
                                          <p:cBhvr>
                                            <p:cTn id="45" dur="500" fill="hold"/>
                                            <p:tgtEl>
                                              <p:spTgt spid="25"/>
                                            </p:tgtEl>
                                            <p:attrNameLst>
                                              <p:attrName>ppt_w</p:attrName>
                                            </p:attrNameLst>
                                          </p:cBhvr>
                                          <p:tavLst>
                                            <p:tav tm="0">
                                              <p:val>
                                                <p:fltVal val="0"/>
                                              </p:val>
                                            </p:tav>
                                            <p:tav tm="100000">
                                              <p:val>
                                                <p:strVal val="#ppt_w"/>
                                              </p:val>
                                            </p:tav>
                                          </p:tavLst>
                                        </p:anim>
                                        <p:anim calcmode="lin" valueType="num">
                                          <p:cBhvr>
                                            <p:cTn id="46" dur="500" fill="hold"/>
                                            <p:tgtEl>
                                              <p:spTgt spid="25"/>
                                            </p:tgtEl>
                                            <p:attrNameLst>
                                              <p:attrName>ppt_h</p:attrName>
                                            </p:attrNameLst>
                                          </p:cBhvr>
                                          <p:tavLst>
                                            <p:tav tm="0">
                                              <p:val>
                                                <p:fltVal val="0"/>
                                              </p:val>
                                            </p:tav>
                                            <p:tav tm="100000">
                                              <p:val>
                                                <p:strVal val="#ppt_h"/>
                                              </p:val>
                                            </p:tav>
                                          </p:tavLst>
                                        </p:anim>
                                        <p:anim calcmode="lin" valueType="num">
                                          <p:cBhvr>
                                            <p:cTn id="47" dur="500" fill="hold"/>
                                            <p:tgtEl>
                                              <p:spTgt spid="25"/>
                                            </p:tgtEl>
                                            <p:attrNameLst>
                                              <p:attrName>ppt_x</p:attrName>
                                            </p:attrNameLst>
                                          </p:cBhvr>
                                          <p:tavLst>
                                            <p:tav tm="0">
                                              <p:val>
                                                <p:fltVal val="0.5"/>
                                              </p:val>
                                            </p:tav>
                                            <p:tav tm="100000">
                                              <p:val>
                                                <p:strVal val="#ppt_x"/>
                                              </p:val>
                                            </p:tav>
                                          </p:tavLst>
                                        </p:anim>
                                        <p:anim calcmode="lin" valueType="num">
                                          <p:cBhvr>
                                            <p:cTn id="48" dur="500" fill="hold"/>
                                            <p:tgtEl>
                                              <p:spTgt spid="25"/>
                                            </p:tgtEl>
                                            <p:attrNameLst>
                                              <p:attrName>ppt_y</p:attrName>
                                            </p:attrNameLst>
                                          </p:cBhvr>
                                          <p:tavLst>
                                            <p:tav tm="0">
                                              <p:val>
                                                <p:fltVal val="0.5"/>
                                              </p:val>
                                            </p:tav>
                                            <p:tav tm="100000">
                                              <p:val>
                                                <p:strVal val="#ppt_y"/>
                                              </p:val>
                                            </p:tav>
                                          </p:tavLst>
                                        </p:anim>
                                      </p:childTnLst>
                                    </p:cTn>
                                  </p:par>
                                  <p:par>
                                    <p:cTn id="49" presetID="23" presetClass="entr" presetSubtype="528" fill="hold" nodeType="withEffect">
                                      <p:stCondLst>
                                        <p:cond delay="100"/>
                                      </p:stCondLst>
                                      <p:childTnLst>
                                        <p:set>
                                          <p:cBhvr>
                                            <p:cTn id="50" dur="1" fill="hold">
                                              <p:stCondLst>
                                                <p:cond delay="0"/>
                                              </p:stCondLst>
                                            </p:cTn>
                                            <p:tgtEl>
                                              <p:spTgt spid="28"/>
                                            </p:tgtEl>
                                            <p:attrNameLst>
                                              <p:attrName>style.visibility</p:attrName>
                                            </p:attrNameLst>
                                          </p:cBhvr>
                                          <p:to>
                                            <p:strVal val="visible"/>
                                          </p:to>
                                        </p:set>
                                        <p:anim calcmode="lin" valueType="num">
                                          <p:cBhvr>
                                            <p:cTn id="51" dur="500" fill="hold"/>
                                            <p:tgtEl>
                                              <p:spTgt spid="28"/>
                                            </p:tgtEl>
                                            <p:attrNameLst>
                                              <p:attrName>ppt_w</p:attrName>
                                            </p:attrNameLst>
                                          </p:cBhvr>
                                          <p:tavLst>
                                            <p:tav tm="0">
                                              <p:val>
                                                <p:fltVal val="0"/>
                                              </p:val>
                                            </p:tav>
                                            <p:tav tm="100000">
                                              <p:val>
                                                <p:strVal val="#ppt_w"/>
                                              </p:val>
                                            </p:tav>
                                          </p:tavLst>
                                        </p:anim>
                                        <p:anim calcmode="lin" valueType="num">
                                          <p:cBhvr>
                                            <p:cTn id="52" dur="500" fill="hold"/>
                                            <p:tgtEl>
                                              <p:spTgt spid="28"/>
                                            </p:tgtEl>
                                            <p:attrNameLst>
                                              <p:attrName>ppt_h</p:attrName>
                                            </p:attrNameLst>
                                          </p:cBhvr>
                                          <p:tavLst>
                                            <p:tav tm="0">
                                              <p:val>
                                                <p:fltVal val="0"/>
                                              </p:val>
                                            </p:tav>
                                            <p:tav tm="100000">
                                              <p:val>
                                                <p:strVal val="#ppt_h"/>
                                              </p:val>
                                            </p:tav>
                                          </p:tavLst>
                                        </p:anim>
                                        <p:anim calcmode="lin" valueType="num">
                                          <p:cBhvr>
                                            <p:cTn id="53" dur="500" fill="hold"/>
                                            <p:tgtEl>
                                              <p:spTgt spid="28"/>
                                            </p:tgtEl>
                                            <p:attrNameLst>
                                              <p:attrName>ppt_x</p:attrName>
                                            </p:attrNameLst>
                                          </p:cBhvr>
                                          <p:tavLst>
                                            <p:tav tm="0">
                                              <p:val>
                                                <p:fltVal val="0.5"/>
                                              </p:val>
                                            </p:tav>
                                            <p:tav tm="100000">
                                              <p:val>
                                                <p:strVal val="#ppt_x"/>
                                              </p:val>
                                            </p:tav>
                                          </p:tavLst>
                                        </p:anim>
                                        <p:anim calcmode="lin" valueType="num">
                                          <p:cBhvr>
                                            <p:cTn id="54" dur="500" fill="hold"/>
                                            <p:tgtEl>
                                              <p:spTgt spid="28"/>
                                            </p:tgtEl>
                                            <p:attrNameLst>
                                              <p:attrName>ppt_y</p:attrName>
                                            </p:attrNameLst>
                                          </p:cBhvr>
                                          <p:tavLst>
                                            <p:tav tm="0">
                                              <p:val>
                                                <p:fltVal val="0.5"/>
                                              </p:val>
                                            </p:tav>
                                            <p:tav tm="100000">
                                              <p:val>
                                                <p:strVal val="#ppt_y"/>
                                              </p:val>
                                            </p:tav>
                                          </p:tavLst>
                                        </p:anim>
                                      </p:childTnLst>
                                    </p:cTn>
                                  </p:par>
                                  <p:par>
                                    <p:cTn id="55" presetID="23" presetClass="entr" presetSubtype="528" fill="hold" nodeType="withEffect">
                                      <p:stCondLst>
                                        <p:cond delay="600"/>
                                      </p:stCondLst>
                                      <p:childTnLst>
                                        <p:set>
                                          <p:cBhvr>
                                            <p:cTn id="56" dur="1" fill="hold">
                                              <p:stCondLst>
                                                <p:cond delay="0"/>
                                              </p:stCondLst>
                                            </p:cTn>
                                            <p:tgtEl>
                                              <p:spTgt spid="31"/>
                                            </p:tgtEl>
                                            <p:attrNameLst>
                                              <p:attrName>style.visibility</p:attrName>
                                            </p:attrNameLst>
                                          </p:cBhvr>
                                          <p:to>
                                            <p:strVal val="visible"/>
                                          </p:to>
                                        </p:set>
                                        <p:anim calcmode="lin" valueType="num">
                                          <p:cBhvr>
                                            <p:cTn id="57" dur="500" fill="hold"/>
                                            <p:tgtEl>
                                              <p:spTgt spid="31"/>
                                            </p:tgtEl>
                                            <p:attrNameLst>
                                              <p:attrName>ppt_w</p:attrName>
                                            </p:attrNameLst>
                                          </p:cBhvr>
                                          <p:tavLst>
                                            <p:tav tm="0">
                                              <p:val>
                                                <p:fltVal val="0"/>
                                              </p:val>
                                            </p:tav>
                                            <p:tav tm="100000">
                                              <p:val>
                                                <p:strVal val="#ppt_w"/>
                                              </p:val>
                                            </p:tav>
                                          </p:tavLst>
                                        </p:anim>
                                        <p:anim calcmode="lin" valueType="num">
                                          <p:cBhvr>
                                            <p:cTn id="58" dur="500" fill="hold"/>
                                            <p:tgtEl>
                                              <p:spTgt spid="31"/>
                                            </p:tgtEl>
                                            <p:attrNameLst>
                                              <p:attrName>ppt_h</p:attrName>
                                            </p:attrNameLst>
                                          </p:cBhvr>
                                          <p:tavLst>
                                            <p:tav tm="0">
                                              <p:val>
                                                <p:fltVal val="0"/>
                                              </p:val>
                                            </p:tav>
                                            <p:tav tm="100000">
                                              <p:val>
                                                <p:strVal val="#ppt_h"/>
                                              </p:val>
                                            </p:tav>
                                          </p:tavLst>
                                        </p:anim>
                                        <p:anim calcmode="lin" valueType="num">
                                          <p:cBhvr>
                                            <p:cTn id="59" dur="500" fill="hold"/>
                                            <p:tgtEl>
                                              <p:spTgt spid="31"/>
                                            </p:tgtEl>
                                            <p:attrNameLst>
                                              <p:attrName>ppt_x</p:attrName>
                                            </p:attrNameLst>
                                          </p:cBhvr>
                                          <p:tavLst>
                                            <p:tav tm="0">
                                              <p:val>
                                                <p:fltVal val="0.5"/>
                                              </p:val>
                                            </p:tav>
                                            <p:tav tm="100000">
                                              <p:val>
                                                <p:strVal val="#ppt_x"/>
                                              </p:val>
                                            </p:tav>
                                          </p:tavLst>
                                        </p:anim>
                                        <p:anim calcmode="lin" valueType="num">
                                          <p:cBhvr>
                                            <p:cTn id="60" dur="500" fill="hold"/>
                                            <p:tgtEl>
                                              <p:spTgt spid="31"/>
                                            </p:tgtEl>
                                            <p:attrNameLst>
                                              <p:attrName>ppt_y</p:attrName>
                                            </p:attrNameLst>
                                          </p:cBhvr>
                                          <p:tavLst>
                                            <p:tav tm="0">
                                              <p:val>
                                                <p:fltVal val="0.5"/>
                                              </p:val>
                                            </p:tav>
                                            <p:tav tm="100000">
                                              <p:val>
                                                <p:strVal val="#ppt_y"/>
                                              </p:val>
                                            </p:tav>
                                          </p:tavLst>
                                        </p:anim>
                                      </p:childTnLst>
                                    </p:cTn>
                                  </p:par>
                                  <p:par>
                                    <p:cTn id="61" presetID="23" presetClass="entr" presetSubtype="528" fill="hold" nodeType="withEffect">
                                      <p:stCondLst>
                                        <p:cond delay="300"/>
                                      </p:stCondLst>
                                      <p:childTnLst>
                                        <p:set>
                                          <p:cBhvr>
                                            <p:cTn id="62" dur="1" fill="hold">
                                              <p:stCondLst>
                                                <p:cond delay="0"/>
                                              </p:stCondLst>
                                            </p:cTn>
                                            <p:tgtEl>
                                              <p:spTgt spid="34"/>
                                            </p:tgtEl>
                                            <p:attrNameLst>
                                              <p:attrName>style.visibility</p:attrName>
                                            </p:attrNameLst>
                                          </p:cBhvr>
                                          <p:to>
                                            <p:strVal val="visible"/>
                                          </p:to>
                                        </p:set>
                                        <p:anim calcmode="lin" valueType="num">
                                          <p:cBhvr>
                                            <p:cTn id="63" dur="500" fill="hold"/>
                                            <p:tgtEl>
                                              <p:spTgt spid="34"/>
                                            </p:tgtEl>
                                            <p:attrNameLst>
                                              <p:attrName>ppt_w</p:attrName>
                                            </p:attrNameLst>
                                          </p:cBhvr>
                                          <p:tavLst>
                                            <p:tav tm="0">
                                              <p:val>
                                                <p:fltVal val="0"/>
                                              </p:val>
                                            </p:tav>
                                            <p:tav tm="100000">
                                              <p:val>
                                                <p:strVal val="#ppt_w"/>
                                              </p:val>
                                            </p:tav>
                                          </p:tavLst>
                                        </p:anim>
                                        <p:anim calcmode="lin" valueType="num">
                                          <p:cBhvr>
                                            <p:cTn id="64" dur="500" fill="hold"/>
                                            <p:tgtEl>
                                              <p:spTgt spid="34"/>
                                            </p:tgtEl>
                                            <p:attrNameLst>
                                              <p:attrName>ppt_h</p:attrName>
                                            </p:attrNameLst>
                                          </p:cBhvr>
                                          <p:tavLst>
                                            <p:tav tm="0">
                                              <p:val>
                                                <p:fltVal val="0"/>
                                              </p:val>
                                            </p:tav>
                                            <p:tav tm="100000">
                                              <p:val>
                                                <p:strVal val="#ppt_h"/>
                                              </p:val>
                                            </p:tav>
                                          </p:tavLst>
                                        </p:anim>
                                        <p:anim calcmode="lin" valueType="num">
                                          <p:cBhvr>
                                            <p:cTn id="65" dur="500" fill="hold"/>
                                            <p:tgtEl>
                                              <p:spTgt spid="34"/>
                                            </p:tgtEl>
                                            <p:attrNameLst>
                                              <p:attrName>ppt_x</p:attrName>
                                            </p:attrNameLst>
                                          </p:cBhvr>
                                          <p:tavLst>
                                            <p:tav tm="0">
                                              <p:val>
                                                <p:fltVal val="0.5"/>
                                              </p:val>
                                            </p:tav>
                                            <p:tav tm="100000">
                                              <p:val>
                                                <p:strVal val="#ppt_x"/>
                                              </p:val>
                                            </p:tav>
                                          </p:tavLst>
                                        </p:anim>
                                        <p:anim calcmode="lin" valueType="num">
                                          <p:cBhvr>
                                            <p:cTn id="66" dur="500" fill="hold"/>
                                            <p:tgtEl>
                                              <p:spTgt spid="34"/>
                                            </p:tgtEl>
                                            <p:attrNameLst>
                                              <p:attrName>ppt_y</p:attrName>
                                            </p:attrNameLst>
                                          </p:cBhvr>
                                          <p:tavLst>
                                            <p:tav tm="0">
                                              <p:val>
                                                <p:fltVal val="0.5"/>
                                              </p:val>
                                            </p:tav>
                                            <p:tav tm="100000">
                                              <p:val>
                                                <p:strVal val="#ppt_y"/>
                                              </p:val>
                                            </p:tav>
                                          </p:tavLst>
                                        </p:anim>
                                      </p:childTnLst>
                                    </p:cTn>
                                  </p:par>
                                  <p:par>
                                    <p:cTn id="67" presetID="23" presetClass="entr" presetSubtype="528" fill="hold" nodeType="withEffect">
                                      <p:stCondLst>
                                        <p:cond delay="300"/>
                                      </p:stCondLst>
                                      <p:childTnLst>
                                        <p:set>
                                          <p:cBhvr>
                                            <p:cTn id="68" dur="1" fill="hold">
                                              <p:stCondLst>
                                                <p:cond delay="0"/>
                                              </p:stCondLst>
                                            </p:cTn>
                                            <p:tgtEl>
                                              <p:spTgt spid="37"/>
                                            </p:tgtEl>
                                            <p:attrNameLst>
                                              <p:attrName>style.visibility</p:attrName>
                                            </p:attrNameLst>
                                          </p:cBhvr>
                                          <p:to>
                                            <p:strVal val="visible"/>
                                          </p:to>
                                        </p:set>
                                        <p:anim calcmode="lin" valueType="num">
                                          <p:cBhvr>
                                            <p:cTn id="69" dur="500" fill="hold"/>
                                            <p:tgtEl>
                                              <p:spTgt spid="37"/>
                                            </p:tgtEl>
                                            <p:attrNameLst>
                                              <p:attrName>ppt_w</p:attrName>
                                            </p:attrNameLst>
                                          </p:cBhvr>
                                          <p:tavLst>
                                            <p:tav tm="0">
                                              <p:val>
                                                <p:fltVal val="0"/>
                                              </p:val>
                                            </p:tav>
                                            <p:tav tm="100000">
                                              <p:val>
                                                <p:strVal val="#ppt_w"/>
                                              </p:val>
                                            </p:tav>
                                          </p:tavLst>
                                        </p:anim>
                                        <p:anim calcmode="lin" valueType="num">
                                          <p:cBhvr>
                                            <p:cTn id="70" dur="500" fill="hold"/>
                                            <p:tgtEl>
                                              <p:spTgt spid="37"/>
                                            </p:tgtEl>
                                            <p:attrNameLst>
                                              <p:attrName>ppt_h</p:attrName>
                                            </p:attrNameLst>
                                          </p:cBhvr>
                                          <p:tavLst>
                                            <p:tav tm="0">
                                              <p:val>
                                                <p:fltVal val="0"/>
                                              </p:val>
                                            </p:tav>
                                            <p:tav tm="100000">
                                              <p:val>
                                                <p:strVal val="#ppt_h"/>
                                              </p:val>
                                            </p:tav>
                                          </p:tavLst>
                                        </p:anim>
                                        <p:anim calcmode="lin" valueType="num">
                                          <p:cBhvr>
                                            <p:cTn id="71" dur="500" fill="hold"/>
                                            <p:tgtEl>
                                              <p:spTgt spid="37"/>
                                            </p:tgtEl>
                                            <p:attrNameLst>
                                              <p:attrName>ppt_x</p:attrName>
                                            </p:attrNameLst>
                                          </p:cBhvr>
                                          <p:tavLst>
                                            <p:tav tm="0">
                                              <p:val>
                                                <p:fltVal val="0.5"/>
                                              </p:val>
                                            </p:tav>
                                            <p:tav tm="100000">
                                              <p:val>
                                                <p:strVal val="#ppt_x"/>
                                              </p:val>
                                            </p:tav>
                                          </p:tavLst>
                                        </p:anim>
                                        <p:anim calcmode="lin" valueType="num">
                                          <p:cBhvr>
                                            <p:cTn id="72" dur="500" fill="hold"/>
                                            <p:tgtEl>
                                              <p:spTgt spid="37"/>
                                            </p:tgtEl>
                                            <p:attrNameLst>
                                              <p:attrName>ppt_y</p:attrName>
                                            </p:attrNameLst>
                                          </p:cBhvr>
                                          <p:tavLst>
                                            <p:tav tm="0">
                                              <p:val>
                                                <p:fltVal val="0.5"/>
                                              </p:val>
                                            </p:tav>
                                            <p:tav tm="100000">
                                              <p:val>
                                                <p:strVal val="#ppt_y"/>
                                              </p:val>
                                            </p:tav>
                                          </p:tavLst>
                                        </p:anim>
                                      </p:childTnLst>
                                    </p:cTn>
                                  </p:par>
                                  <p:par>
                                    <p:cTn id="73" presetID="23" presetClass="entr" presetSubtype="528" fill="hold" nodeType="withEffect">
                                      <p:stCondLst>
                                        <p:cond delay="600"/>
                                      </p:stCondLst>
                                      <p:childTnLst>
                                        <p:set>
                                          <p:cBhvr>
                                            <p:cTn id="74" dur="1" fill="hold">
                                              <p:stCondLst>
                                                <p:cond delay="0"/>
                                              </p:stCondLst>
                                            </p:cTn>
                                            <p:tgtEl>
                                              <p:spTgt spid="40"/>
                                            </p:tgtEl>
                                            <p:attrNameLst>
                                              <p:attrName>style.visibility</p:attrName>
                                            </p:attrNameLst>
                                          </p:cBhvr>
                                          <p:to>
                                            <p:strVal val="visible"/>
                                          </p:to>
                                        </p:set>
                                        <p:anim calcmode="lin" valueType="num">
                                          <p:cBhvr>
                                            <p:cTn id="75" dur="500" fill="hold"/>
                                            <p:tgtEl>
                                              <p:spTgt spid="40"/>
                                            </p:tgtEl>
                                            <p:attrNameLst>
                                              <p:attrName>ppt_w</p:attrName>
                                            </p:attrNameLst>
                                          </p:cBhvr>
                                          <p:tavLst>
                                            <p:tav tm="0">
                                              <p:val>
                                                <p:fltVal val="0"/>
                                              </p:val>
                                            </p:tav>
                                            <p:tav tm="100000">
                                              <p:val>
                                                <p:strVal val="#ppt_w"/>
                                              </p:val>
                                            </p:tav>
                                          </p:tavLst>
                                        </p:anim>
                                        <p:anim calcmode="lin" valueType="num">
                                          <p:cBhvr>
                                            <p:cTn id="76" dur="500" fill="hold"/>
                                            <p:tgtEl>
                                              <p:spTgt spid="40"/>
                                            </p:tgtEl>
                                            <p:attrNameLst>
                                              <p:attrName>ppt_h</p:attrName>
                                            </p:attrNameLst>
                                          </p:cBhvr>
                                          <p:tavLst>
                                            <p:tav tm="0">
                                              <p:val>
                                                <p:fltVal val="0"/>
                                              </p:val>
                                            </p:tav>
                                            <p:tav tm="100000">
                                              <p:val>
                                                <p:strVal val="#ppt_h"/>
                                              </p:val>
                                            </p:tav>
                                          </p:tavLst>
                                        </p:anim>
                                        <p:anim calcmode="lin" valueType="num">
                                          <p:cBhvr>
                                            <p:cTn id="77" dur="500" fill="hold"/>
                                            <p:tgtEl>
                                              <p:spTgt spid="40"/>
                                            </p:tgtEl>
                                            <p:attrNameLst>
                                              <p:attrName>ppt_x</p:attrName>
                                            </p:attrNameLst>
                                          </p:cBhvr>
                                          <p:tavLst>
                                            <p:tav tm="0">
                                              <p:val>
                                                <p:fltVal val="0.5"/>
                                              </p:val>
                                            </p:tav>
                                            <p:tav tm="100000">
                                              <p:val>
                                                <p:strVal val="#ppt_x"/>
                                              </p:val>
                                            </p:tav>
                                          </p:tavLst>
                                        </p:anim>
                                        <p:anim calcmode="lin" valueType="num">
                                          <p:cBhvr>
                                            <p:cTn id="78" dur="500" fill="hold"/>
                                            <p:tgtEl>
                                              <p:spTgt spid="40"/>
                                            </p:tgtEl>
                                            <p:attrNameLst>
                                              <p:attrName>ppt_y</p:attrName>
                                            </p:attrNameLst>
                                          </p:cBhvr>
                                          <p:tavLst>
                                            <p:tav tm="0">
                                              <p:val>
                                                <p:fltVal val="0.5"/>
                                              </p:val>
                                            </p:tav>
                                            <p:tav tm="100000">
                                              <p:val>
                                                <p:strVal val="#ppt_y"/>
                                              </p:val>
                                            </p:tav>
                                          </p:tavLst>
                                        </p:anim>
                                      </p:childTnLst>
                                    </p:cTn>
                                  </p:par>
                                  <p:par>
                                    <p:cTn id="79" presetID="23" presetClass="entr" presetSubtype="528" fill="hold" nodeType="withEffect">
                                      <p:stCondLst>
                                        <p:cond delay="600"/>
                                      </p:stCondLst>
                                      <p:childTnLst>
                                        <p:set>
                                          <p:cBhvr>
                                            <p:cTn id="80" dur="1" fill="hold">
                                              <p:stCondLst>
                                                <p:cond delay="0"/>
                                              </p:stCondLst>
                                            </p:cTn>
                                            <p:tgtEl>
                                              <p:spTgt spid="43"/>
                                            </p:tgtEl>
                                            <p:attrNameLst>
                                              <p:attrName>style.visibility</p:attrName>
                                            </p:attrNameLst>
                                          </p:cBhvr>
                                          <p:to>
                                            <p:strVal val="visible"/>
                                          </p:to>
                                        </p:set>
                                        <p:anim calcmode="lin" valueType="num">
                                          <p:cBhvr>
                                            <p:cTn id="81" dur="500" fill="hold"/>
                                            <p:tgtEl>
                                              <p:spTgt spid="43"/>
                                            </p:tgtEl>
                                            <p:attrNameLst>
                                              <p:attrName>ppt_w</p:attrName>
                                            </p:attrNameLst>
                                          </p:cBhvr>
                                          <p:tavLst>
                                            <p:tav tm="0">
                                              <p:val>
                                                <p:fltVal val="0"/>
                                              </p:val>
                                            </p:tav>
                                            <p:tav tm="100000">
                                              <p:val>
                                                <p:strVal val="#ppt_w"/>
                                              </p:val>
                                            </p:tav>
                                          </p:tavLst>
                                        </p:anim>
                                        <p:anim calcmode="lin" valueType="num">
                                          <p:cBhvr>
                                            <p:cTn id="82" dur="500" fill="hold"/>
                                            <p:tgtEl>
                                              <p:spTgt spid="43"/>
                                            </p:tgtEl>
                                            <p:attrNameLst>
                                              <p:attrName>ppt_h</p:attrName>
                                            </p:attrNameLst>
                                          </p:cBhvr>
                                          <p:tavLst>
                                            <p:tav tm="0">
                                              <p:val>
                                                <p:fltVal val="0"/>
                                              </p:val>
                                            </p:tav>
                                            <p:tav tm="100000">
                                              <p:val>
                                                <p:strVal val="#ppt_h"/>
                                              </p:val>
                                            </p:tav>
                                          </p:tavLst>
                                        </p:anim>
                                        <p:anim calcmode="lin" valueType="num">
                                          <p:cBhvr>
                                            <p:cTn id="83" dur="500" fill="hold"/>
                                            <p:tgtEl>
                                              <p:spTgt spid="43"/>
                                            </p:tgtEl>
                                            <p:attrNameLst>
                                              <p:attrName>ppt_x</p:attrName>
                                            </p:attrNameLst>
                                          </p:cBhvr>
                                          <p:tavLst>
                                            <p:tav tm="0">
                                              <p:val>
                                                <p:fltVal val="0.5"/>
                                              </p:val>
                                            </p:tav>
                                            <p:tav tm="100000">
                                              <p:val>
                                                <p:strVal val="#ppt_x"/>
                                              </p:val>
                                            </p:tav>
                                          </p:tavLst>
                                        </p:anim>
                                        <p:anim calcmode="lin" valueType="num">
                                          <p:cBhvr>
                                            <p:cTn id="84" dur="500" fill="hold"/>
                                            <p:tgtEl>
                                              <p:spTgt spid="43"/>
                                            </p:tgtEl>
                                            <p:attrNameLst>
                                              <p:attrName>ppt_y</p:attrName>
                                            </p:attrNameLst>
                                          </p:cBhvr>
                                          <p:tavLst>
                                            <p:tav tm="0">
                                              <p:val>
                                                <p:fltVal val="0.5"/>
                                              </p:val>
                                            </p:tav>
                                            <p:tav tm="100000">
                                              <p:val>
                                                <p:strVal val="#ppt_y"/>
                                              </p:val>
                                            </p:tav>
                                          </p:tavLst>
                                        </p:anim>
                                      </p:childTnLst>
                                    </p:cTn>
                                  </p:par>
                                  <p:par>
                                    <p:cTn id="85" presetID="23" presetClass="entr" presetSubtype="528" fill="hold" nodeType="withEffect">
                                      <p:stCondLst>
                                        <p:cond delay="300"/>
                                      </p:stCondLst>
                                      <p:childTnLst>
                                        <p:set>
                                          <p:cBhvr>
                                            <p:cTn id="86" dur="1" fill="hold">
                                              <p:stCondLst>
                                                <p:cond delay="0"/>
                                              </p:stCondLst>
                                            </p:cTn>
                                            <p:tgtEl>
                                              <p:spTgt spid="46"/>
                                            </p:tgtEl>
                                            <p:attrNameLst>
                                              <p:attrName>style.visibility</p:attrName>
                                            </p:attrNameLst>
                                          </p:cBhvr>
                                          <p:to>
                                            <p:strVal val="visible"/>
                                          </p:to>
                                        </p:set>
                                        <p:anim calcmode="lin" valueType="num">
                                          <p:cBhvr>
                                            <p:cTn id="87" dur="500" fill="hold"/>
                                            <p:tgtEl>
                                              <p:spTgt spid="46"/>
                                            </p:tgtEl>
                                            <p:attrNameLst>
                                              <p:attrName>ppt_w</p:attrName>
                                            </p:attrNameLst>
                                          </p:cBhvr>
                                          <p:tavLst>
                                            <p:tav tm="0">
                                              <p:val>
                                                <p:fltVal val="0"/>
                                              </p:val>
                                            </p:tav>
                                            <p:tav tm="100000">
                                              <p:val>
                                                <p:strVal val="#ppt_w"/>
                                              </p:val>
                                            </p:tav>
                                          </p:tavLst>
                                        </p:anim>
                                        <p:anim calcmode="lin" valueType="num">
                                          <p:cBhvr>
                                            <p:cTn id="88" dur="500" fill="hold"/>
                                            <p:tgtEl>
                                              <p:spTgt spid="46"/>
                                            </p:tgtEl>
                                            <p:attrNameLst>
                                              <p:attrName>ppt_h</p:attrName>
                                            </p:attrNameLst>
                                          </p:cBhvr>
                                          <p:tavLst>
                                            <p:tav tm="0">
                                              <p:val>
                                                <p:fltVal val="0"/>
                                              </p:val>
                                            </p:tav>
                                            <p:tav tm="100000">
                                              <p:val>
                                                <p:strVal val="#ppt_h"/>
                                              </p:val>
                                            </p:tav>
                                          </p:tavLst>
                                        </p:anim>
                                        <p:anim calcmode="lin" valueType="num">
                                          <p:cBhvr>
                                            <p:cTn id="89" dur="500" fill="hold"/>
                                            <p:tgtEl>
                                              <p:spTgt spid="46"/>
                                            </p:tgtEl>
                                            <p:attrNameLst>
                                              <p:attrName>ppt_x</p:attrName>
                                            </p:attrNameLst>
                                          </p:cBhvr>
                                          <p:tavLst>
                                            <p:tav tm="0">
                                              <p:val>
                                                <p:fltVal val="0.5"/>
                                              </p:val>
                                            </p:tav>
                                            <p:tav tm="100000">
                                              <p:val>
                                                <p:strVal val="#ppt_x"/>
                                              </p:val>
                                            </p:tav>
                                          </p:tavLst>
                                        </p:anim>
                                        <p:anim calcmode="lin" valueType="num">
                                          <p:cBhvr>
                                            <p:cTn id="90" dur="500" fill="hold"/>
                                            <p:tgtEl>
                                              <p:spTgt spid="46"/>
                                            </p:tgtEl>
                                            <p:attrNameLst>
                                              <p:attrName>ppt_y</p:attrName>
                                            </p:attrNameLst>
                                          </p:cBhvr>
                                          <p:tavLst>
                                            <p:tav tm="0">
                                              <p:val>
                                                <p:fltVal val="0.5"/>
                                              </p:val>
                                            </p:tav>
                                            <p:tav tm="100000">
                                              <p:val>
                                                <p:strVal val="#ppt_y"/>
                                              </p:val>
                                            </p:tav>
                                          </p:tavLst>
                                        </p:anim>
                                      </p:childTnLst>
                                    </p:cTn>
                                  </p:par>
                                  <p:par>
                                    <p:cTn id="91" presetID="23" presetClass="entr" presetSubtype="528" fill="hold" nodeType="withEffect">
                                      <p:stCondLst>
                                        <p:cond delay="600"/>
                                      </p:stCondLst>
                                      <p:childTnLst>
                                        <p:set>
                                          <p:cBhvr>
                                            <p:cTn id="92" dur="1" fill="hold">
                                              <p:stCondLst>
                                                <p:cond delay="0"/>
                                              </p:stCondLst>
                                            </p:cTn>
                                            <p:tgtEl>
                                              <p:spTgt spid="49"/>
                                            </p:tgtEl>
                                            <p:attrNameLst>
                                              <p:attrName>style.visibility</p:attrName>
                                            </p:attrNameLst>
                                          </p:cBhvr>
                                          <p:to>
                                            <p:strVal val="visible"/>
                                          </p:to>
                                        </p:set>
                                        <p:anim calcmode="lin" valueType="num">
                                          <p:cBhvr>
                                            <p:cTn id="93" dur="500" fill="hold"/>
                                            <p:tgtEl>
                                              <p:spTgt spid="49"/>
                                            </p:tgtEl>
                                            <p:attrNameLst>
                                              <p:attrName>ppt_w</p:attrName>
                                            </p:attrNameLst>
                                          </p:cBhvr>
                                          <p:tavLst>
                                            <p:tav tm="0">
                                              <p:val>
                                                <p:fltVal val="0"/>
                                              </p:val>
                                            </p:tav>
                                            <p:tav tm="100000">
                                              <p:val>
                                                <p:strVal val="#ppt_w"/>
                                              </p:val>
                                            </p:tav>
                                          </p:tavLst>
                                        </p:anim>
                                        <p:anim calcmode="lin" valueType="num">
                                          <p:cBhvr>
                                            <p:cTn id="94" dur="500" fill="hold"/>
                                            <p:tgtEl>
                                              <p:spTgt spid="49"/>
                                            </p:tgtEl>
                                            <p:attrNameLst>
                                              <p:attrName>ppt_h</p:attrName>
                                            </p:attrNameLst>
                                          </p:cBhvr>
                                          <p:tavLst>
                                            <p:tav tm="0">
                                              <p:val>
                                                <p:fltVal val="0"/>
                                              </p:val>
                                            </p:tav>
                                            <p:tav tm="100000">
                                              <p:val>
                                                <p:strVal val="#ppt_h"/>
                                              </p:val>
                                            </p:tav>
                                          </p:tavLst>
                                        </p:anim>
                                        <p:anim calcmode="lin" valueType="num">
                                          <p:cBhvr>
                                            <p:cTn id="95" dur="500" fill="hold"/>
                                            <p:tgtEl>
                                              <p:spTgt spid="49"/>
                                            </p:tgtEl>
                                            <p:attrNameLst>
                                              <p:attrName>ppt_x</p:attrName>
                                            </p:attrNameLst>
                                          </p:cBhvr>
                                          <p:tavLst>
                                            <p:tav tm="0">
                                              <p:val>
                                                <p:fltVal val="0.5"/>
                                              </p:val>
                                            </p:tav>
                                            <p:tav tm="100000">
                                              <p:val>
                                                <p:strVal val="#ppt_x"/>
                                              </p:val>
                                            </p:tav>
                                          </p:tavLst>
                                        </p:anim>
                                        <p:anim calcmode="lin" valueType="num">
                                          <p:cBhvr>
                                            <p:cTn id="96" dur="500" fill="hold"/>
                                            <p:tgtEl>
                                              <p:spTgt spid="49"/>
                                            </p:tgtEl>
                                            <p:attrNameLst>
                                              <p:attrName>ppt_y</p:attrName>
                                            </p:attrNameLst>
                                          </p:cBhvr>
                                          <p:tavLst>
                                            <p:tav tm="0">
                                              <p:val>
                                                <p:fltVal val="0.5"/>
                                              </p:val>
                                            </p:tav>
                                            <p:tav tm="100000">
                                              <p:val>
                                                <p:strVal val="#ppt_y"/>
                                              </p:val>
                                            </p:tav>
                                          </p:tavLst>
                                        </p:anim>
                                      </p:childTnLst>
                                    </p:cTn>
                                  </p:par>
                                  <p:par>
                                    <p:cTn id="97" presetID="23" presetClass="entr" presetSubtype="528" fill="hold" nodeType="withEffect">
                                      <p:stCondLst>
                                        <p:cond delay="600"/>
                                      </p:stCondLst>
                                      <p:childTnLst>
                                        <p:set>
                                          <p:cBhvr>
                                            <p:cTn id="98" dur="1" fill="hold">
                                              <p:stCondLst>
                                                <p:cond delay="0"/>
                                              </p:stCondLst>
                                            </p:cTn>
                                            <p:tgtEl>
                                              <p:spTgt spid="52"/>
                                            </p:tgtEl>
                                            <p:attrNameLst>
                                              <p:attrName>style.visibility</p:attrName>
                                            </p:attrNameLst>
                                          </p:cBhvr>
                                          <p:to>
                                            <p:strVal val="visible"/>
                                          </p:to>
                                        </p:set>
                                        <p:anim calcmode="lin" valueType="num">
                                          <p:cBhvr>
                                            <p:cTn id="99" dur="500" fill="hold"/>
                                            <p:tgtEl>
                                              <p:spTgt spid="52"/>
                                            </p:tgtEl>
                                            <p:attrNameLst>
                                              <p:attrName>ppt_w</p:attrName>
                                            </p:attrNameLst>
                                          </p:cBhvr>
                                          <p:tavLst>
                                            <p:tav tm="0">
                                              <p:val>
                                                <p:fltVal val="0"/>
                                              </p:val>
                                            </p:tav>
                                            <p:tav tm="100000">
                                              <p:val>
                                                <p:strVal val="#ppt_w"/>
                                              </p:val>
                                            </p:tav>
                                          </p:tavLst>
                                        </p:anim>
                                        <p:anim calcmode="lin" valueType="num">
                                          <p:cBhvr>
                                            <p:cTn id="100" dur="500" fill="hold"/>
                                            <p:tgtEl>
                                              <p:spTgt spid="52"/>
                                            </p:tgtEl>
                                            <p:attrNameLst>
                                              <p:attrName>ppt_h</p:attrName>
                                            </p:attrNameLst>
                                          </p:cBhvr>
                                          <p:tavLst>
                                            <p:tav tm="0">
                                              <p:val>
                                                <p:fltVal val="0"/>
                                              </p:val>
                                            </p:tav>
                                            <p:tav tm="100000">
                                              <p:val>
                                                <p:strVal val="#ppt_h"/>
                                              </p:val>
                                            </p:tav>
                                          </p:tavLst>
                                        </p:anim>
                                        <p:anim calcmode="lin" valueType="num">
                                          <p:cBhvr>
                                            <p:cTn id="101" dur="500" fill="hold"/>
                                            <p:tgtEl>
                                              <p:spTgt spid="52"/>
                                            </p:tgtEl>
                                            <p:attrNameLst>
                                              <p:attrName>ppt_x</p:attrName>
                                            </p:attrNameLst>
                                          </p:cBhvr>
                                          <p:tavLst>
                                            <p:tav tm="0">
                                              <p:val>
                                                <p:fltVal val="0.5"/>
                                              </p:val>
                                            </p:tav>
                                            <p:tav tm="100000">
                                              <p:val>
                                                <p:strVal val="#ppt_x"/>
                                              </p:val>
                                            </p:tav>
                                          </p:tavLst>
                                        </p:anim>
                                        <p:anim calcmode="lin" valueType="num">
                                          <p:cBhvr>
                                            <p:cTn id="102" dur="500" fill="hold"/>
                                            <p:tgtEl>
                                              <p:spTgt spid="52"/>
                                            </p:tgtEl>
                                            <p:attrNameLst>
                                              <p:attrName>ppt_y</p:attrName>
                                            </p:attrNameLst>
                                          </p:cBhvr>
                                          <p:tavLst>
                                            <p:tav tm="0">
                                              <p:val>
                                                <p:fltVal val="0.5"/>
                                              </p:val>
                                            </p:tav>
                                            <p:tav tm="100000">
                                              <p:val>
                                                <p:strVal val="#ppt_y"/>
                                              </p:val>
                                            </p:tav>
                                          </p:tavLst>
                                        </p:anim>
                                      </p:childTnLst>
                                    </p:cTn>
                                  </p:par>
                                  <p:par>
                                    <p:cTn id="103" presetID="26" presetClass="emph" presetSubtype="0" repeatCount="3000" fill="hold" nodeType="withEffect">
                                      <p:stCondLst>
                                        <p:cond delay="600"/>
                                      </p:stCondLst>
                                      <p:childTnLst>
                                        <p:animEffect transition="out" filter="fade">
                                          <p:cBhvr>
                                            <p:cTn id="104" dur="500" tmFilter="0, 0; .2, .5; .8, .5; 1, 0"/>
                                            <p:tgtEl>
                                              <p:spTgt spid="16"/>
                                            </p:tgtEl>
                                          </p:cBhvr>
                                        </p:animEffect>
                                        <p:animScale>
                                          <p:cBhvr>
                                            <p:cTn id="105" dur="250" autoRev="1" fill="hold"/>
                                            <p:tgtEl>
                                              <p:spTgt spid="16"/>
                                            </p:tgtEl>
                                          </p:cBhvr>
                                          <p:by x="105000" y="105000"/>
                                        </p:animScale>
                                      </p:childTnLst>
                                    </p:cTn>
                                  </p:par>
                                  <p:par>
                                    <p:cTn id="106" presetID="26" presetClass="emph" presetSubtype="0" repeatCount="3000" fill="hold" nodeType="withEffect">
                                      <p:stCondLst>
                                        <p:cond delay="710"/>
                                      </p:stCondLst>
                                      <p:childTnLst>
                                        <p:animEffect transition="out" filter="fade">
                                          <p:cBhvr>
                                            <p:cTn id="107" dur="500" tmFilter="0, 0; .2, .5; .8, .5; 1, 0"/>
                                            <p:tgtEl>
                                              <p:spTgt spid="37"/>
                                            </p:tgtEl>
                                          </p:cBhvr>
                                        </p:animEffect>
                                        <p:animScale>
                                          <p:cBhvr>
                                            <p:cTn id="108" dur="250" autoRev="1" fill="hold"/>
                                            <p:tgtEl>
                                              <p:spTgt spid="37"/>
                                            </p:tgtEl>
                                          </p:cBhvr>
                                          <p:by x="105000" y="105000"/>
                                        </p:animScale>
                                      </p:childTnLst>
                                    </p:cTn>
                                  </p:par>
                                  <p:par>
                                    <p:cTn id="109" presetID="26" presetClass="emph" presetSubtype="0" repeatCount="3000" fill="hold" nodeType="withEffect">
                                      <p:stCondLst>
                                        <p:cond delay="410"/>
                                      </p:stCondLst>
                                      <p:childTnLst>
                                        <p:animEffect transition="out" filter="fade">
                                          <p:cBhvr>
                                            <p:cTn id="110" dur="500" tmFilter="0, 0; .2, .5; .8, .5; 1, 0"/>
                                            <p:tgtEl>
                                              <p:spTgt spid="43"/>
                                            </p:tgtEl>
                                          </p:cBhvr>
                                        </p:animEffect>
                                        <p:animScale>
                                          <p:cBhvr>
                                            <p:cTn id="111" dur="250" autoRev="1" fill="hold"/>
                                            <p:tgtEl>
                                              <p:spTgt spid="43"/>
                                            </p:tgtEl>
                                          </p:cBhvr>
                                          <p:by x="105000" y="105000"/>
                                        </p:animScale>
                                      </p:childTnLst>
                                    </p:cTn>
                                  </p:par>
                                  <p:par>
                                    <p:cTn id="112" presetID="26" presetClass="emph" presetSubtype="0" repeatCount="3000" fill="hold" nodeType="withEffect">
                                      <p:stCondLst>
                                        <p:cond delay="810"/>
                                      </p:stCondLst>
                                      <p:childTnLst>
                                        <p:animEffect transition="out" filter="fade">
                                          <p:cBhvr>
                                            <p:cTn id="113" dur="500" tmFilter="0, 0; .2, .5; .8, .5; 1, 0"/>
                                            <p:tgtEl>
                                              <p:spTgt spid="46"/>
                                            </p:tgtEl>
                                          </p:cBhvr>
                                        </p:animEffect>
                                        <p:animScale>
                                          <p:cBhvr>
                                            <p:cTn id="114" dur="250" autoRev="1" fill="hold"/>
                                            <p:tgtEl>
                                              <p:spTgt spid="4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a:t>
            </a:r>
            <a:r>
              <a:rPr lang="zh-CN" altLang="en-US" dirty="0"/>
              <a:t>思路及过程</a:t>
            </a:r>
            <a:endParaRPr lang="zh-CN" altLang="en-US" dirty="0"/>
          </a:p>
        </p:txBody>
      </p:sp>
      <p:sp>
        <p:nvSpPr>
          <p:cNvPr id="8" name="文本框 7"/>
          <p:cNvSpPr txBox="1"/>
          <p:nvPr/>
        </p:nvSpPr>
        <p:spPr>
          <a:xfrm>
            <a:off x="701675" y="2481580"/>
            <a:ext cx="6698615" cy="1382395"/>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l" eaLnBrk="1" latinLnBrk="0" hangingPunct="1">
              <a:lnSpc>
                <a:spcPct val="150000"/>
              </a:lnSpc>
            </a:pPr>
            <a:r>
              <a:rPr lang="zh-CN" altLang="en-US" sz="1800">
                <a:latin typeface="宋体" panose="02010600030101010101" pitchFamily="2" charset="-122"/>
              </a:rPr>
              <a:t>此文先说明了整体算法框架，然后设计了行人特征估计模块，最后将结果合并到智能驾驶模型中。最后证实这个方法在人车交互场景中是有效的，实现了更多差异化的策略。</a:t>
            </a:r>
            <a:endParaRPr lang="zh-CN" altLang="en-US" sz="1800">
              <a:latin typeface="宋体" panose="02010600030101010101" pitchFamily="2" charset="-122"/>
            </a:endParaRPr>
          </a:p>
        </p:txBody>
      </p:sp>
      <p:sp>
        <p:nvSpPr>
          <p:cNvPr id="2" name="文本框 1"/>
          <p:cNvSpPr txBox="1"/>
          <p:nvPr/>
        </p:nvSpPr>
        <p:spPr>
          <a:xfrm>
            <a:off x="1151890" y="996645"/>
            <a:ext cx="6096000" cy="398780"/>
          </a:xfrm>
          <a:prstGeom prst="rect">
            <a:avLst/>
          </a:prstGeom>
        </p:spPr>
        <p:txBody>
          <a:bodyPr anchor="ctr" anchorCtr="0">
            <a:spAutoFit/>
            <a:extLst>
              <a:ext uri="{4A0BC546-FE56-4ADE-93B0-CB8AF2F6F144}">
                <wpsdc:textFrameExt xmlns:wpsdc="http://www.wps.cn/officeDocument/2022/drawingmlCustomData" type="title"/>
              </a:ext>
            </a:extLst>
          </a:bodyPr>
          <a:p>
            <a:pPr algn="ctr"/>
            <a:r>
              <a:rPr lang="zh-CN" altLang="en-US" sz="2000" b="1" spc="300">
                <a:latin typeface="Arial" panose="020B0604020202020204" pitchFamily="34" charset="0"/>
                <a:ea typeface="微软雅黑" panose="020B0503020204020204" pitchFamily="34" charset="-122"/>
              </a:rPr>
              <a:t>研究思路</a:t>
            </a:r>
            <a:endParaRPr lang="zh-CN" altLang="en-US" sz="2000" b="1" spc="300">
              <a:latin typeface="Arial" panose="020B0604020202020204" pitchFamily="34" charset="0"/>
              <a:ea typeface="微软雅黑" panose="020B0503020204020204" pitchFamily="34" charset="-122"/>
            </a:endParaRPr>
          </a:p>
        </p:txBody>
      </p:sp>
    </p:spTree>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8" name="文本框 7"/>
          <p:cNvSpPr txBox="1"/>
          <p:nvPr/>
        </p:nvSpPr>
        <p:spPr>
          <a:xfrm>
            <a:off x="833120" y="2251710"/>
            <a:ext cx="6522085" cy="1972310"/>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l" eaLnBrk="1" latinLnBrk="0" hangingPunct="1">
              <a:lnSpc>
                <a:spcPct val="150000"/>
              </a:lnSpc>
            </a:pPr>
            <a:r>
              <a:rPr lang="zh-CN" altLang="en-US" sz="1600">
                <a:latin typeface="宋体" panose="02010600030101010101" pitchFamily="2" charset="-122"/>
                <a:cs typeface="宋体" panose="02010600030101010101" pitchFamily="2" charset="-122"/>
              </a:rPr>
              <a:t>行人行为的定量分析方法是基于</a:t>
            </a:r>
            <a:r>
              <a:rPr lang="en-US" altLang="zh-CN" sz="1600">
                <a:latin typeface="宋体" panose="02010600030101010101" pitchFamily="2" charset="-122"/>
                <a:cs typeface="宋体" panose="02010600030101010101" pitchFamily="2" charset="-122"/>
              </a:rPr>
              <a:t>MLP(</a:t>
            </a:r>
            <a:r>
              <a:rPr lang="zh-CN" altLang="en-US" sz="1600">
                <a:latin typeface="宋体" panose="02010600030101010101" pitchFamily="2" charset="-122"/>
                <a:cs typeface="宋体" panose="02010600030101010101" pitchFamily="2" charset="-122"/>
              </a:rPr>
              <a:t>多层感知</a:t>
            </a:r>
            <a:r>
              <a:rPr lang="en-US" altLang="zh-CN" sz="1600">
                <a:latin typeface="宋体" panose="02010600030101010101" pitchFamily="2" charset="-122"/>
                <a:cs typeface="宋体" panose="02010600030101010101" pitchFamily="2" charset="-122"/>
              </a:rPr>
              <a:t>)</a:t>
            </a:r>
            <a:r>
              <a:rPr lang="zh-CN" altLang="en-US" sz="1600">
                <a:latin typeface="宋体" panose="02010600030101010101" pitchFamily="2" charset="-122"/>
                <a:cs typeface="宋体" panose="02010600030101010101" pitchFamily="2" charset="-122"/>
              </a:rPr>
              <a:t>的行人特征估计模型，这个模型将</a:t>
            </a:r>
            <a:r>
              <a:rPr lang="en-US" altLang="zh-CN" sz="1600">
                <a:latin typeface="宋体" panose="02010600030101010101" pitchFamily="2" charset="-122"/>
                <a:cs typeface="宋体" panose="02010600030101010101" pitchFamily="2" charset="-122"/>
              </a:rPr>
              <a:t>7</a:t>
            </a:r>
            <a:r>
              <a:rPr lang="zh-CN" altLang="en-US" sz="1600">
                <a:latin typeface="宋体" panose="02010600030101010101" pitchFamily="2" charset="-122"/>
                <a:cs typeface="宋体" panose="02010600030101010101" pitchFamily="2" charset="-122"/>
              </a:rPr>
              <a:t>个与行人相关的变量转换为一个指标，称为PFE。</a:t>
            </a:r>
            <a:endParaRPr lang="zh-CN" altLang="en-US" sz="1600">
              <a:latin typeface="宋体" panose="02010600030101010101" pitchFamily="2" charset="-122"/>
              <a:cs typeface="宋体" panose="02010600030101010101" pitchFamily="2" charset="-122"/>
            </a:endParaRPr>
          </a:p>
          <a:p>
            <a:pPr marL="0" indent="457200" algn="l" eaLnBrk="1" latinLnBrk="0" hangingPunct="1">
              <a:lnSpc>
                <a:spcPct val="150000"/>
              </a:lnSpc>
            </a:pPr>
            <a:r>
              <a:rPr lang="zh-CN" altLang="en-US" sz="1600">
                <a:latin typeface="宋体" panose="02010600030101010101" pitchFamily="2" charset="-122"/>
                <a:cs typeface="宋体" panose="02010600030101010101" pitchFamily="2" charset="-122"/>
                <a:sym typeface="+mn-ea"/>
              </a:rPr>
              <a:t>性别、观察、等待时间、年龄、 后退、团体人数、速度、干扰、 加速 </a:t>
            </a:r>
            <a:endParaRPr lang="zh-CN" altLang="en-US" sz="1600">
              <a:latin typeface="宋体" panose="02010600030101010101" pitchFamily="2" charset="-122"/>
              <a:cs typeface="宋体" panose="02010600030101010101" pitchFamily="2" charset="-122"/>
            </a:endParaRPr>
          </a:p>
          <a:p>
            <a:pPr marL="0" indent="457200" algn="l" eaLnBrk="1" latinLnBrk="0" hangingPunct="1">
              <a:lnSpc>
                <a:spcPct val="150000"/>
              </a:lnSpc>
            </a:pPr>
            <a:r>
              <a:rPr lang="zh-CN" altLang="en-US" sz="1600">
                <a:latin typeface="宋体" panose="02010600030101010101" pitchFamily="2" charset="-122"/>
                <a:cs typeface="宋体" panose="02010600030101010101" pitchFamily="2" charset="-122"/>
                <a:sym typeface="+mn-ea"/>
              </a:rPr>
              <a:t>性别可以被速度、加速度和年龄部分取代。可能的解释是，男性的身体机能更好，步数更长，因此速度和加速度更快。年龄也与身体功能密切相关，因此在某种程度上它们对行人特征的贡献相同。</a:t>
            </a:r>
            <a:endParaRPr lang="zh-CN" altLang="en-US" sz="1600">
              <a:latin typeface="宋体" panose="02010600030101010101" pitchFamily="2" charset="-122"/>
              <a:cs typeface="宋体" panose="02010600030101010101" pitchFamily="2" charset="-122"/>
            </a:endParaRPr>
          </a:p>
          <a:p>
            <a:pPr algn="l"/>
            <a:endParaRPr lang="zh-CN" altLang="en-US" sz="1600">
              <a:latin typeface="宋体" panose="02010600030101010101" pitchFamily="2" charset="-122"/>
              <a:cs typeface="宋体" panose="02010600030101010101" pitchFamily="2" charset="-122"/>
            </a:endParaRPr>
          </a:p>
        </p:txBody>
      </p:sp>
      <p:sp>
        <p:nvSpPr>
          <p:cNvPr id="2" name="文本框 1"/>
          <p:cNvSpPr txBox="1"/>
          <p:nvPr/>
        </p:nvSpPr>
        <p:spPr>
          <a:xfrm>
            <a:off x="926465" y="1041730"/>
            <a:ext cx="6096000" cy="398780"/>
          </a:xfrm>
          <a:prstGeom prst="rect">
            <a:avLst/>
          </a:prstGeom>
        </p:spPr>
        <p:txBody>
          <a:bodyPr anchor="ctr" anchorCtr="0">
            <a:spAutoFit/>
            <a:extLst>
              <a:ext uri="{4A0BC546-FE56-4ADE-93B0-CB8AF2F6F144}">
                <wpsdc:textFrameExt xmlns:wpsdc="http://www.wps.cn/officeDocument/2022/drawingmlCustomData" type="title"/>
              </a:ext>
            </a:extLst>
          </a:bodyPr>
          <a:p>
            <a:pPr algn="ctr"/>
            <a:r>
              <a:rPr lang="zh-CN" altLang="en-US" sz="2000" b="1" spc="300">
                <a:latin typeface="+mj-ea"/>
                <a:ea typeface="+mj-ea"/>
                <a:cs typeface="+mj-ea"/>
              </a:rPr>
              <a:t>一</a:t>
            </a:r>
            <a:r>
              <a:rPr lang="en-US" altLang="zh-CN" sz="2000" b="1" spc="300">
                <a:latin typeface="+mj-ea"/>
                <a:ea typeface="+mj-ea"/>
                <a:cs typeface="+mj-ea"/>
              </a:rPr>
              <a:t>.运动特征的数值模拟</a:t>
            </a:r>
            <a:endParaRPr lang="en-US" altLang="zh-CN" sz="2000" b="1" spc="300">
              <a:latin typeface="+mj-ea"/>
              <a:ea typeface="+mj-ea"/>
              <a:cs typeface="+mj-ea"/>
            </a:endParaRPr>
          </a:p>
        </p:txBody>
      </p:sp>
    </p:spTree>
  </p:cSld>
  <p:clrMapOvr>
    <a:masterClrMapping/>
  </p:clrMapOvr>
  <p:transition spd="slow">
    <p:randomBar dir="vert"/>
  </p:transition>
  <p:timing>
    <p:tnLst>
      <p:par>
        <p:cTn id="1" dur="indefinite" restart="never" nodeType="tmRoot"/>
      </p:par>
    </p:tnLst>
  </p:timing>
</p:sld>
</file>

<file path=ppt/tags/tag1.xml><?xml version="1.0" encoding="utf-8"?>
<p:tagLst xmlns:p="http://schemas.openxmlformats.org/presentationml/2006/main">
  <p:tag name="commondata" val="eyJoZGlkIjoiNDFjMDllMWQ1YzEyMmY5MmRhMTQyY2M4NWFmNDcxNjAifQ=="/>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0</TotalTime>
  <Words>3792</Words>
  <Application>WPS 演示</Application>
  <PresentationFormat>全屏显示(16:9)</PresentationFormat>
  <Paragraphs>257</Paragraphs>
  <Slides>34</Slides>
  <Notes>42</Notes>
  <HiddenSlides>0</HiddenSlides>
  <MMClips>1</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34</vt:i4>
      </vt:variant>
    </vt:vector>
  </HeadingPairs>
  <TitlesOfParts>
    <vt:vector size="47" baseType="lpstr">
      <vt:lpstr>Arial</vt:lpstr>
      <vt:lpstr>宋体</vt:lpstr>
      <vt:lpstr>Wingdings</vt:lpstr>
      <vt:lpstr>Impact</vt:lpstr>
      <vt:lpstr>微软雅黑</vt:lpstr>
      <vt:lpstr>仿宋_GB2312</vt:lpstr>
      <vt:lpstr>仿宋</vt:lpstr>
      <vt:lpstr>Arial</vt:lpstr>
      <vt:lpstr>DFGothic-EB</vt:lpstr>
      <vt:lpstr>MS UI Gothic</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小源</cp:lastModifiedBy>
  <cp:revision>631</cp:revision>
  <dcterms:created xsi:type="dcterms:W3CDTF">2015-07-27T04:24:00Z</dcterms:created>
  <dcterms:modified xsi:type="dcterms:W3CDTF">2023-10-18T06:38:27Z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7F8E73B412FA40F6B30CB36C03EE6E2E_13</vt:lpwstr>
  </property>
</Properties>
</file>