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1"/>
  </p:sldMasterIdLst>
  <p:notesMasterIdLst>
    <p:notesMasterId r:id="rId14"/>
  </p:notesMasterIdLst>
  <p:sldIdLst>
    <p:sldId id="774" r:id="rId2"/>
    <p:sldId id="758" r:id="rId3"/>
    <p:sldId id="788" r:id="rId4"/>
    <p:sldId id="789" r:id="rId5"/>
    <p:sldId id="781" r:id="rId6"/>
    <p:sldId id="782" r:id="rId7"/>
    <p:sldId id="784" r:id="rId8"/>
    <p:sldId id="790" r:id="rId9"/>
    <p:sldId id="791" r:id="rId10"/>
    <p:sldId id="793" r:id="rId11"/>
    <p:sldId id="792" r:id="rId12"/>
    <p:sldId id="753" r:id="rId13"/>
  </p:sldIdLst>
  <p:sldSz cx="10160000" cy="5715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2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T"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6280B9"/>
    <a:srgbClr val="6C98C0"/>
    <a:srgbClr val="4472C4"/>
    <a:srgbClr val="8497B0"/>
    <a:srgbClr val="548235"/>
    <a:srgbClr val="A5A5A5"/>
    <a:srgbClr val="ED7D31"/>
    <a:srgbClr val="BE2E29"/>
    <a:srgbClr val="3E4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169" autoAdjust="0"/>
  </p:normalViewPr>
  <p:slideViewPr>
    <p:cSldViewPr>
      <p:cViewPr varScale="1">
        <p:scale>
          <a:sx n="103" d="100"/>
          <a:sy n="103" d="100"/>
        </p:scale>
        <p:origin x="63" y="99"/>
      </p:cViewPr>
      <p:guideLst>
        <p:guide orient="horz" pos="2118"/>
        <p:guide pos="320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2B6AB-D911-B145-8C0B-F94C431BE1B8}"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02DA9-F637-CB4D-BC72-92066AEB9C9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634204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4161507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0145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35432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16319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71548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25397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8909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97942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19812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10067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49522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3.png"/><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zh-CN" altLang="en-US"/>
              <a:t>单击此处编辑母版标题样式</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80306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166781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3026814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413A3723-270B-999E-5E33-F636EC3AF354}"/>
              </a:ext>
            </a:extLst>
          </p:cNvPr>
          <p:cNvSpPr/>
          <p:nvPr userDrawn="1"/>
        </p:nvSpPr>
        <p:spPr>
          <a:xfrm flipH="1">
            <a:off x="9641104" y="5089748"/>
            <a:ext cx="518896" cy="625252"/>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p>
        </p:txBody>
      </p:sp>
      <p:sp>
        <p:nvSpPr>
          <p:cNvPr id="5" name="灯片编号占位符 4">
            <a:extLst>
              <a:ext uri="{FF2B5EF4-FFF2-40B4-BE49-F238E27FC236}">
                <a16:creationId xmlns:a16="http://schemas.microsoft.com/office/drawing/2014/main" id="{3D7A6AC5-E060-2F13-971E-4E943F55D125}"/>
              </a:ext>
            </a:extLst>
          </p:cNvPr>
          <p:cNvSpPr>
            <a:spLocks noGrp="1"/>
          </p:cNvSpPr>
          <p:nvPr>
            <p:ph type="sldNum" sz="quarter" idx="12"/>
          </p:nvPr>
        </p:nvSpPr>
        <p:spPr>
          <a:xfrm>
            <a:off x="7906155" y="5402374"/>
            <a:ext cx="2286000" cy="304271"/>
          </a:xfrm>
        </p:spPr>
        <p:txBody>
          <a:bodyPr/>
          <a:lstStyle>
            <a:lvl1pPr>
              <a:defRPr sz="1400">
                <a:solidFill>
                  <a:schemeClr val="bg1"/>
                </a:solidFill>
                <a:latin typeface="Times New Roman" panose="02020603050405020304" pitchFamily="18" charset="0"/>
                <a:cs typeface="Times New Roman" panose="02020603050405020304" pitchFamily="18" charset="0"/>
              </a:defRPr>
            </a:lvl1pPr>
          </a:lstStyle>
          <a:p>
            <a:fld id="{8BE6E5F0-A76E-4C17-8C81-56BBF4B01B99}" type="slidenum">
              <a:rPr lang="zh-CN" altLang="en-US" smtClean="0"/>
              <a:pPr/>
              <a:t>‹#›</a:t>
            </a:fld>
            <a:endParaRPr lang="zh-CN" altLang="en-US" dirty="0"/>
          </a:p>
        </p:txBody>
      </p:sp>
    </p:spTree>
    <p:extLst>
      <p:ext uri="{BB962C8B-B14F-4D97-AF65-F5344CB8AC3E}">
        <p14:creationId xmlns:p14="http://schemas.microsoft.com/office/powerpoint/2010/main" val="3059808359"/>
      </p:ext>
    </p:extLst>
  </p:cSld>
  <p:clrMapOvr>
    <a:masterClrMapping/>
  </p:clrMapOvr>
  <p:extLst>
    <p:ext uri="{DCECCB84-F9BA-43D5-87BE-67443E8EF086}">
      <p15:sldGuideLst xmlns:p15="http://schemas.microsoft.com/office/powerpoint/2012/main">
        <p15:guide id="1" orient="horz" pos="1800">
          <p15:clr>
            <a:srgbClr val="FBAE40"/>
          </p15:clr>
        </p15:guide>
        <p15:guide id="2" pos="32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9" name="图片占位符 2"/>
          <p:cNvSpPr>
            <a:spLocks noGrp="1"/>
          </p:cNvSpPr>
          <p:nvPr>
            <p:ph type="pic" idx="1" hasCustomPrompt="1"/>
          </p:nvPr>
        </p:nvSpPr>
        <p:spPr>
          <a:xfrm>
            <a:off x="0" y="0"/>
            <a:ext cx="10160000" cy="321469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4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dirty="0"/>
          </a:p>
        </p:txBody>
      </p:sp>
      <p:pic>
        <p:nvPicPr>
          <p:cNvPr id="8" name="Picture 5" descr="C:\Users\Administrator\Desktop\zhao ppt\1-03.png"/>
          <p:cNvPicPr>
            <a:picLocks noChangeAspect="1" noChangeArrowheads="1"/>
          </p:cNvPicPr>
          <p:nvPr userDrawn="1"/>
        </p:nvPicPr>
        <p:blipFill>
          <a:blip r:embed="rId2" cstate="print"/>
          <a:srcRect/>
          <a:stretch>
            <a:fillRect/>
          </a:stretch>
        </p:blipFill>
        <p:spPr bwMode="auto">
          <a:xfrm>
            <a:off x="0" y="0"/>
            <a:ext cx="10160000" cy="3214690"/>
          </a:xfrm>
          <a:prstGeom prst="rect">
            <a:avLst/>
          </a:prstGeom>
          <a:noFill/>
          <a:ln w="9525">
            <a:noFill/>
            <a:miter lim="800000"/>
            <a:headEnd/>
            <a:tailEnd/>
          </a:ln>
        </p:spPr>
      </p:pic>
      <p:sp>
        <p:nvSpPr>
          <p:cNvPr id="23" name="文本占位符 2"/>
          <p:cNvSpPr>
            <a:spLocks noGrp="1"/>
          </p:cNvSpPr>
          <p:nvPr>
            <p:ph type="body" idx="12" hasCustomPrompt="1"/>
          </p:nvPr>
        </p:nvSpPr>
        <p:spPr>
          <a:xfrm>
            <a:off x="317467" y="142856"/>
            <a:ext cx="8636000" cy="321462"/>
          </a:xfrm>
        </p:spPr>
        <p:txBody>
          <a:bodyPr anchor="b">
            <a:normAutofit/>
          </a:bodyPr>
          <a:lstStyle>
            <a:lvl1pPr marL="0" indent="0" fontAlgn="auto">
              <a:spcBef>
                <a:spcPts val="0"/>
              </a:spcBef>
              <a:spcAft>
                <a:spcPts val="0"/>
              </a:spcAft>
              <a:buNone/>
              <a:defRPr sz="16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fontAlgn="auto">
              <a:spcBef>
                <a:spcPts val="0"/>
              </a:spcBef>
              <a:spcAft>
                <a:spcPts val="0"/>
              </a:spcAft>
              <a:defRPr/>
            </a:pPr>
            <a:r>
              <a:rPr lang="en-US" altLang="zh-CN" sz="1400" dirty="0">
                <a:solidFill>
                  <a:schemeClr val="tx2">
                    <a:lumMod val="75000"/>
                  </a:schemeClr>
                </a:solidFill>
                <a:latin typeface="微软雅黑" panose="020B0503020204020204" pitchFamily="34" charset="-122"/>
                <a:ea typeface="微软雅黑" panose="020B0503020204020204" pitchFamily="34" charset="-122"/>
              </a:rPr>
              <a:t>【</a:t>
            </a:r>
            <a:r>
              <a:rPr lang="zh-CN" altLang="en-US" sz="1400" dirty="0">
                <a:solidFill>
                  <a:schemeClr val="tx2">
                    <a:lumMod val="75000"/>
                  </a:schemeClr>
                </a:solidFill>
                <a:latin typeface="微软雅黑" panose="020B0503020204020204" pitchFamily="34" charset="-122"/>
                <a:ea typeface="微软雅黑" panose="020B0503020204020204" pitchFamily="34" charset="-122"/>
              </a:rPr>
              <a:t>单击编辑文本内容</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 name="标题 1"/>
          <p:cNvSpPr>
            <a:spLocks noGrp="1"/>
          </p:cNvSpPr>
          <p:nvPr>
            <p:ph type="title" hasCustomPrompt="1"/>
          </p:nvPr>
        </p:nvSpPr>
        <p:spPr>
          <a:xfrm>
            <a:off x="476218" y="3786194"/>
            <a:ext cx="8636000" cy="642942"/>
          </a:xfrm>
        </p:spPr>
        <p:txBody>
          <a:bodyPr anchor="t">
            <a:normAutofit/>
          </a:bodyPr>
          <a:lstStyle>
            <a:lvl1pPr algn="l">
              <a:defRPr sz="3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单击此处编辑主标题文字</a:t>
            </a:r>
          </a:p>
        </p:txBody>
      </p:sp>
      <p:sp>
        <p:nvSpPr>
          <p:cNvPr id="13" name="日期占位符 7"/>
          <p:cNvSpPr>
            <a:spLocks noGrp="1"/>
          </p:cNvSpPr>
          <p:nvPr userDrawn="1">
            <p:ph type="dt" sz="quarter" idx="10"/>
          </p:nvPr>
        </p:nvSpPr>
        <p:spPr>
          <a:xfrm>
            <a:off x="8821209" y="5267325"/>
            <a:ext cx="1338791" cy="304800"/>
          </a:xfrm>
        </p:spPr>
        <p:txBody>
          <a:bodyPr/>
          <a:lstStyle/>
          <a:p>
            <a:pPr>
              <a:defRPr/>
            </a:pPr>
            <a:endParaRPr lang="zh-CN" altLang="en-US" sz="1400" dirty="0">
              <a:solidFill>
                <a:schemeClr val="tx1">
                  <a:lumMod val="85000"/>
                  <a:lumOff val="15000"/>
                </a:schemeClr>
              </a:solidFill>
            </a:endParaRPr>
          </a:p>
        </p:txBody>
      </p:sp>
      <p:sp>
        <p:nvSpPr>
          <p:cNvPr id="22" name="文本占位符 2"/>
          <p:cNvSpPr>
            <a:spLocks noGrp="1"/>
          </p:cNvSpPr>
          <p:nvPr>
            <p:ph type="body" idx="11" hasCustomPrompt="1"/>
          </p:nvPr>
        </p:nvSpPr>
        <p:spPr>
          <a:xfrm>
            <a:off x="476218" y="4464864"/>
            <a:ext cx="8636000" cy="321462"/>
          </a:xfrm>
        </p:spPr>
        <p:txBody>
          <a:bodyPr anchor="b">
            <a:noAutofit/>
          </a:bodyPr>
          <a:lstStyle>
            <a:lvl1pPr marL="0" indent="0">
              <a:buNone/>
              <a:defRPr sz="1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  </a:t>
            </a:r>
            <a:r>
              <a:rPr lang="zh-CN" altLang="en-US" dirty="0"/>
              <a:t>单击此处编辑副标题文字</a:t>
            </a:r>
            <a:r>
              <a:rPr lang="en-US" altLang="zh-CN" dirty="0"/>
              <a:t>/ </a:t>
            </a:r>
            <a:r>
              <a:rPr lang="zh-CN" altLang="en-US" dirty="0"/>
              <a:t>演讲者名字</a:t>
            </a:r>
          </a:p>
        </p:txBody>
      </p:sp>
      <p:pic>
        <p:nvPicPr>
          <p:cNvPr id="2" name="图片 1" descr="交通运输ppt 零件-02.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15460"/>
            <a:ext cx="5080000" cy="14020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3074" name="Picture 2" descr="C:\Users\Administrator\Desktop\交通运输\零件\交通运输ppt 零件-03.png"/>
          <p:cNvPicPr>
            <a:picLocks noChangeAspect="1" noChangeArrowheads="1"/>
          </p:cNvPicPr>
          <p:nvPr userDrawn="1"/>
        </p:nvPicPr>
        <p:blipFill>
          <a:blip r:embed="rId2" cstate="print"/>
          <a:srcRect/>
          <a:stretch>
            <a:fillRect/>
          </a:stretch>
        </p:blipFill>
        <p:spPr bwMode="auto">
          <a:xfrm>
            <a:off x="0" y="3175"/>
            <a:ext cx="10160000" cy="5711825"/>
          </a:xfrm>
          <a:prstGeom prst="rect">
            <a:avLst/>
          </a:prstGeom>
          <a:noFill/>
        </p:spPr>
      </p:pic>
      <p:sp>
        <p:nvSpPr>
          <p:cNvPr id="19" name="图片占位符 2"/>
          <p:cNvSpPr>
            <a:spLocks noGrp="1"/>
          </p:cNvSpPr>
          <p:nvPr>
            <p:ph type="pic" idx="1" hasCustomPrompt="1"/>
          </p:nvPr>
        </p:nvSpPr>
        <p:spPr>
          <a:xfrm>
            <a:off x="0" y="0"/>
            <a:ext cx="10160000" cy="57150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4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dirty="0"/>
          </a:p>
        </p:txBody>
      </p:sp>
      <p:sp>
        <p:nvSpPr>
          <p:cNvPr id="13" name="日期占位符 7"/>
          <p:cNvSpPr>
            <a:spLocks noGrp="1"/>
          </p:cNvSpPr>
          <p:nvPr userDrawn="1">
            <p:ph type="dt" sz="quarter" idx="10"/>
          </p:nvPr>
        </p:nvSpPr>
        <p:spPr>
          <a:xfrm>
            <a:off x="476218" y="3286128"/>
            <a:ext cx="2370667" cy="304800"/>
          </a:xfrm>
        </p:spPr>
        <p:txBody>
          <a:bodyPr/>
          <a:lstStyle>
            <a:lvl1pPr>
              <a:defRPr>
                <a:solidFill>
                  <a:schemeClr val="bg1"/>
                </a:solidFill>
              </a:defRPr>
            </a:lvl1pPr>
          </a:lstStyle>
          <a:p>
            <a:pPr>
              <a:defRPr/>
            </a:pPr>
            <a:endParaRPr lang="zh-CN" altLang="en-US" sz="1400" dirty="0"/>
          </a:p>
        </p:txBody>
      </p:sp>
      <p:sp>
        <p:nvSpPr>
          <p:cNvPr id="16" name="标题 1"/>
          <p:cNvSpPr>
            <a:spLocks noGrp="1"/>
          </p:cNvSpPr>
          <p:nvPr>
            <p:ph type="title" hasCustomPrompt="1"/>
          </p:nvPr>
        </p:nvSpPr>
        <p:spPr>
          <a:xfrm>
            <a:off x="476218" y="1714492"/>
            <a:ext cx="4286280" cy="1214446"/>
          </a:xfrm>
        </p:spPr>
        <p:txBody>
          <a:bodyPr anchor="t">
            <a:normAutofit/>
          </a:bodyPr>
          <a:lstStyle>
            <a:lvl1pPr algn="l">
              <a:defRPr sz="3600" b="1" cap="all">
                <a:solidFill>
                  <a:schemeClr val="bg1"/>
                </a:solidFill>
                <a:latin typeface="微软雅黑" panose="020B0503020204020204" pitchFamily="34" charset="-122"/>
                <a:ea typeface="微软雅黑" panose="020B0503020204020204" pitchFamily="34" charset="-122"/>
              </a:defRPr>
            </a:lvl1pPr>
          </a:lstStyle>
          <a:p>
            <a:r>
              <a:rPr lang="zh-CN" altLang="en-US" dirty="0"/>
              <a:t>单击此处</a:t>
            </a:r>
            <a:br>
              <a:rPr lang="en-US" altLang="zh-CN" dirty="0"/>
            </a:br>
            <a:r>
              <a:rPr lang="zh-CN" altLang="en-US" dirty="0"/>
              <a:t>编辑主标题文字</a:t>
            </a:r>
          </a:p>
        </p:txBody>
      </p:sp>
      <p:sp>
        <p:nvSpPr>
          <p:cNvPr id="17" name="文本占位符 2"/>
          <p:cNvSpPr>
            <a:spLocks noGrp="1"/>
          </p:cNvSpPr>
          <p:nvPr>
            <p:ph type="body" idx="11" hasCustomPrompt="1"/>
          </p:nvPr>
        </p:nvSpPr>
        <p:spPr>
          <a:xfrm>
            <a:off x="476218" y="2964666"/>
            <a:ext cx="4286280" cy="321462"/>
          </a:xfrm>
        </p:spPr>
        <p:txBody>
          <a:bodyPr anchor="b">
            <a:noAutofit/>
          </a:bodyPr>
          <a:lstStyle>
            <a:lvl1pPr marL="0" indent="0">
              <a:buNone/>
              <a:defRPr sz="180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a:t>
            </a:r>
            <a:r>
              <a:rPr lang="zh-CN" altLang="en-US" dirty="0"/>
              <a:t>单击此处编辑副标题文字</a:t>
            </a:r>
            <a:r>
              <a:rPr lang="en-US" altLang="zh-CN" dirty="0"/>
              <a:t>/ </a:t>
            </a:r>
            <a:r>
              <a:rPr lang="zh-CN" altLang="en-US" dirty="0"/>
              <a:t>演讲者</a:t>
            </a:r>
          </a:p>
        </p:txBody>
      </p:sp>
      <p:pic>
        <p:nvPicPr>
          <p:cNvPr id="8" name="图片 7" descr="交通运输ppt 零件-02.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93204"/>
            <a:ext cx="5080000" cy="14020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4099" name="Picture 3" descr="C:\Users\Administrator\Desktop\交通运输\零件\交通运输ppt 零件-04.png"/>
          <p:cNvPicPr>
            <a:picLocks noChangeAspect="1" noChangeArrowheads="1"/>
          </p:cNvPicPr>
          <p:nvPr userDrawn="1"/>
        </p:nvPicPr>
        <p:blipFill>
          <a:blip r:embed="rId2" cstate="print"/>
          <a:srcRect/>
          <a:stretch>
            <a:fillRect/>
          </a:stretch>
        </p:blipFill>
        <p:spPr bwMode="auto">
          <a:xfrm>
            <a:off x="0" y="714360"/>
            <a:ext cx="10160000" cy="3214710"/>
          </a:xfrm>
          <a:prstGeom prst="rect">
            <a:avLst/>
          </a:prstGeom>
          <a:noFill/>
        </p:spPr>
      </p:pic>
      <p:sp>
        <p:nvSpPr>
          <p:cNvPr id="19" name="图片占位符 2"/>
          <p:cNvSpPr>
            <a:spLocks noGrp="1"/>
          </p:cNvSpPr>
          <p:nvPr>
            <p:ph type="pic" idx="1" hasCustomPrompt="1"/>
          </p:nvPr>
        </p:nvSpPr>
        <p:spPr>
          <a:xfrm>
            <a:off x="0" y="714360"/>
            <a:ext cx="10160000" cy="285752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4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dirty="0"/>
          </a:p>
        </p:txBody>
      </p:sp>
      <p:sp>
        <p:nvSpPr>
          <p:cNvPr id="20" name="标题 1"/>
          <p:cNvSpPr>
            <a:spLocks noGrp="1"/>
          </p:cNvSpPr>
          <p:nvPr>
            <p:ph type="title" hasCustomPrompt="1"/>
          </p:nvPr>
        </p:nvSpPr>
        <p:spPr>
          <a:xfrm>
            <a:off x="730280" y="4000508"/>
            <a:ext cx="8636000" cy="642942"/>
          </a:xfrm>
        </p:spPr>
        <p:txBody>
          <a:bodyPr anchor="t">
            <a:normAutofit/>
          </a:bodyPr>
          <a:lstStyle>
            <a:lvl1pPr algn="l">
              <a:defRPr sz="3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单击此处编辑主标题文字</a:t>
            </a:r>
          </a:p>
        </p:txBody>
      </p:sp>
      <p:sp>
        <p:nvSpPr>
          <p:cNvPr id="13" name="日期占位符 7"/>
          <p:cNvSpPr>
            <a:spLocks noGrp="1"/>
          </p:cNvSpPr>
          <p:nvPr userDrawn="1">
            <p:ph type="dt" sz="quarter" idx="10"/>
          </p:nvPr>
        </p:nvSpPr>
        <p:spPr>
          <a:xfrm>
            <a:off x="8890027" y="3571880"/>
            <a:ext cx="1269973" cy="214314"/>
          </a:xfrm>
        </p:spPr>
        <p:txBody>
          <a:bodyPr/>
          <a:lstStyle>
            <a:lvl1pPr>
              <a:defRPr sz="1200"/>
            </a:lvl1pPr>
          </a:lstStyle>
          <a:p>
            <a:pPr>
              <a:defRPr/>
            </a:pPr>
            <a:endParaRPr lang="zh-CN" altLang="en-US" dirty="0">
              <a:solidFill>
                <a:schemeClr val="tx1">
                  <a:lumMod val="85000"/>
                  <a:lumOff val="15000"/>
                </a:schemeClr>
              </a:solidFill>
            </a:endParaRPr>
          </a:p>
        </p:txBody>
      </p:sp>
      <p:sp>
        <p:nvSpPr>
          <p:cNvPr id="22" name="文本占位符 2"/>
          <p:cNvSpPr>
            <a:spLocks noGrp="1"/>
          </p:cNvSpPr>
          <p:nvPr>
            <p:ph type="body" idx="11" hasCustomPrompt="1"/>
          </p:nvPr>
        </p:nvSpPr>
        <p:spPr>
          <a:xfrm>
            <a:off x="730280" y="4679178"/>
            <a:ext cx="8636000" cy="321462"/>
          </a:xfrm>
        </p:spPr>
        <p:txBody>
          <a:bodyPr anchor="b">
            <a:noAutofit/>
          </a:bodyPr>
          <a:lstStyle>
            <a:lvl1pPr marL="0" indent="0">
              <a:buNone/>
              <a:defRPr sz="1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  </a:t>
            </a:r>
            <a:r>
              <a:rPr lang="zh-CN" altLang="en-US" dirty="0"/>
              <a:t>单击此处编辑副标题文字</a:t>
            </a:r>
            <a:r>
              <a:rPr lang="en-US" altLang="zh-CN" dirty="0"/>
              <a:t>/ </a:t>
            </a:r>
            <a:r>
              <a:rPr lang="zh-CN" altLang="en-US" dirty="0"/>
              <a:t>演讲者名字</a:t>
            </a:r>
          </a:p>
        </p:txBody>
      </p:sp>
      <p:pic>
        <p:nvPicPr>
          <p:cNvPr id="8" name="图片 7" descr="交通运输ppt 零件-02.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0027" y="2353444"/>
            <a:ext cx="5080000" cy="14020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123" name="Picture 3" descr="C:\Users\Administrator\Desktop\交通运输\零件\交通运输ppt 零件-05.png"/>
          <p:cNvPicPr>
            <a:picLocks noChangeAspect="1" noChangeArrowheads="1"/>
          </p:cNvPicPr>
          <p:nvPr userDrawn="1"/>
        </p:nvPicPr>
        <p:blipFill>
          <a:blip r:embed="rId2" cstate="print"/>
          <a:srcRect/>
          <a:stretch>
            <a:fillRect/>
          </a:stretch>
        </p:blipFill>
        <p:spPr bwMode="auto">
          <a:xfrm>
            <a:off x="1" y="1785930"/>
            <a:ext cx="10160001" cy="2133600"/>
          </a:xfrm>
          <a:prstGeom prst="rect">
            <a:avLst/>
          </a:prstGeom>
          <a:noFill/>
        </p:spPr>
      </p:pic>
      <p:sp>
        <p:nvSpPr>
          <p:cNvPr id="20" name="标题 1"/>
          <p:cNvSpPr>
            <a:spLocks noGrp="1"/>
          </p:cNvSpPr>
          <p:nvPr>
            <p:ph type="title" hasCustomPrompt="1"/>
          </p:nvPr>
        </p:nvSpPr>
        <p:spPr>
          <a:xfrm>
            <a:off x="492153" y="2285996"/>
            <a:ext cx="6095982" cy="785818"/>
          </a:xfrm>
        </p:spPr>
        <p:txBody>
          <a:bodyPr anchor="t">
            <a:noAutofit/>
          </a:bodyPr>
          <a:lstStyle>
            <a:lvl1pPr algn="l">
              <a:defRPr sz="4400" b="1" cap="all">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单击此处编辑主标题</a:t>
            </a:r>
          </a:p>
        </p:txBody>
      </p:sp>
      <p:sp>
        <p:nvSpPr>
          <p:cNvPr id="22" name="文本占位符 2"/>
          <p:cNvSpPr>
            <a:spLocks noGrp="1"/>
          </p:cNvSpPr>
          <p:nvPr>
            <p:ph type="body" idx="11" hasCustomPrompt="1"/>
          </p:nvPr>
        </p:nvSpPr>
        <p:spPr>
          <a:xfrm>
            <a:off x="492153" y="3107542"/>
            <a:ext cx="6095982" cy="321462"/>
          </a:xfrm>
        </p:spPr>
        <p:txBody>
          <a:bodyPr anchor="b">
            <a:noAutofit/>
          </a:bodyPr>
          <a:lstStyle>
            <a:lvl1pPr marL="0" indent="0">
              <a:buNone/>
              <a:defRPr sz="180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  </a:t>
            </a:r>
            <a:r>
              <a:rPr lang="zh-CN" altLang="en-US" dirty="0"/>
              <a:t>单击此处编辑副标题文字</a:t>
            </a:r>
            <a:r>
              <a:rPr lang="en-US" altLang="zh-CN" dirty="0"/>
              <a:t>/ </a:t>
            </a:r>
            <a:r>
              <a:rPr lang="zh-CN" altLang="en-US" dirty="0"/>
              <a:t>演讲者名字</a:t>
            </a:r>
          </a:p>
        </p:txBody>
      </p:sp>
      <p:sp>
        <p:nvSpPr>
          <p:cNvPr id="13" name="日期占位符 7"/>
          <p:cNvSpPr>
            <a:spLocks noGrp="1"/>
          </p:cNvSpPr>
          <p:nvPr userDrawn="1">
            <p:ph type="dt" sz="quarter" idx="10"/>
          </p:nvPr>
        </p:nvSpPr>
        <p:spPr>
          <a:xfrm>
            <a:off x="2222480" y="5143516"/>
            <a:ext cx="2370667" cy="285752"/>
          </a:xfrm>
        </p:spPr>
        <p:txBody>
          <a:bodyPr/>
          <a:lstStyle>
            <a:lvl1pPr>
              <a:defRPr sz="1400"/>
            </a:lvl1pPr>
          </a:lstStyle>
          <a:p>
            <a:pPr>
              <a:defRPr/>
            </a:pPr>
            <a:endParaRPr lang="zh-CN" altLang="en-US" dirty="0">
              <a:solidFill>
                <a:schemeClr val="tx1">
                  <a:lumMod val="85000"/>
                  <a:lumOff val="15000"/>
                </a:schemeClr>
              </a:solidFill>
            </a:endParaRPr>
          </a:p>
        </p:txBody>
      </p:sp>
      <p:sp>
        <p:nvSpPr>
          <p:cNvPr id="15" name="文本占位符 2"/>
          <p:cNvSpPr>
            <a:spLocks noGrp="1"/>
          </p:cNvSpPr>
          <p:nvPr>
            <p:ph type="body" idx="12" hasCustomPrompt="1"/>
          </p:nvPr>
        </p:nvSpPr>
        <p:spPr>
          <a:xfrm>
            <a:off x="476218" y="5143516"/>
            <a:ext cx="1825638" cy="285752"/>
          </a:xfrm>
        </p:spPr>
        <p:txBody>
          <a:bodyPr anchor="b">
            <a:noAutofit/>
          </a:bodyPr>
          <a:lstStyle>
            <a:lvl1pPr marL="0" indent="0">
              <a:buNone/>
              <a:defRPr sz="13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演讲者</a:t>
            </a:r>
            <a:r>
              <a:rPr lang="en-US" altLang="zh-CN" dirty="0"/>
              <a:t>/ </a:t>
            </a:r>
            <a:r>
              <a:rPr lang="zh-CN" altLang="en-US" dirty="0"/>
              <a:t>课程名称</a:t>
            </a:r>
          </a:p>
        </p:txBody>
      </p:sp>
      <p:pic>
        <p:nvPicPr>
          <p:cNvPr id="2" name="图片 1" descr="交通运输ppt 零件-06.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308"/>
            <a:ext cx="5080000" cy="1399032"/>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pic>
        <p:nvPicPr>
          <p:cNvPr id="11" name="Picture 4" descr="C:\Users\Administrator\Desktop\zhao ppt\ppt-07.png"/>
          <p:cNvPicPr>
            <a:picLocks noChangeAspect="1" noChangeArrowheads="1"/>
          </p:cNvPicPr>
          <p:nvPr userDrawn="1"/>
        </p:nvPicPr>
        <p:blipFill>
          <a:blip r:embed="rId3" cstate="print"/>
          <a:srcRect/>
          <a:stretch>
            <a:fillRect/>
          </a:stretch>
        </p:blipFill>
        <p:spPr bwMode="auto">
          <a:xfrm>
            <a:off x="3174987" y="4060838"/>
            <a:ext cx="522111" cy="582612"/>
          </a:xfrm>
          <a:prstGeom prst="rect">
            <a:avLst/>
          </a:prstGeom>
          <a:noFill/>
          <a:ln w="9525">
            <a:noFill/>
            <a:miter lim="800000"/>
            <a:headEnd/>
            <a:tailEnd/>
          </a:ln>
        </p:spPr>
      </p:pic>
      <p:sp>
        <p:nvSpPr>
          <p:cNvPr id="12" name="图片占位符 2"/>
          <p:cNvSpPr>
            <a:spLocks noGrp="1"/>
          </p:cNvSpPr>
          <p:nvPr>
            <p:ph type="pic" idx="1" hasCustomPrompt="1"/>
          </p:nvPr>
        </p:nvSpPr>
        <p:spPr>
          <a:xfrm>
            <a:off x="732000" y="1972800"/>
            <a:ext cx="2960000" cy="26568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4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dirty="0"/>
          </a:p>
        </p:txBody>
      </p:sp>
      <p:cxnSp>
        <p:nvCxnSpPr>
          <p:cNvPr id="14" name="直接连接符 13"/>
          <p:cNvCxnSpPr/>
          <p:nvPr userDrawn="1"/>
        </p:nvCxnSpPr>
        <p:spPr>
          <a:xfrm>
            <a:off x="740000" y="1800000"/>
            <a:ext cx="2960000" cy="0"/>
          </a:xfrm>
          <a:prstGeom prst="line">
            <a:avLst/>
          </a:prstGeom>
          <a:ln w="127000">
            <a:solidFill>
              <a:srgbClr val="00589A"/>
            </a:solidFill>
          </a:ln>
        </p:spPr>
        <p:style>
          <a:lnRef idx="1">
            <a:schemeClr val="accent1"/>
          </a:lnRef>
          <a:fillRef idx="0">
            <a:schemeClr val="accent1"/>
          </a:fillRef>
          <a:effectRef idx="0">
            <a:schemeClr val="accent1"/>
          </a:effectRef>
          <a:fontRef idx="minor">
            <a:schemeClr val="tx1"/>
          </a:fontRef>
        </p:style>
      </p:cxnSp>
      <p:sp>
        <p:nvSpPr>
          <p:cNvPr id="15" name="标题 1"/>
          <p:cNvSpPr>
            <a:spLocks noGrp="1"/>
          </p:cNvSpPr>
          <p:nvPr>
            <p:ph type="title" hasCustomPrompt="1"/>
          </p:nvPr>
        </p:nvSpPr>
        <p:spPr>
          <a:xfrm>
            <a:off x="3968742" y="1857368"/>
            <a:ext cx="2540018" cy="500066"/>
          </a:xfrm>
        </p:spPr>
        <p:txBody>
          <a:bodyPr anchor="t">
            <a:noAutofit/>
          </a:bodyPr>
          <a:lstStyle>
            <a:lvl1pPr algn="l">
              <a:defRPr sz="28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演讲者名字</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3968742" y="2428872"/>
            <a:ext cx="5318162" cy="2214578"/>
          </a:xfrm>
        </p:spPr>
        <p:txBody>
          <a:bodyPr anchor="t">
            <a:normAutofit/>
          </a:bodyPr>
          <a:lstStyle>
            <a:lvl1pPr marL="0" indent="0" fontAlgn="auto">
              <a:lnSpc>
                <a:spcPts val="2200"/>
              </a:lnSpc>
              <a:spcBef>
                <a:spcPts val="0"/>
              </a:spcBef>
              <a:spcAft>
                <a:spcPts val="0"/>
              </a:spcAft>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fontAlgn="auto">
              <a:lnSpc>
                <a:spcPts val="22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单击编辑正文内容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第一级内容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第二级内容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      - </a:t>
            </a:r>
            <a:r>
              <a:rPr lang="zh-CN" altLang="en-US" sz="1400" dirty="0">
                <a:solidFill>
                  <a:schemeClr val="accent1">
                    <a:lumMod val="75000"/>
                  </a:schemeClr>
                </a:solidFill>
                <a:latin typeface="微软雅黑" panose="020B0503020204020204" pitchFamily="34" charset="-122"/>
                <a:ea typeface="微软雅黑" panose="020B0503020204020204" pitchFamily="34" charset="-122"/>
              </a:rPr>
              <a:t>第三级内容</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  </a:t>
            </a:r>
          </a:p>
          <a:p>
            <a:pPr lvl="0"/>
            <a:endParaRPr lang="zh-CN" altLang="en-US" dirty="0"/>
          </a:p>
        </p:txBody>
      </p:sp>
      <p:pic>
        <p:nvPicPr>
          <p:cNvPr id="2" name="图片 1"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2" name="图片占位符 2"/>
          <p:cNvSpPr>
            <a:spLocks noGrp="1"/>
          </p:cNvSpPr>
          <p:nvPr>
            <p:ph type="pic" idx="1" hasCustomPrompt="1"/>
          </p:nvPr>
        </p:nvSpPr>
        <p:spPr>
          <a:xfrm>
            <a:off x="728000" y="1512000"/>
            <a:ext cx="1800000" cy="16200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a:p>
            <a:r>
              <a:rPr lang="zh-CN" altLang="en-US" dirty="0"/>
              <a:t>若图片质量欠佳可处理成黑白</a:t>
            </a:r>
            <a:endParaRPr lang="en-US" altLang="zh-CN" dirty="0"/>
          </a:p>
          <a:p>
            <a:r>
              <a:rPr lang="zh-CN" altLang="en-US" dirty="0"/>
              <a:t>格式</a:t>
            </a:r>
            <a:r>
              <a:rPr lang="en-US" altLang="zh-CN" dirty="0"/>
              <a:t>-</a:t>
            </a:r>
            <a:r>
              <a:rPr lang="zh-CN" altLang="en-US" dirty="0"/>
              <a:t>重新着色</a:t>
            </a:r>
            <a:r>
              <a:rPr lang="en-US" altLang="zh-CN" dirty="0"/>
              <a:t>-</a:t>
            </a:r>
            <a:r>
              <a:rPr lang="zh-CN" altLang="en-US" dirty="0"/>
              <a:t>颜色模式</a:t>
            </a:r>
            <a:r>
              <a:rPr lang="en-US" altLang="zh-CN" dirty="0"/>
              <a:t>-</a:t>
            </a:r>
            <a:r>
              <a:rPr lang="zh-CN" altLang="en-US" dirty="0"/>
              <a:t>黑白（版本不同路径可能不同）</a:t>
            </a:r>
          </a:p>
        </p:txBody>
      </p:sp>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pic>
        <p:nvPicPr>
          <p:cNvPr id="11" name="Picture 4" descr="C:\Users\Administrator\Desktop\zhao ppt\ppt-07.png"/>
          <p:cNvPicPr>
            <a:picLocks noChangeAspect="1" noChangeArrowheads="1"/>
          </p:cNvPicPr>
          <p:nvPr userDrawn="1"/>
        </p:nvPicPr>
        <p:blipFill>
          <a:blip r:embed="rId3" cstate="print"/>
          <a:srcRect/>
          <a:stretch>
            <a:fillRect/>
          </a:stretch>
        </p:blipFill>
        <p:spPr bwMode="auto">
          <a:xfrm>
            <a:off x="2232000" y="2797201"/>
            <a:ext cx="299340" cy="334027"/>
          </a:xfrm>
          <a:prstGeom prst="rect">
            <a:avLst/>
          </a:prstGeom>
          <a:noFill/>
          <a:ln w="9525">
            <a:noFill/>
            <a:miter lim="800000"/>
            <a:headEnd/>
            <a:tailEnd/>
          </a:ln>
        </p:spPr>
      </p:pic>
      <p:cxnSp>
        <p:nvCxnSpPr>
          <p:cNvPr id="14" name="直接连接符 13"/>
          <p:cNvCxnSpPr/>
          <p:nvPr userDrawn="1"/>
        </p:nvCxnSpPr>
        <p:spPr>
          <a:xfrm>
            <a:off x="728000" y="1404001"/>
            <a:ext cx="1808000" cy="1"/>
          </a:xfrm>
          <a:prstGeom prst="line">
            <a:avLst/>
          </a:prstGeom>
          <a:ln w="76200">
            <a:solidFill>
              <a:srgbClr val="00589A"/>
            </a:solidFill>
          </a:ln>
        </p:spPr>
        <p:style>
          <a:lnRef idx="1">
            <a:schemeClr val="accent1"/>
          </a:lnRef>
          <a:fillRef idx="0">
            <a:schemeClr val="accent1"/>
          </a:fillRef>
          <a:effectRef idx="0">
            <a:schemeClr val="accent1"/>
          </a:effectRef>
          <a:fontRef idx="minor">
            <a:schemeClr val="tx1"/>
          </a:fontRef>
        </p:style>
      </p:cxnSp>
      <p:sp>
        <p:nvSpPr>
          <p:cNvPr id="15" name="标题 1"/>
          <p:cNvSpPr>
            <a:spLocks noGrp="1"/>
          </p:cNvSpPr>
          <p:nvPr>
            <p:ph type="title" hasCustomPrompt="1"/>
          </p:nvPr>
        </p:nvSpPr>
        <p:spPr>
          <a:xfrm>
            <a:off x="2936860" y="1428740"/>
            <a:ext cx="2143140" cy="428628"/>
          </a:xfrm>
        </p:spPr>
        <p:txBody>
          <a:bodyPr anchor="t">
            <a:noAutofit/>
          </a:bodyPr>
          <a:lstStyle>
            <a:lvl1pPr algn="l">
              <a:defRPr sz="22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演讲者名字</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2936860" y="1857368"/>
            <a:ext cx="6270669" cy="1285884"/>
          </a:xfrm>
        </p:spPr>
        <p:txBody>
          <a:bodyPr anchor="t">
            <a:normAutofit/>
          </a:bodyPr>
          <a:lstStyle>
            <a:lvl1pPr marL="0" indent="0" fontAlgn="auto">
              <a:lnSpc>
                <a:spcPts val="2200"/>
              </a:lnSpc>
              <a:spcBef>
                <a:spcPts val="0"/>
              </a:spcBef>
              <a:spcAft>
                <a:spcPts val="0"/>
              </a:spcAft>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fontAlgn="auto">
              <a:lnSpc>
                <a:spcPts val="22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单击编辑正文内容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第一级内容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第二级内容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      - </a:t>
            </a:r>
            <a:r>
              <a:rPr lang="zh-CN" altLang="en-US" sz="1400" dirty="0">
                <a:solidFill>
                  <a:schemeClr val="accent1">
                    <a:lumMod val="75000"/>
                  </a:schemeClr>
                </a:solidFill>
                <a:latin typeface="微软雅黑" panose="020B0503020204020204" pitchFamily="34" charset="-122"/>
                <a:ea typeface="微软雅黑" panose="020B0503020204020204" pitchFamily="34" charset="-122"/>
              </a:rPr>
              <a:t>第三级内容</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  </a:t>
            </a:r>
          </a:p>
          <a:p>
            <a:pPr lvl="0"/>
            <a:endParaRPr lang="zh-CN" altLang="en-US" dirty="0"/>
          </a:p>
        </p:txBody>
      </p:sp>
      <p:sp>
        <p:nvSpPr>
          <p:cNvPr id="24" name="图片占位符 2"/>
          <p:cNvSpPr>
            <a:spLocks noGrp="1"/>
          </p:cNvSpPr>
          <p:nvPr>
            <p:ph type="pic" idx="13" hasCustomPrompt="1"/>
          </p:nvPr>
        </p:nvSpPr>
        <p:spPr>
          <a:xfrm>
            <a:off x="714344" y="3452078"/>
            <a:ext cx="1800000" cy="16200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a:p>
            <a:r>
              <a:rPr lang="zh-CN" altLang="en-US" dirty="0"/>
              <a:t>若图片质量欠佳可处理成黑白</a:t>
            </a:r>
            <a:endParaRPr lang="en-US" altLang="zh-CN" dirty="0"/>
          </a:p>
          <a:p>
            <a:r>
              <a:rPr lang="zh-CN" altLang="en-US" dirty="0"/>
              <a:t>格式</a:t>
            </a:r>
            <a:r>
              <a:rPr lang="en-US" altLang="zh-CN" dirty="0"/>
              <a:t>-</a:t>
            </a:r>
            <a:r>
              <a:rPr lang="zh-CN" altLang="en-US" dirty="0"/>
              <a:t>重新着色</a:t>
            </a:r>
            <a:r>
              <a:rPr lang="en-US" altLang="zh-CN" dirty="0"/>
              <a:t>-</a:t>
            </a:r>
            <a:r>
              <a:rPr lang="zh-CN" altLang="en-US" dirty="0"/>
              <a:t>颜色模式</a:t>
            </a:r>
            <a:r>
              <a:rPr lang="en-US" altLang="zh-CN" dirty="0"/>
              <a:t>-</a:t>
            </a:r>
            <a:r>
              <a:rPr lang="zh-CN" altLang="en-US" dirty="0"/>
              <a:t>黑白（版本不同路径可能不同）</a:t>
            </a:r>
          </a:p>
        </p:txBody>
      </p:sp>
      <p:pic>
        <p:nvPicPr>
          <p:cNvPr id="25" name="Picture 4" descr="C:\Users\Administrator\Desktop\zhao ppt\ppt-07.png"/>
          <p:cNvPicPr>
            <a:picLocks noChangeAspect="1" noChangeArrowheads="1"/>
          </p:cNvPicPr>
          <p:nvPr userDrawn="1"/>
        </p:nvPicPr>
        <p:blipFill>
          <a:blip r:embed="rId3" cstate="print"/>
          <a:srcRect/>
          <a:stretch>
            <a:fillRect/>
          </a:stretch>
        </p:blipFill>
        <p:spPr bwMode="auto">
          <a:xfrm>
            <a:off x="2232000" y="4737601"/>
            <a:ext cx="299340" cy="334027"/>
          </a:xfrm>
          <a:prstGeom prst="rect">
            <a:avLst/>
          </a:prstGeom>
          <a:noFill/>
          <a:ln w="9525">
            <a:noFill/>
            <a:miter lim="800000"/>
            <a:headEnd/>
            <a:tailEnd/>
          </a:ln>
        </p:spPr>
      </p:pic>
      <p:cxnSp>
        <p:nvCxnSpPr>
          <p:cNvPr id="26" name="直接连接符 25"/>
          <p:cNvCxnSpPr/>
          <p:nvPr userDrawn="1"/>
        </p:nvCxnSpPr>
        <p:spPr>
          <a:xfrm>
            <a:off x="714344" y="3344079"/>
            <a:ext cx="1808000" cy="1"/>
          </a:xfrm>
          <a:prstGeom prst="line">
            <a:avLst/>
          </a:prstGeom>
          <a:ln w="76200">
            <a:solidFill>
              <a:srgbClr val="00589A"/>
            </a:solidFill>
          </a:ln>
        </p:spPr>
        <p:style>
          <a:lnRef idx="1">
            <a:schemeClr val="accent1"/>
          </a:lnRef>
          <a:fillRef idx="0">
            <a:schemeClr val="accent1"/>
          </a:fillRef>
          <a:effectRef idx="0">
            <a:schemeClr val="accent1"/>
          </a:effectRef>
          <a:fontRef idx="minor">
            <a:schemeClr val="tx1"/>
          </a:fontRef>
        </p:style>
      </p:cxnSp>
      <p:sp>
        <p:nvSpPr>
          <p:cNvPr id="33" name="标题 1"/>
          <p:cNvSpPr txBox="1"/>
          <p:nvPr userDrawn="1"/>
        </p:nvSpPr>
        <p:spPr>
          <a:xfrm>
            <a:off x="2936860" y="3357566"/>
            <a:ext cx="2143140" cy="428628"/>
          </a:xfrm>
          <a:prstGeom prst="rect">
            <a:avLst/>
          </a:prstGeom>
        </p:spPr>
        <p:txBody>
          <a:bodyPr vert="horz" lIns="91440" tIns="45720" rIns="91440" bIns="45720" rtlCol="0" anchor="t">
            <a:normAutofit/>
          </a:bodyPr>
          <a:lstStyle>
            <a:lvl1pPr algn="l">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演讲者名字</a:t>
            </a:r>
          </a:p>
        </p:txBody>
      </p:sp>
      <p:sp>
        <p:nvSpPr>
          <p:cNvPr id="34" name="文本占位符 2"/>
          <p:cNvSpPr>
            <a:spLocks noGrp="1"/>
          </p:cNvSpPr>
          <p:nvPr>
            <p:ph type="body" idx="14" hasCustomPrompt="1"/>
          </p:nvPr>
        </p:nvSpPr>
        <p:spPr>
          <a:xfrm>
            <a:off x="2936860" y="3786194"/>
            <a:ext cx="6270669" cy="1285884"/>
          </a:xfrm>
        </p:spPr>
        <p:txBody>
          <a:bodyPr anchor="t">
            <a:normAutofit/>
          </a:bodyPr>
          <a:lstStyle>
            <a:lvl1pPr marL="0" indent="0" fontAlgn="auto">
              <a:lnSpc>
                <a:spcPts val="2200"/>
              </a:lnSpc>
              <a:spcBef>
                <a:spcPts val="0"/>
              </a:spcBef>
              <a:spcAft>
                <a:spcPts val="0"/>
              </a:spcAft>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fontAlgn="auto">
              <a:lnSpc>
                <a:spcPts val="22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单击编辑正文内容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第一级内容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第二级内容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      - </a:t>
            </a:r>
            <a:r>
              <a:rPr lang="zh-CN" altLang="en-US" sz="1400" dirty="0">
                <a:solidFill>
                  <a:schemeClr val="accent1">
                    <a:lumMod val="75000"/>
                  </a:schemeClr>
                </a:solidFill>
                <a:latin typeface="微软雅黑" panose="020B0503020204020204" pitchFamily="34" charset="-122"/>
                <a:ea typeface="微软雅黑" panose="020B0503020204020204" pitchFamily="34" charset="-122"/>
              </a:rPr>
              <a:t>第三级内容</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a:p>
            <a:pPr fontAlgn="auto">
              <a:lnSpc>
                <a:spcPts val="2200"/>
              </a:lnSpc>
              <a:spcBef>
                <a:spcPts val="0"/>
              </a:spcBef>
              <a:spcAft>
                <a:spcPts val="0"/>
              </a:spcAft>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  </a:t>
            </a:r>
          </a:p>
          <a:p>
            <a:pPr lvl="0"/>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9" name="文本占位符 2"/>
          <p:cNvSpPr>
            <a:spLocks noGrp="1"/>
          </p:cNvSpPr>
          <p:nvPr>
            <p:ph type="body" idx="21" hasCustomPrompt="1"/>
          </p:nvPr>
        </p:nvSpPr>
        <p:spPr>
          <a:xfrm>
            <a:off x="2800000" y="3929070"/>
            <a:ext cx="2063764" cy="1285884"/>
          </a:xfrm>
        </p:spPr>
        <p:txBody>
          <a:bodyPr anchor="t">
            <a:normAutofit/>
          </a:bodyPr>
          <a:lstStyle>
            <a:lvl1pPr marL="0" indent="0">
              <a:buNone/>
              <a:defRPr sz="14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单击编辑正文内容</a:t>
            </a:r>
          </a:p>
          <a:p>
            <a:pPr lvl="0"/>
            <a:r>
              <a:rPr lang="zh-CN" altLang="en-US" dirty="0"/>
              <a:t>第一级内容</a:t>
            </a:r>
          </a:p>
          <a:p>
            <a:pPr lvl="0"/>
            <a:r>
              <a:rPr lang="en-US" altLang="zh-CN" dirty="0"/>
              <a:t>- </a:t>
            </a:r>
            <a:r>
              <a:rPr lang="zh-CN" altLang="en-US" dirty="0"/>
              <a:t>第二级内容</a:t>
            </a:r>
          </a:p>
          <a:p>
            <a:pPr lvl="0"/>
            <a:endParaRPr lang="zh-CN" altLang="en-US" dirty="0"/>
          </a:p>
        </p:txBody>
      </p:sp>
      <p:sp>
        <p:nvSpPr>
          <p:cNvPr id="12" name="图片占位符 2"/>
          <p:cNvSpPr>
            <a:spLocks noGrp="1"/>
          </p:cNvSpPr>
          <p:nvPr>
            <p:ph type="pic" idx="1" hasCustomPrompt="1"/>
          </p:nvPr>
        </p:nvSpPr>
        <p:spPr>
          <a:xfrm>
            <a:off x="727999" y="1571616"/>
            <a:ext cx="1984390" cy="1785951"/>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a:p>
            <a:r>
              <a:rPr lang="zh-CN" altLang="en-US" dirty="0"/>
              <a:t>若图片质量欠佳处理成黑白</a:t>
            </a:r>
            <a:endParaRPr lang="en-US" altLang="zh-CN" dirty="0"/>
          </a:p>
          <a:p>
            <a:r>
              <a:rPr lang="zh-CN" altLang="en-US" dirty="0"/>
              <a:t>格式</a:t>
            </a:r>
            <a:r>
              <a:rPr lang="en-US" altLang="zh-CN" dirty="0"/>
              <a:t>-</a:t>
            </a:r>
            <a:r>
              <a:rPr lang="zh-CN" altLang="en-US" dirty="0"/>
              <a:t>重新着色</a:t>
            </a:r>
            <a:r>
              <a:rPr lang="en-US" altLang="zh-CN" dirty="0"/>
              <a:t>-</a:t>
            </a:r>
            <a:r>
              <a:rPr lang="zh-CN" altLang="en-US" dirty="0"/>
              <a:t>颜色模式</a:t>
            </a:r>
            <a:r>
              <a:rPr lang="en-US" altLang="zh-CN" dirty="0"/>
              <a:t>-</a:t>
            </a:r>
            <a:r>
              <a:rPr lang="zh-CN" altLang="en-US" dirty="0"/>
              <a:t>黑白（版本不同路径可能不同）</a:t>
            </a:r>
          </a:p>
        </p:txBody>
      </p:sp>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cxnSp>
        <p:nvCxnSpPr>
          <p:cNvPr id="14" name="直接连接符 13"/>
          <p:cNvCxnSpPr/>
          <p:nvPr userDrawn="1"/>
        </p:nvCxnSpPr>
        <p:spPr>
          <a:xfrm>
            <a:off x="728000" y="1428740"/>
            <a:ext cx="1992000" cy="0"/>
          </a:xfrm>
          <a:prstGeom prst="line">
            <a:avLst/>
          </a:prstGeom>
          <a:ln w="76200">
            <a:solidFill>
              <a:srgbClr val="00589A"/>
            </a:solidFill>
          </a:ln>
        </p:spPr>
        <p:style>
          <a:lnRef idx="1">
            <a:schemeClr val="accent1"/>
          </a:lnRef>
          <a:fillRef idx="0">
            <a:schemeClr val="accent1"/>
          </a:fillRef>
          <a:effectRef idx="0">
            <a:schemeClr val="accent1"/>
          </a:effectRef>
          <a:fontRef idx="minor">
            <a:schemeClr val="tx1"/>
          </a:fontRef>
        </p:style>
      </p:cxnSp>
      <p:sp>
        <p:nvSpPr>
          <p:cNvPr id="15" name="标题 1"/>
          <p:cNvSpPr>
            <a:spLocks noGrp="1"/>
          </p:cNvSpPr>
          <p:nvPr>
            <p:ph type="title" hasCustomPrompt="1"/>
          </p:nvPr>
        </p:nvSpPr>
        <p:spPr>
          <a:xfrm>
            <a:off x="634969" y="3528000"/>
            <a:ext cx="2063764" cy="401070"/>
          </a:xfrm>
        </p:spPr>
        <p:txBody>
          <a:bodyPr anchor="t">
            <a:normAutofit/>
          </a:bodyPr>
          <a:lstStyle>
            <a:lvl1pPr algn="l">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演讲者</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3929070"/>
            <a:ext cx="2063764" cy="1285884"/>
          </a:xfrm>
        </p:spPr>
        <p:txBody>
          <a:bodyPr anchor="t">
            <a:normAutofit/>
          </a:bodyPr>
          <a:lstStyle>
            <a:lvl1pPr marL="0" indent="0">
              <a:buFontTx/>
              <a:buNone/>
              <a:defRPr sz="14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单击编辑正文内容</a:t>
            </a:r>
            <a:endParaRPr lang="en-US" altLang="zh-CN" dirty="0"/>
          </a:p>
          <a:p>
            <a:pPr lvl="0"/>
            <a:r>
              <a:rPr lang="zh-CN" altLang="en-US" dirty="0"/>
              <a:t>第一级内容</a:t>
            </a:r>
            <a:endParaRPr lang="en-US" altLang="zh-CN" dirty="0"/>
          </a:p>
          <a:p>
            <a:pPr lvl="0"/>
            <a:r>
              <a:rPr lang="en-US" altLang="zh-CN" dirty="0"/>
              <a:t>- </a:t>
            </a:r>
            <a:r>
              <a:rPr lang="zh-CN" altLang="en-US" dirty="0"/>
              <a:t>第二级内容</a:t>
            </a:r>
          </a:p>
        </p:txBody>
      </p:sp>
      <p:sp>
        <p:nvSpPr>
          <p:cNvPr id="18" name="图片占位符 2"/>
          <p:cNvSpPr>
            <a:spLocks noGrp="1"/>
          </p:cNvSpPr>
          <p:nvPr>
            <p:ph type="pic" idx="15" hasCustomPrompt="1"/>
          </p:nvPr>
        </p:nvSpPr>
        <p:spPr>
          <a:xfrm>
            <a:off x="2880001" y="1571616"/>
            <a:ext cx="1984390" cy="1785951"/>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a:p>
            <a:r>
              <a:rPr lang="zh-CN" altLang="en-US" dirty="0"/>
              <a:t>若图片质量欠佳处理成黑白</a:t>
            </a:r>
            <a:endParaRPr lang="en-US" altLang="zh-CN" dirty="0"/>
          </a:p>
          <a:p>
            <a:r>
              <a:rPr lang="zh-CN" altLang="en-US" dirty="0"/>
              <a:t>格式</a:t>
            </a:r>
            <a:r>
              <a:rPr lang="en-US" altLang="zh-CN" dirty="0"/>
              <a:t>-</a:t>
            </a:r>
            <a:r>
              <a:rPr lang="zh-CN" altLang="en-US" dirty="0"/>
              <a:t>重新着色</a:t>
            </a:r>
            <a:r>
              <a:rPr lang="en-US" altLang="zh-CN" dirty="0"/>
              <a:t>-</a:t>
            </a:r>
            <a:r>
              <a:rPr lang="zh-CN" altLang="en-US" dirty="0"/>
              <a:t>颜色模式</a:t>
            </a:r>
            <a:r>
              <a:rPr lang="en-US" altLang="zh-CN" dirty="0"/>
              <a:t>-</a:t>
            </a:r>
            <a:r>
              <a:rPr lang="zh-CN" altLang="en-US" dirty="0"/>
              <a:t>黑白（版本不同路径可能不同）</a:t>
            </a:r>
          </a:p>
        </p:txBody>
      </p:sp>
      <p:cxnSp>
        <p:nvCxnSpPr>
          <p:cNvPr id="20" name="直接连接符 19"/>
          <p:cNvCxnSpPr/>
          <p:nvPr userDrawn="1"/>
        </p:nvCxnSpPr>
        <p:spPr>
          <a:xfrm>
            <a:off x="2880000" y="1428740"/>
            <a:ext cx="19920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图片占位符 2"/>
          <p:cNvSpPr>
            <a:spLocks noGrp="1"/>
          </p:cNvSpPr>
          <p:nvPr>
            <p:ph type="pic" idx="16" hasCustomPrompt="1"/>
          </p:nvPr>
        </p:nvSpPr>
        <p:spPr>
          <a:xfrm>
            <a:off x="5060001" y="1571616"/>
            <a:ext cx="1984390" cy="1785951"/>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a:p>
            <a:r>
              <a:rPr lang="zh-CN" altLang="en-US" dirty="0"/>
              <a:t>若图片质量欠佳处理成黑白</a:t>
            </a:r>
            <a:endParaRPr lang="en-US" altLang="zh-CN" dirty="0"/>
          </a:p>
          <a:p>
            <a:r>
              <a:rPr lang="zh-CN" altLang="en-US" dirty="0"/>
              <a:t>格式</a:t>
            </a:r>
            <a:r>
              <a:rPr lang="en-US" altLang="zh-CN" dirty="0"/>
              <a:t>-</a:t>
            </a:r>
            <a:r>
              <a:rPr lang="zh-CN" altLang="en-US" dirty="0"/>
              <a:t>重新着色</a:t>
            </a:r>
            <a:r>
              <a:rPr lang="en-US" altLang="zh-CN" dirty="0"/>
              <a:t>-</a:t>
            </a:r>
            <a:r>
              <a:rPr lang="zh-CN" altLang="en-US" dirty="0"/>
              <a:t>颜色模式</a:t>
            </a:r>
            <a:r>
              <a:rPr lang="en-US" altLang="zh-CN" dirty="0"/>
              <a:t>-</a:t>
            </a:r>
            <a:r>
              <a:rPr lang="zh-CN" altLang="en-US" dirty="0"/>
              <a:t>黑白（版本不同路径可能不同）</a:t>
            </a:r>
          </a:p>
        </p:txBody>
      </p:sp>
      <p:cxnSp>
        <p:nvCxnSpPr>
          <p:cNvPr id="27" name="直接连接符 26"/>
          <p:cNvCxnSpPr/>
          <p:nvPr userDrawn="1"/>
        </p:nvCxnSpPr>
        <p:spPr>
          <a:xfrm>
            <a:off x="5056000" y="1428740"/>
            <a:ext cx="1992000" cy="0"/>
          </a:xfrm>
          <a:prstGeom prst="line">
            <a:avLst/>
          </a:prstGeom>
          <a:ln w="76200">
            <a:solidFill>
              <a:srgbClr val="00589A"/>
            </a:solidFill>
          </a:ln>
        </p:spPr>
        <p:style>
          <a:lnRef idx="1">
            <a:schemeClr val="accent1"/>
          </a:lnRef>
          <a:fillRef idx="0">
            <a:schemeClr val="accent1"/>
          </a:fillRef>
          <a:effectRef idx="0">
            <a:schemeClr val="accent1"/>
          </a:effectRef>
          <a:fontRef idx="minor">
            <a:schemeClr val="tx1"/>
          </a:fontRef>
        </p:style>
      </p:cxnSp>
      <p:sp>
        <p:nvSpPr>
          <p:cNvPr id="28" name="图片占位符 2"/>
          <p:cNvSpPr>
            <a:spLocks noGrp="1"/>
          </p:cNvSpPr>
          <p:nvPr>
            <p:ph type="pic" idx="17" hasCustomPrompt="1"/>
          </p:nvPr>
        </p:nvSpPr>
        <p:spPr>
          <a:xfrm>
            <a:off x="7215528" y="1571616"/>
            <a:ext cx="1984390" cy="1785951"/>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a:p>
            <a:r>
              <a:rPr lang="zh-CN" altLang="en-US" dirty="0"/>
              <a:t>若图片质量欠佳处理成黑白</a:t>
            </a:r>
            <a:endParaRPr lang="en-US" altLang="zh-CN" dirty="0"/>
          </a:p>
          <a:p>
            <a:r>
              <a:rPr lang="zh-CN" altLang="en-US" dirty="0"/>
              <a:t>格式</a:t>
            </a:r>
            <a:r>
              <a:rPr lang="en-US" altLang="zh-CN" dirty="0"/>
              <a:t>-</a:t>
            </a:r>
            <a:r>
              <a:rPr lang="zh-CN" altLang="en-US" dirty="0"/>
              <a:t>重新着色</a:t>
            </a:r>
            <a:r>
              <a:rPr lang="en-US" altLang="zh-CN" dirty="0"/>
              <a:t>-</a:t>
            </a:r>
            <a:r>
              <a:rPr lang="zh-CN" altLang="en-US" dirty="0"/>
              <a:t>颜色模式</a:t>
            </a:r>
            <a:r>
              <a:rPr lang="en-US" altLang="zh-CN" dirty="0"/>
              <a:t>-</a:t>
            </a:r>
            <a:r>
              <a:rPr lang="zh-CN" altLang="en-US" dirty="0"/>
              <a:t>黑白（版本不同路径可能不同）</a:t>
            </a:r>
          </a:p>
        </p:txBody>
      </p:sp>
      <p:cxnSp>
        <p:nvCxnSpPr>
          <p:cNvPr id="30" name="直接连接符 29"/>
          <p:cNvCxnSpPr/>
          <p:nvPr userDrawn="1"/>
        </p:nvCxnSpPr>
        <p:spPr>
          <a:xfrm>
            <a:off x="7215529" y="1428740"/>
            <a:ext cx="19920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标题 1"/>
          <p:cNvSpPr txBox="1"/>
          <p:nvPr userDrawn="1"/>
        </p:nvSpPr>
        <p:spPr>
          <a:xfrm>
            <a:off x="2800000" y="3528000"/>
            <a:ext cx="2063764" cy="401070"/>
          </a:xfrm>
          <a:prstGeom prst="rect">
            <a:avLst/>
          </a:prstGeom>
        </p:spPr>
        <p:txBody>
          <a:bodyPr vert="horz" lIns="91440" tIns="45720" rIns="91440" bIns="45720" rtlCol="0" anchor="t">
            <a:normAutofit/>
          </a:bodyPr>
          <a:lstStyle>
            <a:lvl1pPr algn="l">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演讲者</a:t>
            </a:r>
          </a:p>
        </p:txBody>
      </p:sp>
      <p:sp>
        <p:nvSpPr>
          <p:cNvPr id="35" name="标题 1"/>
          <p:cNvSpPr txBox="1"/>
          <p:nvPr userDrawn="1"/>
        </p:nvSpPr>
        <p:spPr>
          <a:xfrm>
            <a:off x="4960000" y="3528000"/>
            <a:ext cx="2063764" cy="401070"/>
          </a:xfrm>
          <a:prstGeom prst="rect">
            <a:avLst/>
          </a:prstGeom>
        </p:spPr>
        <p:txBody>
          <a:bodyPr vert="horz" lIns="91440" tIns="45720" rIns="91440" bIns="45720" rtlCol="0" anchor="t">
            <a:normAutofit/>
          </a:bodyPr>
          <a:lstStyle>
            <a:lvl1pPr algn="l">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演讲者</a:t>
            </a:r>
          </a:p>
        </p:txBody>
      </p:sp>
      <p:sp>
        <p:nvSpPr>
          <p:cNvPr id="36" name="文本占位符 2"/>
          <p:cNvSpPr>
            <a:spLocks noGrp="1"/>
          </p:cNvSpPr>
          <p:nvPr>
            <p:ph type="body" idx="19" hasCustomPrompt="1"/>
          </p:nvPr>
        </p:nvSpPr>
        <p:spPr>
          <a:xfrm>
            <a:off x="4960000" y="3929070"/>
            <a:ext cx="2088000" cy="1285884"/>
          </a:xfrm>
        </p:spPr>
        <p:txBody>
          <a:bodyPr anchor="t">
            <a:normAutofit/>
          </a:bodyPr>
          <a:lstStyle>
            <a:lvl1pPr marL="0" indent="0">
              <a:buNone/>
              <a:defRPr sz="14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单击编辑正文内容</a:t>
            </a:r>
          </a:p>
          <a:p>
            <a:pPr lvl="0"/>
            <a:r>
              <a:rPr lang="zh-CN" altLang="en-US" dirty="0"/>
              <a:t>第一级内容</a:t>
            </a:r>
          </a:p>
          <a:p>
            <a:pPr lvl="0"/>
            <a:r>
              <a:rPr lang="en-US" altLang="zh-CN" dirty="0"/>
              <a:t>- </a:t>
            </a:r>
            <a:r>
              <a:rPr lang="zh-CN" altLang="en-US" dirty="0"/>
              <a:t>第二级内容</a:t>
            </a:r>
          </a:p>
          <a:p>
            <a:pPr lvl="0"/>
            <a:endParaRPr lang="zh-CN" altLang="en-US" dirty="0"/>
          </a:p>
        </p:txBody>
      </p:sp>
      <p:sp>
        <p:nvSpPr>
          <p:cNvPr id="37" name="标题 1"/>
          <p:cNvSpPr txBox="1"/>
          <p:nvPr userDrawn="1"/>
        </p:nvSpPr>
        <p:spPr>
          <a:xfrm>
            <a:off x="7143765" y="3528000"/>
            <a:ext cx="2063764" cy="401070"/>
          </a:xfrm>
          <a:prstGeom prst="rect">
            <a:avLst/>
          </a:prstGeom>
        </p:spPr>
        <p:txBody>
          <a:bodyPr vert="horz" lIns="91440" tIns="45720" rIns="91440" bIns="45720" rtlCol="0" anchor="t">
            <a:normAutofit/>
          </a:bodyPr>
          <a:lstStyle>
            <a:lvl1pPr algn="l">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演讲者</a:t>
            </a:r>
          </a:p>
        </p:txBody>
      </p:sp>
      <p:sp>
        <p:nvSpPr>
          <p:cNvPr id="38" name="文本占位符 2"/>
          <p:cNvSpPr>
            <a:spLocks noGrp="1"/>
          </p:cNvSpPr>
          <p:nvPr>
            <p:ph type="body" idx="20" hasCustomPrompt="1"/>
          </p:nvPr>
        </p:nvSpPr>
        <p:spPr>
          <a:xfrm>
            <a:off x="7143765" y="3929070"/>
            <a:ext cx="2063764" cy="1285884"/>
          </a:xfrm>
        </p:spPr>
        <p:txBody>
          <a:bodyPr anchor="t">
            <a:normAutofit/>
          </a:bodyPr>
          <a:lstStyle>
            <a:lvl1pPr marL="0" indent="0">
              <a:buNone/>
              <a:defRPr sz="14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单击编辑正文内容</a:t>
            </a:r>
            <a:endParaRPr lang="en-US" altLang="zh-CN" dirty="0"/>
          </a:p>
          <a:p>
            <a:pPr lvl="0"/>
            <a:r>
              <a:rPr lang="zh-CN" altLang="en-US" dirty="0"/>
              <a:t>第一级内容</a:t>
            </a:r>
            <a:endParaRPr lang="en-US" altLang="zh-CN" dirty="0"/>
          </a:p>
          <a:p>
            <a:pPr lvl="0"/>
            <a:r>
              <a:rPr lang="en-US" altLang="zh-CN" dirty="0"/>
              <a:t>- </a:t>
            </a:r>
            <a:r>
              <a:rPr lang="zh-CN" altLang="en-US" dirty="0"/>
              <a:t>第二级内容</a:t>
            </a:r>
          </a:p>
          <a:p>
            <a:pPr lvl="0"/>
            <a:endParaRPr lang="zh-CN" altLang="en-US" dirty="0"/>
          </a:p>
        </p:txBody>
      </p:sp>
      <p:pic>
        <p:nvPicPr>
          <p:cNvPr id="11" name="Picture 4" descr="C:\Users\Administrator\Desktop\zhao ppt\ppt-07.png"/>
          <p:cNvPicPr>
            <a:picLocks noChangeAspect="1" noChangeArrowheads="1"/>
          </p:cNvPicPr>
          <p:nvPr userDrawn="1"/>
        </p:nvPicPr>
        <p:blipFill>
          <a:blip r:embed="rId3" cstate="print"/>
          <a:srcRect/>
          <a:stretch>
            <a:fillRect/>
          </a:stretch>
        </p:blipFill>
        <p:spPr bwMode="auto">
          <a:xfrm>
            <a:off x="2240000" y="2844000"/>
            <a:ext cx="466733" cy="520818"/>
          </a:xfrm>
          <a:prstGeom prst="rect">
            <a:avLst/>
          </a:prstGeom>
          <a:noFill/>
          <a:ln w="9525">
            <a:noFill/>
            <a:miter lim="800000"/>
            <a:headEnd/>
            <a:tailEnd/>
          </a:ln>
        </p:spPr>
      </p:pic>
      <p:pic>
        <p:nvPicPr>
          <p:cNvPr id="19" name="Picture 4" descr="C:\Users\Administrator\Desktop\zhao ppt\ppt-07.png"/>
          <p:cNvPicPr>
            <a:picLocks noChangeAspect="1" noChangeArrowheads="1"/>
          </p:cNvPicPr>
          <p:nvPr userDrawn="1"/>
        </p:nvPicPr>
        <p:blipFill>
          <a:blip r:embed="rId3" cstate="print"/>
          <a:srcRect/>
          <a:stretch>
            <a:fillRect/>
          </a:stretch>
        </p:blipFill>
        <p:spPr bwMode="auto">
          <a:xfrm>
            <a:off x="4432000" y="2844000"/>
            <a:ext cx="466733" cy="520818"/>
          </a:xfrm>
          <a:prstGeom prst="rect">
            <a:avLst/>
          </a:prstGeom>
          <a:noFill/>
          <a:ln w="9525">
            <a:noFill/>
            <a:miter lim="800000"/>
            <a:headEnd/>
            <a:tailEnd/>
          </a:ln>
        </p:spPr>
      </p:pic>
      <p:pic>
        <p:nvPicPr>
          <p:cNvPr id="23" name="Picture 4" descr="C:\Users\Administrator\Desktop\zhao ppt\ppt-07.png"/>
          <p:cNvPicPr>
            <a:picLocks noChangeAspect="1" noChangeArrowheads="1"/>
          </p:cNvPicPr>
          <p:nvPr userDrawn="1"/>
        </p:nvPicPr>
        <p:blipFill>
          <a:blip r:embed="rId3" cstate="print"/>
          <a:srcRect/>
          <a:stretch>
            <a:fillRect/>
          </a:stretch>
        </p:blipFill>
        <p:spPr bwMode="auto">
          <a:xfrm>
            <a:off x="6584389" y="2844000"/>
            <a:ext cx="466733" cy="520818"/>
          </a:xfrm>
          <a:prstGeom prst="rect">
            <a:avLst/>
          </a:prstGeom>
          <a:noFill/>
          <a:ln w="9525">
            <a:noFill/>
            <a:miter lim="800000"/>
            <a:headEnd/>
            <a:tailEnd/>
          </a:ln>
        </p:spPr>
      </p:pic>
      <p:pic>
        <p:nvPicPr>
          <p:cNvPr id="29" name="Picture 4" descr="C:\Users\Administrator\Desktop\zhao ppt\ppt-07.png"/>
          <p:cNvPicPr>
            <a:picLocks noChangeAspect="1" noChangeArrowheads="1"/>
          </p:cNvPicPr>
          <p:nvPr userDrawn="1"/>
        </p:nvPicPr>
        <p:blipFill>
          <a:blip r:embed="rId3" cstate="print"/>
          <a:srcRect/>
          <a:stretch>
            <a:fillRect/>
          </a:stretch>
        </p:blipFill>
        <p:spPr bwMode="auto">
          <a:xfrm>
            <a:off x="8760000" y="2844000"/>
            <a:ext cx="466733" cy="520818"/>
          </a:xfrm>
          <a:prstGeom prst="rect">
            <a:avLst/>
          </a:prstGeom>
          <a:noFill/>
          <a:ln w="9525">
            <a:noFill/>
            <a:miter lim="800000"/>
            <a:headEnd/>
            <a:tailEnd/>
          </a:ln>
        </p:spPr>
      </p:pic>
      <p:pic>
        <p:nvPicPr>
          <p:cNvPr id="25" name="图片 24"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3387800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8194" name="Picture 2" descr="C:\Users\Administrator\Desktop\交通运输\零件\交通运输ppt 零件-09.png"/>
          <p:cNvPicPr>
            <a:picLocks noChangeAspect="1" noChangeArrowheads="1"/>
          </p:cNvPicPr>
          <p:nvPr userDrawn="1"/>
        </p:nvPicPr>
        <p:blipFill>
          <a:blip r:embed="rId2" cstate="print"/>
          <a:srcRect/>
          <a:stretch>
            <a:fillRect/>
          </a:stretch>
        </p:blipFill>
        <p:spPr bwMode="auto">
          <a:xfrm>
            <a:off x="1" y="3174"/>
            <a:ext cx="2952750" cy="5711826"/>
          </a:xfrm>
          <a:prstGeom prst="rect">
            <a:avLst/>
          </a:prstGeom>
          <a:noFill/>
        </p:spPr>
      </p:pic>
      <p:pic>
        <p:nvPicPr>
          <p:cNvPr id="2053" name="Picture 5" descr="C:\Users\Administrator\Desktop\交通运输\零件\交通运输ppt 零件-08.png"/>
          <p:cNvPicPr>
            <a:picLocks noChangeAspect="1" noChangeArrowheads="1"/>
          </p:cNvPicPr>
          <p:nvPr userDrawn="1"/>
        </p:nvPicPr>
        <p:blipFill>
          <a:blip r:embed="rId3" cstate="print"/>
          <a:srcRect/>
          <a:stretch>
            <a:fillRect/>
          </a:stretch>
        </p:blipFill>
        <p:spPr bwMode="auto">
          <a:xfrm>
            <a:off x="9602647" y="5032376"/>
            <a:ext cx="636764" cy="682625"/>
          </a:xfrm>
          <a:prstGeom prst="rect">
            <a:avLst/>
          </a:prstGeom>
          <a:noFill/>
        </p:spPr>
      </p:pic>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18" name="图片占位符 2"/>
          <p:cNvSpPr>
            <a:spLocks noGrp="1"/>
          </p:cNvSpPr>
          <p:nvPr>
            <p:ph type="pic" idx="15" hasCustomPrompt="1"/>
          </p:nvPr>
        </p:nvSpPr>
        <p:spPr>
          <a:xfrm>
            <a:off x="0" y="-20"/>
            <a:ext cx="2936860" cy="571502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4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dirty="0"/>
          </a:p>
        </p:txBody>
      </p:sp>
      <p:pic>
        <p:nvPicPr>
          <p:cNvPr id="8195" name="Picture 3" descr="C:\Users\Administrator\Desktop\交通运输\零件\交通运输ppt 零件-10.png"/>
          <p:cNvPicPr>
            <a:picLocks noChangeAspect="1" noChangeArrowheads="1"/>
          </p:cNvPicPr>
          <p:nvPr userDrawn="1"/>
        </p:nvPicPr>
        <p:blipFill>
          <a:blip r:embed="rId4" cstate="print"/>
          <a:srcRect/>
          <a:stretch>
            <a:fillRect/>
          </a:stretch>
        </p:blipFill>
        <p:spPr bwMode="auto">
          <a:xfrm>
            <a:off x="0" y="0"/>
            <a:ext cx="10160000" cy="877888"/>
          </a:xfrm>
          <a:prstGeom prst="rect">
            <a:avLst/>
          </a:prstGeom>
          <a:noFill/>
        </p:spPr>
      </p:pic>
      <p:sp>
        <p:nvSpPr>
          <p:cNvPr id="32" name="标题 1"/>
          <p:cNvSpPr>
            <a:spLocks noGrp="1"/>
          </p:cNvSpPr>
          <p:nvPr>
            <p:ph type="title" hasCustomPrompt="1"/>
          </p:nvPr>
        </p:nvSpPr>
        <p:spPr>
          <a:xfrm>
            <a:off x="3254362" y="1785930"/>
            <a:ext cx="5873791" cy="1758392"/>
          </a:xfrm>
        </p:spPr>
        <p:txBody>
          <a:bodyPr anchor="t">
            <a:noAutofit/>
          </a:bodyPr>
          <a:lstStyle>
            <a:lvl1pPr algn="l">
              <a:lnSpc>
                <a:spcPct val="150000"/>
              </a:lnSpc>
              <a:buFont typeface="Arial" panose="020B0604020202020204" pitchFamily="34" charset="0"/>
              <a:buNone/>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第一节  单击编辑章节标题</a:t>
            </a:r>
            <a:br>
              <a:rPr lang="en-US" altLang="zh-CN" dirty="0"/>
            </a:br>
            <a:r>
              <a:rPr lang="zh-CN" altLang="en-US" dirty="0"/>
              <a:t>第二节  单击编辑章节标题</a:t>
            </a:r>
            <a:br>
              <a:rPr lang="en-US" altLang="zh-CN" dirty="0"/>
            </a:br>
            <a:r>
              <a:rPr lang="zh-CN" altLang="en-US" dirty="0"/>
              <a:t>第三节  单击编辑章节标题</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32" name="标题 1"/>
          <p:cNvSpPr>
            <a:spLocks noGrp="1"/>
          </p:cNvSpPr>
          <p:nvPr>
            <p:ph type="title" hasCustomPrompt="1"/>
          </p:nvPr>
        </p:nvSpPr>
        <p:spPr>
          <a:xfrm>
            <a:off x="5000625" y="1785930"/>
            <a:ext cx="4206904" cy="2621838"/>
          </a:xfrm>
        </p:spPr>
        <p:txBody>
          <a:bodyPr anchor="t">
            <a:normAutofit/>
          </a:bodyPr>
          <a:lstStyle>
            <a:lvl1pPr algn="l">
              <a:lnSpc>
                <a:spcPts val="3800"/>
              </a:lnSpc>
              <a:buFont typeface="Wingdings" panose="05000000000000000000" pitchFamily="2" charset="2"/>
              <a:buNone/>
              <a:defRPr sz="22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第一节  单击编辑章节标题</a:t>
            </a:r>
            <a:br>
              <a:rPr lang="en-US" altLang="zh-CN" dirty="0"/>
            </a:br>
            <a:r>
              <a:rPr lang="zh-CN" altLang="en-US" dirty="0"/>
              <a:t>第二节  单击编辑章节标题</a:t>
            </a:r>
            <a:br>
              <a:rPr lang="en-US" altLang="zh-CN" dirty="0"/>
            </a:br>
            <a:r>
              <a:rPr lang="zh-CN" altLang="en-US" dirty="0"/>
              <a:t>第三节  单击编辑章节标题</a:t>
            </a:r>
            <a:br>
              <a:rPr lang="en-US" altLang="zh-CN" dirty="0"/>
            </a:br>
            <a:r>
              <a:rPr lang="zh-CN" altLang="en-US" dirty="0"/>
              <a:t>第四节  单击编辑章节标题</a:t>
            </a:r>
            <a:br>
              <a:rPr lang="en-US" altLang="zh-CN" dirty="0"/>
            </a:br>
            <a:r>
              <a:rPr lang="zh-CN" altLang="en-US" dirty="0"/>
              <a:t>第五节  单击编辑章节标题</a:t>
            </a:r>
            <a:br>
              <a:rPr lang="en-US" altLang="zh-CN" dirty="0"/>
            </a:br>
            <a:endParaRPr lang="zh-CN" altLang="en-US" dirty="0"/>
          </a:p>
        </p:txBody>
      </p:sp>
      <p:pic>
        <p:nvPicPr>
          <p:cNvPr id="9219" name="Picture 3" descr="C:\Users\Administrator\Desktop\交通运输\零件\交通运输ppt 零件-12.png"/>
          <p:cNvPicPr>
            <a:picLocks noChangeAspect="1" noChangeArrowheads="1"/>
          </p:cNvPicPr>
          <p:nvPr userDrawn="1"/>
        </p:nvPicPr>
        <p:blipFill>
          <a:blip r:embed="rId3" cstate="print"/>
          <a:srcRect/>
          <a:stretch>
            <a:fillRect/>
          </a:stretch>
        </p:blipFill>
        <p:spPr bwMode="auto">
          <a:xfrm>
            <a:off x="0" y="1258884"/>
            <a:ext cx="4557889" cy="1027113"/>
          </a:xfrm>
          <a:prstGeom prst="rect">
            <a:avLst/>
          </a:prstGeom>
          <a:noFill/>
        </p:spPr>
      </p:pic>
      <p:pic>
        <p:nvPicPr>
          <p:cNvPr id="9220" name="Picture 4" descr="C:\Users\Administrator\Desktop\交通运输\零件\交通运输ppt 零件-13.png"/>
          <p:cNvPicPr>
            <a:picLocks noChangeAspect="1" noChangeArrowheads="1"/>
          </p:cNvPicPr>
          <p:nvPr userDrawn="1"/>
        </p:nvPicPr>
        <p:blipFill>
          <a:blip r:embed="rId4" cstate="print"/>
          <a:srcRect/>
          <a:stretch>
            <a:fillRect/>
          </a:stretch>
        </p:blipFill>
        <p:spPr bwMode="auto">
          <a:xfrm>
            <a:off x="1" y="2000244"/>
            <a:ext cx="4557890" cy="735012"/>
          </a:xfrm>
          <a:prstGeom prst="rect">
            <a:avLst/>
          </a:prstGeom>
          <a:noFill/>
        </p:spPr>
      </p:pic>
      <p:pic>
        <p:nvPicPr>
          <p:cNvPr id="9221" name="Picture 5" descr="C:\Users\Administrator\Desktop\交通运输\零件\交通运输ppt 零件-14.png"/>
          <p:cNvPicPr>
            <a:picLocks noChangeAspect="1" noChangeArrowheads="1"/>
          </p:cNvPicPr>
          <p:nvPr userDrawn="1"/>
        </p:nvPicPr>
        <p:blipFill>
          <a:blip r:embed="rId5" cstate="print"/>
          <a:srcRect/>
          <a:stretch>
            <a:fillRect/>
          </a:stretch>
        </p:blipFill>
        <p:spPr bwMode="auto">
          <a:xfrm>
            <a:off x="0" y="2714625"/>
            <a:ext cx="4557889" cy="639763"/>
          </a:xfrm>
          <a:prstGeom prst="rect">
            <a:avLst/>
          </a:prstGeom>
          <a:noFill/>
        </p:spPr>
      </p:pic>
      <p:pic>
        <p:nvPicPr>
          <p:cNvPr id="9222" name="Picture 6" descr="C:\Users\Administrator\Desktop\交通运输\零件\交通运输ppt 零件-15.png"/>
          <p:cNvPicPr>
            <a:picLocks noChangeAspect="1" noChangeArrowheads="1"/>
          </p:cNvPicPr>
          <p:nvPr userDrawn="1"/>
        </p:nvPicPr>
        <p:blipFill>
          <a:blip r:embed="rId6" cstate="print"/>
          <a:srcRect/>
          <a:stretch>
            <a:fillRect/>
          </a:stretch>
        </p:blipFill>
        <p:spPr bwMode="auto">
          <a:xfrm>
            <a:off x="0" y="3357567"/>
            <a:ext cx="4557889" cy="735013"/>
          </a:xfrm>
          <a:prstGeom prst="rect">
            <a:avLst/>
          </a:prstGeom>
          <a:noFill/>
        </p:spPr>
      </p:pic>
      <p:pic>
        <p:nvPicPr>
          <p:cNvPr id="9223" name="Picture 7" descr="C:\Users\Administrator\Desktop\交通运输\零件\交通运输ppt 零件-16.png"/>
          <p:cNvPicPr>
            <a:picLocks noChangeAspect="1" noChangeArrowheads="1"/>
          </p:cNvPicPr>
          <p:nvPr userDrawn="1"/>
        </p:nvPicPr>
        <p:blipFill>
          <a:blip r:embed="rId7" cstate="print"/>
          <a:srcRect/>
          <a:stretch>
            <a:fillRect/>
          </a:stretch>
        </p:blipFill>
        <p:spPr bwMode="auto">
          <a:xfrm>
            <a:off x="0" y="3786194"/>
            <a:ext cx="4557889" cy="1046162"/>
          </a:xfrm>
          <a:prstGeom prst="rect">
            <a:avLst/>
          </a:prstGeom>
          <a:noFill/>
        </p:spPr>
      </p:pic>
      <p:sp>
        <p:nvSpPr>
          <p:cNvPr id="16" name="标题 1"/>
          <p:cNvSpPr txBox="1"/>
          <p:nvPr userDrawn="1"/>
        </p:nvSpPr>
        <p:spPr>
          <a:xfrm>
            <a:off x="-1666851" y="2000244"/>
            <a:ext cx="1666851" cy="2214578"/>
          </a:xfrm>
          <a:prstGeom prst="rect">
            <a:avLst/>
          </a:prstGeom>
        </p:spPr>
        <p:txBody>
          <a:bodyPr vert="horz" lIns="91440" tIns="45720" rIns="91440" bIns="45720" rtlCol="0" anchor="t">
            <a:normAutofit/>
          </a:bodyPr>
          <a:lstStyle>
            <a:lvl1pPr algn="l">
              <a:lnSpc>
                <a:spcPct val="150000"/>
              </a:lnSpc>
              <a:buFont typeface="Wingdings" panose="05000000000000000000" pitchFamily="2" charset="2"/>
              <a:buNone/>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zh-CN" altLang="en-US"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说明：</a:t>
            </a:r>
            <a:endPar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endParaRPr>
          </a:p>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1.</a:t>
            </a:r>
            <a:r>
              <a:rPr kumimoji="0" lang="zh-CN" altLang="en-US"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可根据章节数自行删改蓝色长条</a:t>
            </a:r>
            <a:endPar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endParaRPr>
          </a:p>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2.</a:t>
            </a:r>
            <a:r>
              <a:rPr kumimoji="0" lang="zh-CN" altLang="en-US"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重点章节旁长条可自行拉伸出来（但不宜拉伸过多）</a:t>
            </a:r>
            <a:br>
              <a:rPr kumimoji="0" lang="en-US" altLang="zh-CN"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br>
            <a:endParaRPr kumimoji="0" lang="zh-CN" altLang="en-US"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pic>
        <p:nvPicPr>
          <p:cNvPr id="12" name="图片 11" descr="交通运输ppt 零件-07.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18" name="图片占位符 2"/>
          <p:cNvSpPr>
            <a:spLocks noGrp="1"/>
          </p:cNvSpPr>
          <p:nvPr>
            <p:ph type="pic" idx="15" hasCustomPrompt="1"/>
          </p:nvPr>
        </p:nvSpPr>
        <p:spPr>
          <a:xfrm>
            <a:off x="0" y="-20"/>
            <a:ext cx="7223140" cy="571502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4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dirty="0"/>
          </a:p>
        </p:txBody>
      </p:sp>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pic>
        <p:nvPicPr>
          <p:cNvPr id="8195" name="Picture 3" descr="C:\Users\Administrator\Desktop\交通运输\零件\交通运输ppt 零件-10.png"/>
          <p:cNvPicPr>
            <a:picLocks noChangeAspect="1" noChangeArrowheads="1"/>
          </p:cNvPicPr>
          <p:nvPr userDrawn="1"/>
        </p:nvPicPr>
        <p:blipFill>
          <a:blip r:embed="rId3" cstate="print"/>
          <a:srcRect l="74219"/>
          <a:stretch>
            <a:fillRect/>
          </a:stretch>
        </p:blipFill>
        <p:spPr bwMode="auto">
          <a:xfrm>
            <a:off x="7540642" y="0"/>
            <a:ext cx="2619358" cy="877888"/>
          </a:xfrm>
          <a:prstGeom prst="rect">
            <a:avLst/>
          </a:prstGeom>
          <a:noFill/>
        </p:spPr>
      </p:pic>
      <p:sp>
        <p:nvSpPr>
          <p:cNvPr id="32" name="标题 1"/>
          <p:cNvSpPr>
            <a:spLocks noGrp="1"/>
          </p:cNvSpPr>
          <p:nvPr>
            <p:ph type="title" hasCustomPrompt="1"/>
          </p:nvPr>
        </p:nvSpPr>
        <p:spPr>
          <a:xfrm>
            <a:off x="7461267" y="1857368"/>
            <a:ext cx="1746262" cy="2286016"/>
          </a:xfrm>
        </p:spPr>
        <p:txBody>
          <a:bodyPr anchor="t">
            <a:normAutofit/>
          </a:bodyPr>
          <a:lstStyle>
            <a:lvl1pPr algn="l">
              <a:lnSpc>
                <a:spcPct val="100000"/>
              </a:lnSpc>
              <a:buFont typeface="Wingdings" panose="05000000000000000000" pitchFamily="2" charset="2"/>
              <a:buNone/>
              <a:defRPr sz="32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编辑</a:t>
            </a:r>
            <a:br>
              <a:rPr lang="en-US" altLang="zh-CN" dirty="0"/>
            </a:br>
            <a:r>
              <a:rPr lang="zh-CN" altLang="en-US" dirty="0"/>
              <a:t>本章节</a:t>
            </a:r>
            <a:br>
              <a:rPr lang="en-US" altLang="zh-CN" dirty="0"/>
            </a:br>
            <a:r>
              <a:rPr lang="zh-CN" altLang="en-US" dirty="0"/>
              <a:t>标题</a:t>
            </a:r>
            <a:br>
              <a:rPr lang="en-US" altLang="zh-CN" dirty="0"/>
            </a:br>
            <a:endParaRPr lang="zh-CN" altLang="en-US" dirty="0"/>
          </a:p>
        </p:txBody>
      </p:sp>
      <p:pic>
        <p:nvPicPr>
          <p:cNvPr id="10243" name="Picture 3" descr="C:\Users\Administrator\Desktop\交通运输\零件\交通运输ppt 零件-11.png"/>
          <p:cNvPicPr>
            <a:picLocks noChangeAspect="1" noChangeArrowheads="1"/>
          </p:cNvPicPr>
          <p:nvPr userDrawn="1"/>
        </p:nvPicPr>
        <p:blipFill>
          <a:blip r:embed="rId4" cstate="print"/>
          <a:srcRect/>
          <a:stretch>
            <a:fillRect/>
          </a:stretch>
        </p:blipFill>
        <p:spPr bwMode="auto">
          <a:xfrm>
            <a:off x="0" y="3175"/>
            <a:ext cx="4933598" cy="5711825"/>
          </a:xfrm>
          <a:prstGeom prst="rect">
            <a:avLst/>
          </a:prstGeom>
          <a:noFill/>
        </p:spPr>
      </p:pic>
      <p:sp>
        <p:nvSpPr>
          <p:cNvPr id="10" name="标题 1"/>
          <p:cNvSpPr txBox="1"/>
          <p:nvPr userDrawn="1"/>
        </p:nvSpPr>
        <p:spPr>
          <a:xfrm>
            <a:off x="7461267" y="1357302"/>
            <a:ext cx="1746262" cy="428628"/>
          </a:xfrm>
          <a:prstGeom prst="rect">
            <a:avLst/>
          </a:prstGeom>
        </p:spPr>
        <p:txBody>
          <a:bodyPr vert="horz" lIns="91440" tIns="45720" rIns="91440" bIns="45720" rtlCol="0" anchor="t">
            <a:normAutofit lnSpcReduction="10000"/>
          </a:bodyPr>
          <a:lstStyle>
            <a:lvl1pPr algn="l">
              <a:lnSpc>
                <a:spcPct val="100000"/>
              </a:lnSpc>
              <a:buFont typeface="Wingdings" panose="05000000000000000000" pitchFamily="2" charset="2"/>
              <a:buNone/>
              <a:defRPr sz="24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kumimoji="0" lang="zh-CN" altLang="en-US" sz="24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一</a:t>
            </a:r>
            <a:r>
              <a:rPr kumimoji="0" lang="en-US" altLang="zh-CN" sz="24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a:t>
            </a:r>
            <a:endParaRPr kumimoji="0" lang="zh-CN" altLang="en-US" sz="24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pic>
        <p:nvPicPr>
          <p:cNvPr id="11267" name="Picture 3" descr="C:\Users\Administrator\Desktop\交通运输\零件\交通运输ppt 零件-17.png"/>
          <p:cNvPicPr>
            <a:picLocks noChangeAspect="1" noChangeArrowheads="1"/>
          </p:cNvPicPr>
          <p:nvPr userDrawn="1"/>
        </p:nvPicPr>
        <p:blipFill>
          <a:blip r:embed="rId2" cstate="print"/>
          <a:srcRect/>
          <a:stretch>
            <a:fillRect/>
          </a:stretch>
        </p:blipFill>
        <p:spPr bwMode="auto">
          <a:xfrm>
            <a:off x="0" y="2500310"/>
            <a:ext cx="10160000" cy="1420812"/>
          </a:xfrm>
          <a:prstGeom prst="rect">
            <a:avLst/>
          </a:prstGeom>
          <a:noFill/>
        </p:spPr>
      </p:pic>
      <p:pic>
        <p:nvPicPr>
          <p:cNvPr id="2053" name="Picture 5" descr="C:\Users\Administrator\Desktop\交通运输\零件\交通运输ppt 零件-08.png"/>
          <p:cNvPicPr>
            <a:picLocks noChangeAspect="1" noChangeArrowheads="1"/>
          </p:cNvPicPr>
          <p:nvPr userDrawn="1"/>
        </p:nvPicPr>
        <p:blipFill>
          <a:blip r:embed="rId3" cstate="print"/>
          <a:srcRect/>
          <a:stretch>
            <a:fillRect/>
          </a:stretch>
        </p:blipFill>
        <p:spPr bwMode="auto">
          <a:xfrm>
            <a:off x="9602647" y="5032376"/>
            <a:ext cx="636764" cy="682625"/>
          </a:xfrm>
          <a:prstGeom prst="rect">
            <a:avLst/>
          </a:prstGeom>
          <a:noFill/>
        </p:spPr>
      </p:pic>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32" name="标题 1"/>
          <p:cNvSpPr>
            <a:spLocks noGrp="1"/>
          </p:cNvSpPr>
          <p:nvPr>
            <p:ph type="title" hasCustomPrompt="1"/>
          </p:nvPr>
        </p:nvSpPr>
        <p:spPr>
          <a:xfrm>
            <a:off x="396842" y="2714624"/>
            <a:ext cx="7302551" cy="928694"/>
          </a:xfrm>
        </p:spPr>
        <p:txBody>
          <a:bodyPr anchor="t">
            <a:normAutofit/>
          </a:bodyPr>
          <a:lstStyle>
            <a:lvl1pPr algn="l">
              <a:lnSpc>
                <a:spcPct val="150000"/>
              </a:lnSpc>
              <a:buFont typeface="Wingdings" panose="05000000000000000000" pitchFamily="2" charset="2"/>
              <a:buNone/>
              <a:defRPr sz="3600" b="1" cap="all" baseline="0">
                <a:solidFill>
                  <a:schemeClr val="bg1"/>
                </a:solidFill>
                <a:latin typeface="微软雅黑" panose="020B0503020204020204" pitchFamily="34" charset="-122"/>
                <a:ea typeface="微软雅黑" panose="020B0503020204020204" pitchFamily="34" charset="-122"/>
              </a:defRPr>
            </a:lvl1pPr>
          </a:lstStyle>
          <a:p>
            <a:r>
              <a:rPr lang="zh-CN" altLang="en-US" dirty="0"/>
              <a:t>第一节 单击编辑本章节主标题</a:t>
            </a:r>
            <a:br>
              <a:rPr lang="en-US" altLang="zh-CN" dirty="0"/>
            </a:br>
            <a:endParaRPr lang="zh-CN" altLang="en-US" dirty="0"/>
          </a:p>
        </p:txBody>
      </p:sp>
      <p:pic>
        <p:nvPicPr>
          <p:cNvPr id="7" name="图片 6"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algn="l">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1548000"/>
            <a:ext cx="8572560" cy="1238062"/>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第二级内容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 </a:t>
            </a:r>
            <a:r>
              <a:rPr kumimoji="0" lang="zh-CN" altLang="en-US"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第三级内容</a:t>
            </a: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a:t>
            </a:r>
          </a:p>
          <a:p>
            <a:pPr lvl="0"/>
            <a:endParaRPr lang="zh-CN" altLang="en-US" dirty="0"/>
          </a:p>
        </p:txBody>
      </p:sp>
      <p:sp>
        <p:nvSpPr>
          <p:cNvPr id="8" name="图片占位符 2"/>
          <p:cNvSpPr>
            <a:spLocks noGrp="1"/>
          </p:cNvSpPr>
          <p:nvPr>
            <p:ph type="pic" idx="1" hasCustomPrompt="1"/>
          </p:nvPr>
        </p:nvSpPr>
        <p:spPr>
          <a:xfrm>
            <a:off x="634969" y="2786062"/>
            <a:ext cx="4286280" cy="2286016"/>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sp>
        <p:nvSpPr>
          <p:cNvPr id="9" name="图片占位符 2"/>
          <p:cNvSpPr>
            <a:spLocks noGrp="1"/>
          </p:cNvSpPr>
          <p:nvPr>
            <p:ph type="pic" idx="13" hasCustomPrompt="1"/>
          </p:nvPr>
        </p:nvSpPr>
        <p:spPr>
          <a:xfrm>
            <a:off x="5000625" y="2786062"/>
            <a:ext cx="4206904" cy="2286016"/>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pic>
        <p:nvPicPr>
          <p:cNvPr id="10" name="Picture 4" descr="C:\Users\Administrator\Desktop\zhao ppt\ppt-07.png"/>
          <p:cNvPicPr>
            <a:picLocks noChangeAspect="1" noChangeArrowheads="1"/>
          </p:cNvPicPr>
          <p:nvPr userDrawn="1"/>
        </p:nvPicPr>
        <p:blipFill>
          <a:blip r:embed="rId3" cstate="print"/>
          <a:srcRect/>
          <a:stretch>
            <a:fillRect/>
          </a:stretch>
        </p:blipFill>
        <p:spPr bwMode="auto">
          <a:xfrm>
            <a:off x="4480000" y="4564800"/>
            <a:ext cx="466733" cy="520818"/>
          </a:xfrm>
          <a:prstGeom prst="rect">
            <a:avLst/>
          </a:prstGeom>
          <a:noFill/>
          <a:ln w="9525">
            <a:noFill/>
            <a:miter lim="800000"/>
            <a:headEnd/>
            <a:tailEnd/>
          </a:ln>
        </p:spPr>
      </p:pic>
      <p:pic>
        <p:nvPicPr>
          <p:cNvPr id="11" name="Picture 4" descr="C:\Users\Administrator\Desktop\zhao ppt\ppt-07.png"/>
          <p:cNvPicPr>
            <a:picLocks noChangeAspect="1" noChangeArrowheads="1"/>
          </p:cNvPicPr>
          <p:nvPr userDrawn="1"/>
        </p:nvPicPr>
        <p:blipFill>
          <a:blip r:embed="rId3" cstate="print"/>
          <a:srcRect/>
          <a:stretch>
            <a:fillRect/>
          </a:stretch>
        </p:blipFill>
        <p:spPr bwMode="auto">
          <a:xfrm>
            <a:off x="8756000" y="4564800"/>
            <a:ext cx="466733" cy="520818"/>
          </a:xfrm>
          <a:prstGeom prst="rect">
            <a:avLst/>
          </a:prstGeom>
          <a:noFill/>
          <a:ln w="9525">
            <a:noFill/>
            <a:miter lim="800000"/>
            <a:headEnd/>
            <a:tailEnd/>
          </a:ln>
        </p:spPr>
      </p:pic>
      <p:pic>
        <p:nvPicPr>
          <p:cNvPr id="12" name="图片 11"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algn="l">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1548000"/>
            <a:ext cx="8572560" cy="1238062"/>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第二级内容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 </a:t>
            </a:r>
            <a:r>
              <a:rPr kumimoji="0" lang="zh-CN" altLang="en-US"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第三级内容</a:t>
            </a: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a:t>
            </a:r>
          </a:p>
          <a:p>
            <a:pPr lvl="0"/>
            <a:endParaRPr lang="zh-CN" altLang="en-US" dirty="0"/>
          </a:p>
        </p:txBody>
      </p:sp>
      <p:sp>
        <p:nvSpPr>
          <p:cNvPr id="8" name="图片占位符 2"/>
          <p:cNvSpPr>
            <a:spLocks noGrp="1"/>
          </p:cNvSpPr>
          <p:nvPr>
            <p:ph type="pic" idx="1" hasCustomPrompt="1"/>
          </p:nvPr>
        </p:nvSpPr>
        <p:spPr>
          <a:xfrm>
            <a:off x="2301856" y="2928938"/>
            <a:ext cx="3413149" cy="214314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sp>
        <p:nvSpPr>
          <p:cNvPr id="9" name="图片占位符 2"/>
          <p:cNvSpPr>
            <a:spLocks noGrp="1"/>
          </p:cNvSpPr>
          <p:nvPr>
            <p:ph type="pic" idx="13" hasCustomPrompt="1"/>
          </p:nvPr>
        </p:nvSpPr>
        <p:spPr>
          <a:xfrm>
            <a:off x="5794380" y="2928938"/>
            <a:ext cx="3413149" cy="214314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pic>
        <p:nvPicPr>
          <p:cNvPr id="10" name="Picture 4" descr="C:\Users\Administrator\Desktop\zhao ppt\ppt-07.png"/>
          <p:cNvPicPr>
            <a:picLocks noChangeAspect="1" noChangeArrowheads="1"/>
          </p:cNvPicPr>
          <p:nvPr userDrawn="1"/>
        </p:nvPicPr>
        <p:blipFill>
          <a:blip r:embed="rId3" cstate="print"/>
          <a:srcRect/>
          <a:stretch>
            <a:fillRect/>
          </a:stretch>
        </p:blipFill>
        <p:spPr bwMode="auto">
          <a:xfrm>
            <a:off x="5273756" y="4564800"/>
            <a:ext cx="466733" cy="520818"/>
          </a:xfrm>
          <a:prstGeom prst="rect">
            <a:avLst/>
          </a:prstGeom>
          <a:noFill/>
          <a:ln w="9525">
            <a:noFill/>
            <a:miter lim="800000"/>
            <a:headEnd/>
            <a:tailEnd/>
          </a:ln>
        </p:spPr>
      </p:pic>
      <p:pic>
        <p:nvPicPr>
          <p:cNvPr id="11" name="Picture 4" descr="C:\Users\Administrator\Desktop\zhao ppt\ppt-07.png"/>
          <p:cNvPicPr>
            <a:picLocks noChangeAspect="1" noChangeArrowheads="1"/>
          </p:cNvPicPr>
          <p:nvPr userDrawn="1"/>
        </p:nvPicPr>
        <p:blipFill>
          <a:blip r:embed="rId3" cstate="print"/>
          <a:srcRect/>
          <a:stretch>
            <a:fillRect/>
          </a:stretch>
        </p:blipFill>
        <p:spPr bwMode="auto">
          <a:xfrm>
            <a:off x="8756000" y="4564800"/>
            <a:ext cx="466733" cy="520818"/>
          </a:xfrm>
          <a:prstGeom prst="rect">
            <a:avLst/>
          </a:prstGeom>
          <a:noFill/>
          <a:ln w="9525">
            <a:noFill/>
            <a:miter lim="800000"/>
            <a:headEnd/>
            <a:tailEnd/>
          </a:ln>
        </p:spPr>
      </p:pic>
      <p:sp>
        <p:nvSpPr>
          <p:cNvPr id="12" name="文本占位符 2"/>
          <p:cNvSpPr>
            <a:spLocks noGrp="1"/>
          </p:cNvSpPr>
          <p:nvPr>
            <p:ph type="body" idx="14" hasCustomPrompt="1"/>
          </p:nvPr>
        </p:nvSpPr>
        <p:spPr>
          <a:xfrm>
            <a:off x="634969" y="2928938"/>
            <a:ext cx="1428760" cy="1238062"/>
          </a:xfrm>
        </p:spPr>
        <p:txBody>
          <a:bodyPr anchor="t">
            <a:normAutofit/>
          </a:bodyPr>
          <a:lstStyle>
            <a:lvl1pPr marL="0" marR="0" indent="0" algn="l" defTabSz="914400" rtl="0" eaLnBrk="1" fontAlgn="auto" latinLnBrk="0" hangingPunct="1">
              <a:lnSpc>
                <a:spcPct val="100000"/>
              </a:lnSpc>
              <a:spcBef>
                <a:spcPts val="0"/>
              </a:spcBef>
              <a:spcAft>
                <a:spcPts val="0"/>
              </a:spcAft>
              <a:buClrTx/>
              <a:buSzTx/>
              <a:buFontTx/>
              <a:buNone/>
              <a:defRPr sz="13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左图 介绍信息</a:t>
            </a:r>
            <a:endParaRPr lang="en-US" altLang="zh-CN" dirty="0"/>
          </a:p>
          <a:p>
            <a:pPr lvl="0"/>
            <a:r>
              <a:rPr lang="zh-CN" altLang="en-US" dirty="0"/>
              <a:t>右图 介绍信息</a:t>
            </a:r>
          </a:p>
        </p:txBody>
      </p:sp>
      <p:pic>
        <p:nvPicPr>
          <p:cNvPr id="13" name="图片 12"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algn="l">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1548000"/>
            <a:ext cx="8572560" cy="1238062"/>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第二级内容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 </a:t>
            </a:r>
            <a:r>
              <a:rPr kumimoji="0" lang="zh-CN" altLang="en-US"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第三级内容</a:t>
            </a: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a:t>
            </a:r>
          </a:p>
          <a:p>
            <a:pPr lvl="0"/>
            <a:endParaRPr lang="zh-CN" altLang="en-US" dirty="0"/>
          </a:p>
        </p:txBody>
      </p:sp>
      <p:sp>
        <p:nvSpPr>
          <p:cNvPr id="9" name="图片占位符 2"/>
          <p:cNvSpPr>
            <a:spLocks noGrp="1"/>
          </p:cNvSpPr>
          <p:nvPr>
            <p:ph type="pic" idx="13" hasCustomPrompt="1"/>
          </p:nvPr>
        </p:nvSpPr>
        <p:spPr>
          <a:xfrm>
            <a:off x="5000625" y="2928938"/>
            <a:ext cx="4206904" cy="214314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pic>
        <p:nvPicPr>
          <p:cNvPr id="15363" name="Picture 3" descr="C:\Users\Administrator\Desktop\交通运输\零件\交通运输ppt 零件-18.png"/>
          <p:cNvPicPr>
            <a:picLocks noChangeAspect="1" noChangeArrowheads="1"/>
          </p:cNvPicPr>
          <p:nvPr userDrawn="1"/>
        </p:nvPicPr>
        <p:blipFill>
          <a:blip r:embed="rId3" cstate="print"/>
          <a:srcRect/>
          <a:stretch>
            <a:fillRect/>
          </a:stretch>
        </p:blipFill>
        <p:spPr bwMode="auto">
          <a:xfrm>
            <a:off x="714344" y="2928939"/>
            <a:ext cx="4286280" cy="2149475"/>
          </a:xfrm>
          <a:prstGeom prst="rect">
            <a:avLst/>
          </a:prstGeom>
          <a:noFill/>
        </p:spPr>
      </p:pic>
      <p:pic>
        <p:nvPicPr>
          <p:cNvPr id="12" name="Picture 4" descr="C:\Users\Administrator\Desktop\zhao ppt\ppt-07.png"/>
          <p:cNvPicPr>
            <a:picLocks noChangeAspect="1" noChangeArrowheads="1"/>
          </p:cNvPicPr>
          <p:nvPr userDrawn="1"/>
        </p:nvPicPr>
        <p:blipFill>
          <a:blip r:embed="rId4" cstate="print"/>
          <a:srcRect/>
          <a:stretch>
            <a:fillRect/>
          </a:stretch>
        </p:blipFill>
        <p:spPr bwMode="auto">
          <a:xfrm>
            <a:off x="8756000" y="4564800"/>
            <a:ext cx="466733" cy="520818"/>
          </a:xfrm>
          <a:prstGeom prst="rect">
            <a:avLst/>
          </a:prstGeom>
          <a:noFill/>
          <a:ln w="9525">
            <a:noFill/>
            <a:miter lim="800000"/>
            <a:headEnd/>
            <a:tailEnd/>
          </a:ln>
        </p:spPr>
      </p:pic>
      <p:sp>
        <p:nvSpPr>
          <p:cNvPr id="14" name="文本占位符 2"/>
          <p:cNvSpPr>
            <a:spLocks noGrp="1"/>
          </p:cNvSpPr>
          <p:nvPr>
            <p:ph type="body" idx="14" hasCustomPrompt="1"/>
          </p:nvPr>
        </p:nvSpPr>
        <p:spPr>
          <a:xfrm>
            <a:off x="952471" y="3214690"/>
            <a:ext cx="3810027" cy="1571636"/>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400" baseline="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solidFill>
                  <a:schemeClr val="bg1"/>
                </a:solidFill>
              </a:rPr>
              <a:t>单击编辑文本内容</a:t>
            </a:r>
            <a:endParaRPr lang="en-US" altLang="zh-CN" dirty="0">
              <a:solidFill>
                <a:schemeClr val="bg1"/>
              </a:solidFill>
            </a:endParaRPr>
          </a:p>
          <a:p>
            <a:pPr lvl="0"/>
            <a:r>
              <a:rPr lang="zh-CN" altLang="en-US" dirty="0">
                <a:solidFill>
                  <a:schemeClr val="bg1"/>
                </a:solidFill>
              </a:rPr>
              <a:t>介绍信息</a:t>
            </a:r>
            <a:endParaRPr lang="zh-CN" altLang="en-US" dirty="0"/>
          </a:p>
        </p:txBody>
      </p:sp>
      <p:pic>
        <p:nvPicPr>
          <p:cNvPr id="11" name="图片 10" descr="交通运输ppt 零件-07.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317467" y="3262512"/>
            <a:ext cx="9525067" cy="1809566"/>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第二级内容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 </a:t>
            </a:r>
            <a:r>
              <a:rPr kumimoji="0" lang="zh-CN" altLang="en-US"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第三级内容</a:t>
            </a: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a:t>
            </a:r>
          </a:p>
          <a:p>
            <a:pPr lvl="0"/>
            <a:endParaRPr lang="zh-CN" altLang="en-US" dirty="0"/>
          </a:p>
        </p:txBody>
      </p:sp>
      <p:cxnSp>
        <p:nvCxnSpPr>
          <p:cNvPr id="13" name="直接连接符 12"/>
          <p:cNvCxnSpPr/>
          <p:nvPr userDrawn="1"/>
        </p:nvCxnSpPr>
        <p:spPr>
          <a:xfrm>
            <a:off x="312000" y="1454400"/>
            <a:ext cx="2400000" cy="0"/>
          </a:xfrm>
          <a:prstGeom prst="line">
            <a:avLst/>
          </a:prstGeom>
          <a:ln w="76200">
            <a:solidFill>
              <a:srgbClr val="00589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2735576" y="1454400"/>
            <a:ext cx="23600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5116842" y="1454400"/>
            <a:ext cx="2360000" cy="0"/>
          </a:xfrm>
          <a:prstGeom prst="line">
            <a:avLst/>
          </a:prstGeom>
          <a:ln w="76200">
            <a:solidFill>
              <a:srgbClr val="00589A"/>
            </a:solidFill>
          </a:ln>
        </p:spPr>
        <p:style>
          <a:lnRef idx="1">
            <a:schemeClr val="accent1"/>
          </a:lnRef>
          <a:fillRef idx="0">
            <a:schemeClr val="accent1"/>
          </a:fillRef>
          <a:effectRef idx="0">
            <a:schemeClr val="accent1"/>
          </a:effectRef>
          <a:fontRef idx="minor">
            <a:schemeClr val="tx1"/>
          </a:fontRef>
        </p:style>
      </p:cxnSp>
      <p:sp>
        <p:nvSpPr>
          <p:cNvPr id="20" name="图片占位符 2"/>
          <p:cNvSpPr>
            <a:spLocks noGrp="1"/>
          </p:cNvSpPr>
          <p:nvPr>
            <p:ph type="pic" idx="1" hasCustomPrompt="1"/>
          </p:nvPr>
        </p:nvSpPr>
        <p:spPr>
          <a:xfrm>
            <a:off x="317467" y="1584000"/>
            <a:ext cx="2360000" cy="14040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cxnSp>
        <p:nvCxnSpPr>
          <p:cNvPr id="19" name="直接连接符 18"/>
          <p:cNvCxnSpPr/>
          <p:nvPr userDrawn="1"/>
        </p:nvCxnSpPr>
        <p:spPr>
          <a:xfrm>
            <a:off x="7498109" y="1454400"/>
            <a:ext cx="24000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4" descr="C:\Users\Administrator\Desktop\zhao ppt\ppt-07.png"/>
          <p:cNvPicPr>
            <a:picLocks noChangeAspect="1" noChangeArrowheads="1"/>
          </p:cNvPicPr>
          <p:nvPr userDrawn="1"/>
        </p:nvPicPr>
        <p:blipFill>
          <a:blip r:embed="rId3" cstate="print"/>
          <a:srcRect/>
          <a:stretch>
            <a:fillRect/>
          </a:stretch>
        </p:blipFill>
        <p:spPr bwMode="auto">
          <a:xfrm>
            <a:off x="2357467" y="2635200"/>
            <a:ext cx="320098" cy="357190"/>
          </a:xfrm>
          <a:prstGeom prst="rect">
            <a:avLst/>
          </a:prstGeom>
          <a:noFill/>
          <a:ln w="9525">
            <a:noFill/>
            <a:miter lim="800000"/>
            <a:headEnd/>
            <a:tailEnd/>
          </a:ln>
        </p:spPr>
      </p:pic>
      <p:sp>
        <p:nvSpPr>
          <p:cNvPr id="21" name="图片占位符 2"/>
          <p:cNvSpPr>
            <a:spLocks noGrp="1"/>
          </p:cNvSpPr>
          <p:nvPr>
            <p:ph type="pic" idx="13" hasCustomPrompt="1"/>
          </p:nvPr>
        </p:nvSpPr>
        <p:spPr>
          <a:xfrm>
            <a:off x="2717467" y="1584000"/>
            <a:ext cx="2360000" cy="14040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pic>
        <p:nvPicPr>
          <p:cNvPr id="23" name="Picture 4" descr="C:\Users\Administrator\Desktop\zhao ppt\ppt-07.png"/>
          <p:cNvPicPr>
            <a:picLocks noChangeAspect="1" noChangeArrowheads="1"/>
          </p:cNvPicPr>
          <p:nvPr userDrawn="1"/>
        </p:nvPicPr>
        <p:blipFill>
          <a:blip r:embed="rId3" cstate="print"/>
          <a:srcRect/>
          <a:stretch>
            <a:fillRect/>
          </a:stretch>
        </p:blipFill>
        <p:spPr bwMode="auto">
          <a:xfrm>
            <a:off x="4767575" y="2635200"/>
            <a:ext cx="320098" cy="357190"/>
          </a:xfrm>
          <a:prstGeom prst="rect">
            <a:avLst/>
          </a:prstGeom>
          <a:noFill/>
          <a:ln w="9525">
            <a:noFill/>
            <a:miter lim="800000"/>
            <a:headEnd/>
            <a:tailEnd/>
          </a:ln>
        </p:spPr>
      </p:pic>
      <p:sp>
        <p:nvSpPr>
          <p:cNvPr id="24" name="图片占位符 2"/>
          <p:cNvSpPr>
            <a:spLocks noGrp="1"/>
          </p:cNvSpPr>
          <p:nvPr>
            <p:ph type="pic" idx="14" hasCustomPrompt="1"/>
          </p:nvPr>
        </p:nvSpPr>
        <p:spPr>
          <a:xfrm>
            <a:off x="5117467" y="1584000"/>
            <a:ext cx="2360000" cy="14040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pic>
        <p:nvPicPr>
          <p:cNvPr id="25" name="Picture 4" descr="C:\Users\Administrator\Desktop\zhao ppt\ppt-07.png"/>
          <p:cNvPicPr>
            <a:picLocks noChangeAspect="1" noChangeArrowheads="1"/>
          </p:cNvPicPr>
          <p:nvPr userDrawn="1"/>
        </p:nvPicPr>
        <p:blipFill>
          <a:blip r:embed="rId3" cstate="print"/>
          <a:srcRect/>
          <a:stretch>
            <a:fillRect/>
          </a:stretch>
        </p:blipFill>
        <p:spPr bwMode="auto">
          <a:xfrm>
            <a:off x="7157467" y="2635200"/>
            <a:ext cx="320098" cy="357190"/>
          </a:xfrm>
          <a:prstGeom prst="rect">
            <a:avLst/>
          </a:prstGeom>
          <a:noFill/>
          <a:ln w="9525">
            <a:noFill/>
            <a:miter lim="800000"/>
            <a:headEnd/>
            <a:tailEnd/>
          </a:ln>
        </p:spPr>
      </p:pic>
      <p:sp>
        <p:nvSpPr>
          <p:cNvPr id="26" name="图片占位符 2"/>
          <p:cNvSpPr>
            <a:spLocks noGrp="1"/>
          </p:cNvSpPr>
          <p:nvPr>
            <p:ph type="pic" idx="15" hasCustomPrompt="1"/>
          </p:nvPr>
        </p:nvSpPr>
        <p:spPr>
          <a:xfrm>
            <a:off x="7517467" y="1584000"/>
            <a:ext cx="2360000" cy="14040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pic>
        <p:nvPicPr>
          <p:cNvPr id="27" name="Picture 4" descr="C:\Users\Administrator\Desktop\zhao ppt\ppt-07.png"/>
          <p:cNvPicPr>
            <a:picLocks noChangeAspect="1" noChangeArrowheads="1"/>
          </p:cNvPicPr>
          <p:nvPr userDrawn="1"/>
        </p:nvPicPr>
        <p:blipFill>
          <a:blip r:embed="rId3" cstate="print"/>
          <a:srcRect/>
          <a:stretch>
            <a:fillRect/>
          </a:stretch>
        </p:blipFill>
        <p:spPr bwMode="auto">
          <a:xfrm>
            <a:off x="9557467" y="2635200"/>
            <a:ext cx="320098" cy="357190"/>
          </a:xfrm>
          <a:prstGeom prst="rect">
            <a:avLst/>
          </a:prstGeom>
          <a:noFill/>
          <a:ln w="9525">
            <a:noFill/>
            <a:miter lim="800000"/>
            <a:headEnd/>
            <a:tailEnd/>
          </a:ln>
        </p:spPr>
      </p:pic>
      <p:pic>
        <p:nvPicPr>
          <p:cNvPr id="28" name="图片 27"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8" name="图片占位符 2"/>
          <p:cNvSpPr>
            <a:spLocks noGrp="1"/>
          </p:cNvSpPr>
          <p:nvPr>
            <p:ph type="pic" idx="1" hasCustomPrompt="1"/>
          </p:nvPr>
        </p:nvSpPr>
        <p:spPr>
          <a:xfrm>
            <a:off x="0" y="0"/>
            <a:ext cx="10160000" cy="5715000"/>
          </a:xfrm>
        </p:spPr>
        <p:txBody>
          <a:bodyPr lIns="7200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0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插入图片（置于底层）</a:t>
            </a:r>
            <a:endParaRPr lang="en-US" altLang="zh-CN" dirty="0"/>
          </a:p>
        </p:txBody>
      </p:sp>
      <p:pic>
        <p:nvPicPr>
          <p:cNvPr id="17410" name="Picture 2" descr="C:\Users\Administrator\Desktop\交通运输\零件\交通运输ppt 零件-19.png"/>
          <p:cNvPicPr>
            <a:picLocks noChangeAspect="1" noChangeArrowheads="1"/>
          </p:cNvPicPr>
          <p:nvPr userDrawn="1"/>
        </p:nvPicPr>
        <p:blipFill>
          <a:blip r:embed="rId2" cstate="print"/>
          <a:srcRect/>
          <a:stretch>
            <a:fillRect/>
          </a:stretch>
        </p:blipFill>
        <p:spPr bwMode="auto">
          <a:xfrm>
            <a:off x="6905624" y="5121276"/>
            <a:ext cx="3254376" cy="593725"/>
          </a:xfrm>
          <a:prstGeom prst="rect">
            <a:avLst/>
          </a:prstGeom>
          <a:noFill/>
        </p:spPr>
      </p:pic>
      <p:sp>
        <p:nvSpPr>
          <p:cNvPr id="22" name="文本占位符 2"/>
          <p:cNvSpPr>
            <a:spLocks noGrp="1"/>
          </p:cNvSpPr>
          <p:nvPr>
            <p:ph type="body" idx="12" hasCustomPrompt="1"/>
          </p:nvPr>
        </p:nvSpPr>
        <p:spPr>
          <a:xfrm>
            <a:off x="7620018" y="5238000"/>
            <a:ext cx="2381267" cy="357190"/>
          </a:xfrm>
        </p:spPr>
        <p:txBody>
          <a:bodyPr anchor="ctr">
            <a:noAutofit/>
          </a:bodyPr>
          <a:lstStyle>
            <a:lvl1pPr marL="0" marR="0" indent="0" algn="l" defTabSz="914400" rtl="0" eaLnBrk="1" fontAlgn="auto" latinLnBrk="0" hangingPunct="1">
              <a:lnSpc>
                <a:spcPts val="2200"/>
              </a:lnSpc>
              <a:spcBef>
                <a:spcPts val="0"/>
              </a:spcBef>
              <a:spcAft>
                <a:spcPts val="0"/>
              </a:spcAft>
              <a:buClrTx/>
              <a:buSzTx/>
              <a:buFontTx/>
              <a:buNone/>
              <a:defRPr sz="1400" baseline="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图片信息</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algn="l">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1548000"/>
            <a:ext cx="8572560" cy="880872"/>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cxnSp>
        <p:nvCxnSpPr>
          <p:cNvPr id="23" name="直接连接符 22"/>
          <p:cNvCxnSpPr/>
          <p:nvPr userDrawn="1"/>
        </p:nvCxnSpPr>
        <p:spPr>
          <a:xfrm>
            <a:off x="120267" y="2649520"/>
            <a:ext cx="2000000" cy="0"/>
          </a:xfrm>
          <a:prstGeom prst="line">
            <a:avLst/>
          </a:prstGeom>
          <a:ln w="88900">
            <a:solidFill>
              <a:srgbClr val="00589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279634" y="2643186"/>
            <a:ext cx="2000000" cy="0"/>
          </a:xfrm>
          <a:prstGeom prst="line">
            <a:avLst/>
          </a:prstGeom>
          <a:ln w="889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文本占位符 2"/>
          <p:cNvSpPr>
            <a:spLocks noGrp="1"/>
          </p:cNvSpPr>
          <p:nvPr>
            <p:ph type="body" idx="17" hasCustomPrompt="1"/>
          </p:nvPr>
        </p:nvSpPr>
        <p:spPr>
          <a:xfrm>
            <a:off x="5159376" y="2980124"/>
            <a:ext cx="1746262" cy="35719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单击编辑题</a:t>
            </a:r>
          </a:p>
        </p:txBody>
      </p:sp>
      <p:cxnSp>
        <p:nvCxnSpPr>
          <p:cNvPr id="31" name="直接连接符 30"/>
          <p:cNvCxnSpPr/>
          <p:nvPr userDrawn="1"/>
        </p:nvCxnSpPr>
        <p:spPr>
          <a:xfrm>
            <a:off x="5000624" y="2643186"/>
            <a:ext cx="2000000" cy="0"/>
          </a:xfrm>
          <a:prstGeom prst="line">
            <a:avLst/>
          </a:prstGeom>
          <a:ln w="88900">
            <a:solidFill>
              <a:srgbClr val="00589A"/>
            </a:solidFill>
          </a:ln>
        </p:spPr>
        <p:style>
          <a:lnRef idx="1">
            <a:schemeClr val="accent1"/>
          </a:lnRef>
          <a:fillRef idx="0">
            <a:schemeClr val="accent1"/>
          </a:fillRef>
          <a:effectRef idx="0">
            <a:schemeClr val="accent1"/>
          </a:effectRef>
          <a:fontRef idx="minor">
            <a:schemeClr val="tx1"/>
          </a:fontRef>
        </p:style>
      </p:cxnSp>
      <p:sp>
        <p:nvSpPr>
          <p:cNvPr id="33" name="文本占位符 2"/>
          <p:cNvSpPr>
            <a:spLocks noGrp="1"/>
          </p:cNvSpPr>
          <p:nvPr>
            <p:ph type="body" idx="19" hasCustomPrompt="1"/>
          </p:nvPr>
        </p:nvSpPr>
        <p:spPr>
          <a:xfrm>
            <a:off x="7302516" y="2980124"/>
            <a:ext cx="1746262" cy="35719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单击编辑标题</a:t>
            </a:r>
          </a:p>
        </p:txBody>
      </p:sp>
      <p:sp>
        <p:nvSpPr>
          <p:cNvPr id="34" name="内容占位符 2"/>
          <p:cNvSpPr>
            <a:spLocks noGrp="1"/>
          </p:cNvSpPr>
          <p:nvPr>
            <p:ph sz="half" idx="20" hasCustomPrompt="1"/>
          </p:nvPr>
        </p:nvSpPr>
        <p:spPr>
          <a:xfrm>
            <a:off x="7302516" y="3337314"/>
            <a:ext cx="1746262" cy="1520450"/>
          </a:xfrm>
        </p:spPr>
        <p:txBody>
          <a:bodyPr>
            <a:normAutofit/>
          </a:bodyPr>
          <a:lstStyle>
            <a:lvl1pPr>
              <a:buNone/>
              <a:defRPr sz="14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文本容或对象</a:t>
            </a:r>
          </a:p>
        </p:txBody>
      </p:sp>
      <p:cxnSp>
        <p:nvCxnSpPr>
          <p:cNvPr id="35" name="直接连接符 34"/>
          <p:cNvCxnSpPr/>
          <p:nvPr userDrawn="1"/>
        </p:nvCxnSpPr>
        <p:spPr>
          <a:xfrm>
            <a:off x="7143764" y="2643186"/>
            <a:ext cx="2000000" cy="0"/>
          </a:xfrm>
          <a:prstGeom prst="line">
            <a:avLst/>
          </a:prstGeom>
          <a:ln w="889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6" name="图片 35" descr="交通运输ppt 零件-0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3208" y="3824553"/>
            <a:ext cx="876300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44910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96"/>
            <a:ext cx="636764" cy="682625"/>
          </a:xfrm>
          <a:prstGeom prst="rect">
            <a:avLst/>
          </a:prstGeom>
          <a:noFill/>
        </p:spPr>
      </p:pic>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32" name="标题 1"/>
          <p:cNvSpPr>
            <a:spLocks noGrp="1"/>
          </p:cNvSpPr>
          <p:nvPr>
            <p:ph type="title" hasCustomPrompt="1"/>
          </p:nvPr>
        </p:nvSpPr>
        <p:spPr>
          <a:xfrm>
            <a:off x="6111882" y="2097070"/>
            <a:ext cx="1190633" cy="2500330"/>
          </a:xfrm>
        </p:spPr>
        <p:txBody>
          <a:bodyPr anchor="t">
            <a:noAutofit/>
          </a:bodyPr>
          <a:lstStyle>
            <a:lvl1pPr algn="l">
              <a:lnSpc>
                <a:spcPts val="3700"/>
              </a:lnSpc>
              <a:buFont typeface="Wingdings" panose="05000000000000000000" pitchFamily="2" charset="2"/>
              <a:buNone/>
              <a:defRPr sz="24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a:t>65%</a:t>
            </a:r>
            <a:br>
              <a:rPr lang="en-US" altLang="zh-CN" dirty="0"/>
            </a:br>
            <a:r>
              <a:rPr lang="en-US" altLang="zh-CN" dirty="0"/>
              <a:t>65%</a:t>
            </a:r>
            <a:br>
              <a:rPr lang="en-US" altLang="zh-CN" dirty="0"/>
            </a:br>
            <a:r>
              <a:rPr lang="en-US" altLang="zh-CN" dirty="0"/>
              <a:t>100%</a:t>
            </a:r>
            <a:br>
              <a:rPr lang="en-US" altLang="zh-CN" dirty="0"/>
            </a:br>
            <a:r>
              <a:rPr lang="en-US" altLang="zh-CN" dirty="0"/>
              <a:t>65%</a:t>
            </a:r>
            <a:br>
              <a:rPr lang="en-US" altLang="zh-CN" dirty="0"/>
            </a:br>
            <a:r>
              <a:rPr lang="en-US" altLang="zh-CN" dirty="0"/>
              <a:t>65%</a:t>
            </a:r>
            <a:endParaRPr lang="zh-CN" altLang="en-US" dirty="0"/>
          </a:p>
        </p:txBody>
      </p:sp>
      <p:pic>
        <p:nvPicPr>
          <p:cNvPr id="9219" name="Picture 3" descr="C:\Users\Administrator\Desktop\交通运输\零件\交通运输ppt 零件-12.png"/>
          <p:cNvPicPr>
            <a:picLocks noChangeAspect="1" noChangeArrowheads="1"/>
          </p:cNvPicPr>
          <p:nvPr userDrawn="1"/>
        </p:nvPicPr>
        <p:blipFill>
          <a:blip r:embed="rId3" cstate="print"/>
          <a:srcRect r="82586"/>
          <a:stretch>
            <a:fillRect/>
          </a:stretch>
        </p:blipFill>
        <p:spPr bwMode="auto">
          <a:xfrm>
            <a:off x="0" y="1498606"/>
            <a:ext cx="793720" cy="1027113"/>
          </a:xfrm>
          <a:prstGeom prst="rect">
            <a:avLst/>
          </a:prstGeom>
          <a:noFill/>
        </p:spPr>
      </p:pic>
      <p:pic>
        <p:nvPicPr>
          <p:cNvPr id="9220" name="Picture 4" descr="C:\Users\Administrator\Desktop\交通运输\零件\交通运输ppt 零件-13.png"/>
          <p:cNvPicPr>
            <a:picLocks noChangeAspect="1" noChangeArrowheads="1"/>
          </p:cNvPicPr>
          <p:nvPr userDrawn="1"/>
        </p:nvPicPr>
        <p:blipFill>
          <a:blip r:embed="rId4" cstate="print"/>
          <a:srcRect r="82586"/>
          <a:stretch>
            <a:fillRect/>
          </a:stretch>
        </p:blipFill>
        <p:spPr bwMode="auto">
          <a:xfrm>
            <a:off x="0" y="2239966"/>
            <a:ext cx="793720" cy="735012"/>
          </a:xfrm>
          <a:prstGeom prst="rect">
            <a:avLst/>
          </a:prstGeom>
          <a:noFill/>
        </p:spPr>
      </p:pic>
      <p:pic>
        <p:nvPicPr>
          <p:cNvPr id="9221" name="Picture 5" descr="C:\Users\Administrator\Desktop\交通运输\零件\交通运输ppt 零件-14.png"/>
          <p:cNvPicPr>
            <a:picLocks noChangeAspect="1" noChangeArrowheads="1"/>
          </p:cNvPicPr>
          <p:nvPr userDrawn="1"/>
        </p:nvPicPr>
        <p:blipFill>
          <a:blip r:embed="rId5" cstate="print"/>
          <a:srcRect r="82586"/>
          <a:stretch>
            <a:fillRect/>
          </a:stretch>
        </p:blipFill>
        <p:spPr bwMode="auto">
          <a:xfrm>
            <a:off x="0" y="2954347"/>
            <a:ext cx="793720" cy="639763"/>
          </a:xfrm>
          <a:prstGeom prst="rect">
            <a:avLst/>
          </a:prstGeom>
          <a:noFill/>
        </p:spPr>
      </p:pic>
      <p:pic>
        <p:nvPicPr>
          <p:cNvPr id="9222" name="Picture 6" descr="C:\Users\Administrator\Desktop\交通运输\零件\交通运输ppt 零件-15.png"/>
          <p:cNvPicPr>
            <a:picLocks noChangeAspect="1" noChangeArrowheads="1"/>
          </p:cNvPicPr>
          <p:nvPr userDrawn="1"/>
        </p:nvPicPr>
        <p:blipFill>
          <a:blip r:embed="rId6" cstate="print"/>
          <a:srcRect r="82586"/>
          <a:stretch>
            <a:fillRect/>
          </a:stretch>
        </p:blipFill>
        <p:spPr bwMode="auto">
          <a:xfrm>
            <a:off x="0" y="3597289"/>
            <a:ext cx="793720" cy="735013"/>
          </a:xfrm>
          <a:prstGeom prst="rect">
            <a:avLst/>
          </a:prstGeom>
          <a:noFill/>
        </p:spPr>
      </p:pic>
      <p:pic>
        <p:nvPicPr>
          <p:cNvPr id="9223" name="Picture 7" descr="C:\Users\Administrator\Desktop\交通运输\零件\交通运输ppt 零件-16.png"/>
          <p:cNvPicPr>
            <a:picLocks noChangeAspect="1" noChangeArrowheads="1"/>
          </p:cNvPicPr>
          <p:nvPr userDrawn="1"/>
        </p:nvPicPr>
        <p:blipFill>
          <a:blip r:embed="rId7" cstate="print"/>
          <a:srcRect r="82586"/>
          <a:stretch>
            <a:fillRect/>
          </a:stretch>
        </p:blipFill>
        <p:spPr bwMode="auto">
          <a:xfrm>
            <a:off x="0" y="4025916"/>
            <a:ext cx="793720" cy="1046162"/>
          </a:xfrm>
          <a:prstGeom prst="rect">
            <a:avLst/>
          </a:prstGeom>
          <a:noFill/>
        </p:spPr>
      </p:pic>
      <p:sp>
        <p:nvSpPr>
          <p:cNvPr id="11" name="标题 1"/>
          <p:cNvSpPr txBox="1"/>
          <p:nvPr userDrawn="1"/>
        </p:nvSpPr>
        <p:spPr>
          <a:xfrm>
            <a:off x="634969" y="857236"/>
            <a:ext cx="8572560" cy="500066"/>
          </a:xfrm>
          <a:prstGeom prst="rect">
            <a:avLst/>
          </a:prstGeom>
        </p:spPr>
        <p:txBody>
          <a:bodyPr vert="horz" lIns="91440" tIns="45720" rIns="91440" bIns="45720" rtlCol="0" anchor="t">
            <a:normAutofit/>
          </a:bodyPr>
          <a:lstStyle>
            <a:lvl1pPr algn="l">
              <a:defRPr sz="25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单击编辑文本标题（数据图）</a:t>
            </a:r>
          </a:p>
        </p:txBody>
      </p:sp>
      <p:pic>
        <p:nvPicPr>
          <p:cNvPr id="13" name="Picture 5" descr="C:\Users\Administrator\Desktop\交通运输\零件\交通运输ppt 零件-14.png"/>
          <p:cNvPicPr>
            <a:picLocks noChangeAspect="1" noChangeArrowheads="1"/>
          </p:cNvPicPr>
          <p:nvPr userDrawn="1"/>
        </p:nvPicPr>
        <p:blipFill>
          <a:blip r:embed="rId5" cstate="print"/>
          <a:srcRect l="19156"/>
          <a:stretch>
            <a:fillRect/>
          </a:stretch>
        </p:blipFill>
        <p:spPr bwMode="auto">
          <a:xfrm>
            <a:off x="793720" y="2025653"/>
            <a:ext cx="3684758" cy="639763"/>
          </a:xfrm>
          <a:prstGeom prst="rect">
            <a:avLst/>
          </a:prstGeom>
          <a:noFill/>
        </p:spPr>
      </p:pic>
      <p:pic>
        <p:nvPicPr>
          <p:cNvPr id="16" name="Picture 5" descr="C:\Users\Administrator\Desktop\交通运输\零件\交通运输ppt 零件-14.png"/>
          <p:cNvPicPr>
            <a:picLocks noChangeAspect="1" noChangeArrowheads="1"/>
          </p:cNvPicPr>
          <p:nvPr userDrawn="1"/>
        </p:nvPicPr>
        <p:blipFill>
          <a:blip r:embed="rId5" cstate="print"/>
          <a:srcRect l="19156"/>
          <a:stretch>
            <a:fillRect/>
          </a:stretch>
        </p:blipFill>
        <p:spPr bwMode="auto">
          <a:xfrm>
            <a:off x="793720" y="2482523"/>
            <a:ext cx="3684758" cy="639763"/>
          </a:xfrm>
          <a:prstGeom prst="rect">
            <a:avLst/>
          </a:prstGeom>
          <a:noFill/>
        </p:spPr>
      </p:pic>
      <p:pic>
        <p:nvPicPr>
          <p:cNvPr id="18" name="Picture 5" descr="C:\Users\Administrator\Desktop\交通运输\零件\交通运输ppt 零件-14.png"/>
          <p:cNvPicPr>
            <a:picLocks noChangeAspect="1" noChangeArrowheads="1"/>
          </p:cNvPicPr>
          <p:nvPr userDrawn="1"/>
        </p:nvPicPr>
        <p:blipFill>
          <a:blip r:embed="rId5" cstate="print"/>
          <a:srcRect l="19156"/>
          <a:stretch>
            <a:fillRect/>
          </a:stretch>
        </p:blipFill>
        <p:spPr bwMode="auto">
          <a:xfrm>
            <a:off x="793720" y="2954347"/>
            <a:ext cx="5476913" cy="639763"/>
          </a:xfrm>
          <a:prstGeom prst="rect">
            <a:avLst/>
          </a:prstGeom>
          <a:noFill/>
        </p:spPr>
      </p:pic>
      <p:pic>
        <p:nvPicPr>
          <p:cNvPr id="19" name="Picture 5" descr="C:\Users\Administrator\Desktop\交通运输\零件\交通运输ppt 零件-14.png"/>
          <p:cNvPicPr>
            <a:picLocks noChangeAspect="1" noChangeArrowheads="1"/>
          </p:cNvPicPr>
          <p:nvPr userDrawn="1"/>
        </p:nvPicPr>
        <p:blipFill>
          <a:blip r:embed="rId5" cstate="print"/>
          <a:srcRect l="19156"/>
          <a:stretch>
            <a:fillRect/>
          </a:stretch>
        </p:blipFill>
        <p:spPr bwMode="auto">
          <a:xfrm>
            <a:off x="793720" y="3443723"/>
            <a:ext cx="3684758" cy="639763"/>
          </a:xfrm>
          <a:prstGeom prst="rect">
            <a:avLst/>
          </a:prstGeom>
          <a:noFill/>
        </p:spPr>
      </p:pic>
      <p:pic>
        <p:nvPicPr>
          <p:cNvPr id="20" name="Picture 5" descr="C:\Users\Administrator\Desktop\交通运输\零件\交通运输ppt 零件-14.png"/>
          <p:cNvPicPr>
            <a:picLocks noChangeAspect="1" noChangeArrowheads="1"/>
          </p:cNvPicPr>
          <p:nvPr userDrawn="1"/>
        </p:nvPicPr>
        <p:blipFill>
          <a:blip r:embed="rId5" cstate="print"/>
          <a:srcRect l="19156"/>
          <a:stretch>
            <a:fillRect/>
          </a:stretch>
        </p:blipFill>
        <p:spPr bwMode="auto">
          <a:xfrm>
            <a:off x="793720" y="3883041"/>
            <a:ext cx="3684758" cy="639763"/>
          </a:xfrm>
          <a:prstGeom prst="rect">
            <a:avLst/>
          </a:prstGeom>
          <a:noFill/>
        </p:spPr>
      </p:pic>
      <p:sp>
        <p:nvSpPr>
          <p:cNvPr id="21" name="文本占位符 2"/>
          <p:cNvSpPr>
            <a:spLocks noGrp="1"/>
          </p:cNvSpPr>
          <p:nvPr>
            <p:ph type="body" idx="12" hasCustomPrompt="1"/>
          </p:nvPr>
        </p:nvSpPr>
        <p:spPr>
          <a:xfrm>
            <a:off x="7302516" y="2097070"/>
            <a:ext cx="1905013" cy="2500330"/>
          </a:xfrm>
        </p:spPr>
        <p:txBody>
          <a:bodyPr anchor="t">
            <a:normAutofit/>
          </a:bodyPr>
          <a:lstStyle>
            <a:lvl1pPr marL="0" marR="0" indent="0" algn="l" defTabSz="914400" rtl="0" eaLnBrk="1" fontAlgn="auto" latinLnBrk="0" hangingPunct="1">
              <a:lnSpc>
                <a:spcPct val="1500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z="1600" dirty="0"/>
              <a:t>单击编辑内容</a:t>
            </a:r>
            <a:endParaRPr lang="en-US" altLang="zh-CN" sz="1600" dirty="0"/>
          </a:p>
          <a:p>
            <a:pPr lvl="0"/>
            <a:endParaRPr lang="en-US" altLang="zh-CN" sz="1600" dirty="0"/>
          </a:p>
        </p:txBody>
      </p:sp>
      <p:sp>
        <p:nvSpPr>
          <p:cNvPr id="22" name="标题 1"/>
          <p:cNvSpPr txBox="1"/>
          <p:nvPr userDrawn="1"/>
        </p:nvSpPr>
        <p:spPr>
          <a:xfrm>
            <a:off x="-1666887" y="2000244"/>
            <a:ext cx="1666851" cy="2214578"/>
          </a:xfrm>
          <a:prstGeom prst="rect">
            <a:avLst/>
          </a:prstGeom>
        </p:spPr>
        <p:txBody>
          <a:bodyPr vert="horz" lIns="91440" tIns="45720" rIns="91440" bIns="45720" rtlCol="0" anchor="t">
            <a:normAutofit/>
          </a:bodyPr>
          <a:lstStyle>
            <a:lvl1pPr algn="l">
              <a:lnSpc>
                <a:spcPct val="150000"/>
              </a:lnSpc>
              <a:buFont typeface="Wingdings" panose="05000000000000000000" pitchFamily="2" charset="2"/>
              <a:buNone/>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zh-CN" altLang="en-US"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说明：</a:t>
            </a:r>
            <a:endPar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endParaRPr>
          </a:p>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1.</a:t>
            </a:r>
            <a:r>
              <a:rPr kumimoji="0" lang="zh-CN" altLang="en-US"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可根据实际数据比例自行拉伸长条（非精准数据图，仅供快速比较数据之用） </a:t>
            </a:r>
            <a:br>
              <a:rPr kumimoji="0" lang="en-US" altLang="zh-CN"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br>
            <a:endParaRPr kumimoji="0" lang="zh-CN" altLang="en-US"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pic>
        <p:nvPicPr>
          <p:cNvPr id="23" name="图片 22" descr="交通运输ppt 零件-07.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pic>
        <p:nvPicPr>
          <p:cNvPr id="20485" name="Picture 5" descr="C:\Users\Administrator\Desktop\交通运输\零件\交通运输ppt 零件-22.png"/>
          <p:cNvPicPr>
            <a:picLocks noChangeAspect="1" noChangeArrowheads="1"/>
          </p:cNvPicPr>
          <p:nvPr userDrawn="1"/>
        </p:nvPicPr>
        <p:blipFill>
          <a:blip r:embed="rId2" cstate="print"/>
          <a:srcRect/>
          <a:stretch>
            <a:fillRect/>
          </a:stretch>
        </p:blipFill>
        <p:spPr bwMode="auto">
          <a:xfrm>
            <a:off x="5080001" y="2928938"/>
            <a:ext cx="4250972" cy="393700"/>
          </a:xfrm>
          <a:prstGeom prst="rect">
            <a:avLst/>
          </a:prstGeom>
          <a:noFill/>
        </p:spPr>
      </p:pic>
      <p:pic>
        <p:nvPicPr>
          <p:cNvPr id="20484" name="Picture 4" descr="C:\Users\Administrator\Desktop\交通运输\零件\交通运输ppt 零件-21.png"/>
          <p:cNvPicPr>
            <a:picLocks noChangeAspect="1" noChangeArrowheads="1"/>
          </p:cNvPicPr>
          <p:nvPr userDrawn="1"/>
        </p:nvPicPr>
        <p:blipFill>
          <a:blip r:embed="rId3" cstate="print"/>
          <a:srcRect/>
          <a:stretch>
            <a:fillRect/>
          </a:stretch>
        </p:blipFill>
        <p:spPr bwMode="auto">
          <a:xfrm>
            <a:off x="3060304" y="2928938"/>
            <a:ext cx="4250972" cy="393700"/>
          </a:xfrm>
          <a:prstGeom prst="rect">
            <a:avLst/>
          </a:prstGeom>
          <a:noFill/>
        </p:spPr>
      </p:pic>
      <p:pic>
        <p:nvPicPr>
          <p:cNvPr id="2053" name="Picture 5" descr="C:\Users\Administrator\Desktop\交通运输\零件\交通运输ppt 零件-08.png"/>
          <p:cNvPicPr>
            <a:picLocks noChangeAspect="1" noChangeArrowheads="1"/>
          </p:cNvPicPr>
          <p:nvPr userDrawn="1"/>
        </p:nvPicPr>
        <p:blipFill>
          <a:blip r:embed="rId4"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marL="0" marR="0" indent="0" algn="l" defTabSz="914400" rtl="0" eaLnBrk="1" fontAlgn="auto" latinLnBrk="0" hangingPunct="1">
              <a:lnSpc>
                <a:spcPct val="100000"/>
              </a:lnSpc>
              <a:spcBef>
                <a:spcPct val="0"/>
              </a:spcBef>
              <a:spcAft>
                <a:spcPts val="0"/>
              </a:spcAft>
              <a:buClrTx/>
              <a:buSzTx/>
              <a:buFontTx/>
              <a:buNone/>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单击编辑文本标题（数据图）</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1548000"/>
            <a:ext cx="8572560" cy="1238062"/>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第二级内容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 </a:t>
            </a:r>
            <a:r>
              <a:rPr kumimoji="0" lang="zh-CN" altLang="en-US"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第三级内容</a:t>
            </a:r>
            <a:r>
              <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rPr>
              <a:t>  </a:t>
            </a:r>
          </a:p>
          <a:p>
            <a:pPr lvl="0"/>
            <a:endParaRPr lang="zh-CN" altLang="en-US" dirty="0"/>
          </a:p>
        </p:txBody>
      </p:sp>
      <p:pic>
        <p:nvPicPr>
          <p:cNvPr id="20483" name="Picture 3" descr="C:\Users\Administrator\Desktop\交通运输\零件\交通运输ppt 零件-20.png"/>
          <p:cNvPicPr>
            <a:picLocks noChangeAspect="1" noChangeArrowheads="1"/>
          </p:cNvPicPr>
          <p:nvPr userDrawn="1"/>
        </p:nvPicPr>
        <p:blipFill>
          <a:blip r:embed="rId5" cstate="print"/>
          <a:srcRect/>
          <a:stretch>
            <a:fillRect/>
          </a:stretch>
        </p:blipFill>
        <p:spPr bwMode="auto">
          <a:xfrm>
            <a:off x="714345" y="2928938"/>
            <a:ext cx="4250972" cy="393700"/>
          </a:xfrm>
          <a:prstGeom prst="rect">
            <a:avLst/>
          </a:prstGeom>
          <a:noFill/>
        </p:spPr>
      </p:pic>
      <p:sp>
        <p:nvSpPr>
          <p:cNvPr id="14" name="文本占位符 2"/>
          <p:cNvSpPr>
            <a:spLocks noGrp="1"/>
          </p:cNvSpPr>
          <p:nvPr>
            <p:ph type="body" idx="14" hasCustomPrompt="1"/>
          </p:nvPr>
        </p:nvSpPr>
        <p:spPr>
          <a:xfrm>
            <a:off x="758412" y="2928938"/>
            <a:ext cx="1984389" cy="428628"/>
          </a:xfrm>
        </p:spPr>
        <p:txBody>
          <a:bodyPr anchor="ctr">
            <a:normAutofit/>
          </a:bodyPr>
          <a:lstStyle>
            <a:lvl1pPr marL="0" marR="0" indent="0" algn="l" defTabSz="914400" rtl="0" eaLnBrk="1" fontAlgn="auto" latinLnBrk="0" hangingPunct="1">
              <a:lnSpc>
                <a:spcPts val="2200"/>
              </a:lnSpc>
              <a:spcBef>
                <a:spcPts val="0"/>
              </a:spcBef>
              <a:spcAft>
                <a:spcPts val="0"/>
              </a:spcAft>
              <a:buClrTx/>
              <a:buSzTx/>
              <a:buFontTx/>
              <a:buNone/>
              <a:defRPr sz="1800" b="1" baseline="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z="1800" dirty="0"/>
              <a:t>60%</a:t>
            </a:r>
            <a:endParaRPr lang="zh-CN" altLang="en-US" dirty="0"/>
          </a:p>
        </p:txBody>
      </p:sp>
      <p:sp>
        <p:nvSpPr>
          <p:cNvPr id="16" name="文本占位符 2"/>
          <p:cNvSpPr>
            <a:spLocks noGrp="1"/>
          </p:cNvSpPr>
          <p:nvPr>
            <p:ph type="body" idx="15" hasCustomPrompt="1"/>
          </p:nvPr>
        </p:nvSpPr>
        <p:spPr>
          <a:xfrm>
            <a:off x="4965317" y="2928938"/>
            <a:ext cx="1984389" cy="428628"/>
          </a:xfrm>
        </p:spPr>
        <p:txBody>
          <a:bodyPr anchor="ctr">
            <a:normAutofit/>
          </a:bodyPr>
          <a:lstStyle>
            <a:lvl1pPr marL="0" marR="0" indent="0" algn="l" defTabSz="914400" rtl="0" eaLnBrk="1" fontAlgn="auto" latinLnBrk="0" hangingPunct="1">
              <a:lnSpc>
                <a:spcPts val="2200"/>
              </a:lnSpc>
              <a:spcBef>
                <a:spcPts val="0"/>
              </a:spcBef>
              <a:spcAft>
                <a:spcPts val="0"/>
              </a:spcAft>
              <a:buClrTx/>
              <a:buSzTx/>
              <a:buFontTx/>
              <a:buNone/>
              <a:defRPr sz="1800" b="1" baseline="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z="1800" dirty="0"/>
              <a:t>20%</a:t>
            </a:r>
            <a:endParaRPr lang="zh-CN" altLang="en-US" dirty="0"/>
          </a:p>
        </p:txBody>
      </p:sp>
      <p:sp>
        <p:nvSpPr>
          <p:cNvPr id="18" name="文本占位符 2"/>
          <p:cNvSpPr>
            <a:spLocks noGrp="1"/>
          </p:cNvSpPr>
          <p:nvPr>
            <p:ph type="body" idx="16" hasCustomPrompt="1"/>
          </p:nvPr>
        </p:nvSpPr>
        <p:spPr>
          <a:xfrm>
            <a:off x="7346583" y="2928938"/>
            <a:ext cx="1984389" cy="428628"/>
          </a:xfrm>
        </p:spPr>
        <p:txBody>
          <a:bodyPr anchor="ctr">
            <a:normAutofit/>
          </a:bodyPr>
          <a:lstStyle>
            <a:lvl1pPr marL="0" marR="0" indent="0" algn="l" defTabSz="914400" rtl="0" eaLnBrk="1" fontAlgn="auto" latinLnBrk="0" hangingPunct="1">
              <a:lnSpc>
                <a:spcPts val="2200"/>
              </a:lnSpc>
              <a:spcBef>
                <a:spcPts val="0"/>
              </a:spcBef>
              <a:spcAft>
                <a:spcPts val="0"/>
              </a:spcAft>
              <a:buClrTx/>
              <a:buSzTx/>
              <a:buFontTx/>
              <a:buNone/>
              <a:defRPr sz="1800" b="1" baseline="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z="1800" dirty="0"/>
              <a:t>20%</a:t>
            </a:r>
            <a:endParaRPr lang="zh-CN" altLang="en-US" dirty="0"/>
          </a:p>
        </p:txBody>
      </p:sp>
      <p:sp>
        <p:nvSpPr>
          <p:cNvPr id="19" name="文本占位符 2"/>
          <p:cNvSpPr>
            <a:spLocks noGrp="1"/>
          </p:cNvSpPr>
          <p:nvPr>
            <p:ph type="body" idx="17" hasCustomPrompt="1"/>
          </p:nvPr>
        </p:nvSpPr>
        <p:spPr>
          <a:xfrm>
            <a:off x="714345" y="3500442"/>
            <a:ext cx="1746262" cy="35719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单击编辑标题</a:t>
            </a:r>
          </a:p>
        </p:txBody>
      </p:sp>
      <p:sp>
        <p:nvSpPr>
          <p:cNvPr id="20" name="内容占位符 2"/>
          <p:cNvSpPr>
            <a:spLocks noGrp="1"/>
          </p:cNvSpPr>
          <p:nvPr>
            <p:ph sz="half" idx="1" hasCustomPrompt="1"/>
          </p:nvPr>
        </p:nvSpPr>
        <p:spPr>
          <a:xfrm>
            <a:off x="714345" y="3857632"/>
            <a:ext cx="1746262" cy="1214446"/>
          </a:xfrm>
        </p:spPr>
        <p:txBody>
          <a:bodyPr>
            <a:normAutofit/>
          </a:bodyPr>
          <a:lstStyle>
            <a:lvl1pPr>
              <a:buNone/>
              <a:defRPr sz="14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文本内容或对象</a:t>
            </a:r>
          </a:p>
        </p:txBody>
      </p:sp>
      <p:sp>
        <p:nvSpPr>
          <p:cNvPr id="23" name="文本占位符 2"/>
          <p:cNvSpPr>
            <a:spLocks noGrp="1"/>
          </p:cNvSpPr>
          <p:nvPr>
            <p:ph type="body" idx="18" hasCustomPrompt="1"/>
          </p:nvPr>
        </p:nvSpPr>
        <p:spPr>
          <a:xfrm>
            <a:off x="5000625" y="3500442"/>
            <a:ext cx="1746262" cy="35719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单击编辑标题</a:t>
            </a:r>
          </a:p>
        </p:txBody>
      </p:sp>
      <p:sp>
        <p:nvSpPr>
          <p:cNvPr id="24" name="内容占位符 2"/>
          <p:cNvSpPr>
            <a:spLocks noGrp="1"/>
          </p:cNvSpPr>
          <p:nvPr>
            <p:ph sz="half" idx="19" hasCustomPrompt="1"/>
          </p:nvPr>
        </p:nvSpPr>
        <p:spPr>
          <a:xfrm>
            <a:off x="5000625" y="3857632"/>
            <a:ext cx="1746262" cy="1214446"/>
          </a:xfrm>
        </p:spPr>
        <p:txBody>
          <a:bodyPr>
            <a:normAutofit/>
          </a:bodyPr>
          <a:lstStyle>
            <a:lvl1pPr>
              <a:buNone/>
              <a:defRPr sz="14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文本内容或对象</a:t>
            </a:r>
          </a:p>
        </p:txBody>
      </p:sp>
      <p:sp>
        <p:nvSpPr>
          <p:cNvPr id="25" name="文本占位符 2"/>
          <p:cNvSpPr>
            <a:spLocks noGrp="1"/>
          </p:cNvSpPr>
          <p:nvPr>
            <p:ph type="body" idx="20" hasCustomPrompt="1"/>
          </p:nvPr>
        </p:nvSpPr>
        <p:spPr>
          <a:xfrm>
            <a:off x="7381891" y="3500442"/>
            <a:ext cx="1746262" cy="35719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单击编辑标题</a:t>
            </a:r>
          </a:p>
        </p:txBody>
      </p:sp>
      <p:sp>
        <p:nvSpPr>
          <p:cNvPr id="26" name="内容占位符 2"/>
          <p:cNvSpPr>
            <a:spLocks noGrp="1"/>
          </p:cNvSpPr>
          <p:nvPr>
            <p:ph sz="half" idx="21" hasCustomPrompt="1"/>
          </p:nvPr>
        </p:nvSpPr>
        <p:spPr>
          <a:xfrm>
            <a:off x="7381891" y="3857632"/>
            <a:ext cx="1746262" cy="1214446"/>
          </a:xfrm>
        </p:spPr>
        <p:txBody>
          <a:bodyPr>
            <a:normAutofit/>
          </a:bodyPr>
          <a:lstStyle>
            <a:lvl1pPr>
              <a:buNone/>
              <a:defRPr sz="14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文本内容或对象</a:t>
            </a:r>
          </a:p>
        </p:txBody>
      </p:sp>
      <p:sp>
        <p:nvSpPr>
          <p:cNvPr id="27" name="标题 1"/>
          <p:cNvSpPr txBox="1"/>
          <p:nvPr userDrawn="1"/>
        </p:nvSpPr>
        <p:spPr>
          <a:xfrm>
            <a:off x="-1666851" y="2000244"/>
            <a:ext cx="1666851" cy="2214578"/>
          </a:xfrm>
          <a:prstGeom prst="rect">
            <a:avLst/>
          </a:prstGeom>
        </p:spPr>
        <p:txBody>
          <a:bodyPr vert="horz" lIns="91440" tIns="45720" rIns="91440" bIns="45720" rtlCol="0" anchor="t">
            <a:normAutofit/>
          </a:bodyPr>
          <a:lstStyle>
            <a:lvl1pPr algn="l">
              <a:lnSpc>
                <a:spcPct val="150000"/>
              </a:lnSpc>
              <a:buFont typeface="Wingdings" panose="05000000000000000000" pitchFamily="2" charset="2"/>
              <a:buNone/>
              <a:defRPr sz="20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zh-CN" altLang="en-US"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说明：</a:t>
            </a:r>
            <a:endPar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endParaRPr>
          </a:p>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en-US" altLang="zh-CN"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1.</a:t>
            </a:r>
            <a:r>
              <a:rPr kumimoji="0" lang="zh-CN" altLang="en-US" sz="1200" b="1" i="0" u="none" strike="noStrike" kern="1200" cap="all"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rPr>
              <a:t>可根据实际数据比例自行拉伸长条（非精准数据图，仅供快速比较数据之用） </a:t>
            </a:r>
            <a:br>
              <a:rPr kumimoji="0" lang="en-US" altLang="zh-CN"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br>
            <a:endParaRPr kumimoji="0" lang="zh-CN" altLang="en-US" sz="2000" b="1" i="0" u="none" strike="noStrike" kern="1200" cap="all"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pic>
        <p:nvPicPr>
          <p:cNvPr id="21" name="图片 20" descr="交通运输ppt 零件-07.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marL="0" marR="0" indent="0" algn="l" defTabSz="914400" rtl="0" eaLnBrk="1" fontAlgn="auto" latinLnBrk="0" hangingPunct="1">
              <a:lnSpc>
                <a:spcPct val="100000"/>
              </a:lnSpc>
              <a:spcBef>
                <a:spcPct val="0"/>
              </a:spcBef>
              <a:spcAft>
                <a:spcPts val="0"/>
              </a:spcAft>
              <a:buClrTx/>
              <a:buSzTx/>
              <a:buFontTx/>
              <a:buNone/>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1548000"/>
            <a:ext cx="8572560" cy="809434"/>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endParaRPr>
          </a:p>
          <a:p>
            <a:pPr lvl="0"/>
            <a:endParaRPr lang="zh-CN" altLang="en-US" dirty="0"/>
          </a:p>
        </p:txBody>
      </p:sp>
      <p:pic>
        <p:nvPicPr>
          <p:cNvPr id="21508" name="Picture 4" descr="C:\Users\Administrator\Desktop\交通运输\零件\交通运输ppt 零件-24.png"/>
          <p:cNvPicPr>
            <a:picLocks noChangeAspect="1" noChangeArrowheads="1"/>
          </p:cNvPicPr>
          <p:nvPr userDrawn="1"/>
        </p:nvPicPr>
        <p:blipFill>
          <a:blip r:embed="rId3" cstate="print"/>
          <a:srcRect/>
          <a:stretch>
            <a:fillRect/>
          </a:stretch>
        </p:blipFill>
        <p:spPr bwMode="auto">
          <a:xfrm>
            <a:off x="1666851" y="2428873"/>
            <a:ext cx="6420556" cy="2898775"/>
          </a:xfrm>
          <a:prstGeom prst="rect">
            <a:avLst/>
          </a:prstGeom>
          <a:noFill/>
        </p:spPr>
      </p:pic>
      <p:sp>
        <p:nvSpPr>
          <p:cNvPr id="27" name="文本占位符 2"/>
          <p:cNvSpPr>
            <a:spLocks noGrp="1"/>
          </p:cNvSpPr>
          <p:nvPr>
            <p:ph type="body" idx="17" hasCustomPrompt="1"/>
          </p:nvPr>
        </p:nvSpPr>
        <p:spPr>
          <a:xfrm>
            <a:off x="2698733" y="3286128"/>
            <a:ext cx="1746262" cy="35719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单击编辑标题</a:t>
            </a:r>
          </a:p>
        </p:txBody>
      </p:sp>
      <p:sp>
        <p:nvSpPr>
          <p:cNvPr id="28" name="内容占位符 2"/>
          <p:cNvSpPr>
            <a:spLocks noGrp="1"/>
          </p:cNvSpPr>
          <p:nvPr>
            <p:ph sz="half" idx="1" hasCustomPrompt="1"/>
          </p:nvPr>
        </p:nvSpPr>
        <p:spPr>
          <a:xfrm>
            <a:off x="2698733" y="3643318"/>
            <a:ext cx="1746262" cy="857256"/>
          </a:xfrm>
        </p:spPr>
        <p:txBody>
          <a:bodyPr>
            <a:normAutofit/>
          </a:bodyPr>
          <a:lstStyle>
            <a:lvl1pPr>
              <a:buNone/>
              <a:defRPr sz="14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文本内容或对象</a:t>
            </a:r>
          </a:p>
        </p:txBody>
      </p:sp>
      <p:sp>
        <p:nvSpPr>
          <p:cNvPr id="29" name="文本占位符 2"/>
          <p:cNvSpPr>
            <a:spLocks noGrp="1"/>
          </p:cNvSpPr>
          <p:nvPr>
            <p:ph type="body" idx="18" hasCustomPrompt="1"/>
          </p:nvPr>
        </p:nvSpPr>
        <p:spPr>
          <a:xfrm>
            <a:off x="5440000" y="3286128"/>
            <a:ext cx="1746262" cy="35719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单击编辑标题</a:t>
            </a:r>
          </a:p>
        </p:txBody>
      </p:sp>
      <p:sp>
        <p:nvSpPr>
          <p:cNvPr id="30" name="内容占位符 2"/>
          <p:cNvSpPr>
            <a:spLocks noGrp="1"/>
          </p:cNvSpPr>
          <p:nvPr>
            <p:ph sz="half" idx="19" hasCustomPrompt="1"/>
          </p:nvPr>
        </p:nvSpPr>
        <p:spPr>
          <a:xfrm>
            <a:off x="5440000" y="3643318"/>
            <a:ext cx="1746262" cy="857256"/>
          </a:xfrm>
        </p:spPr>
        <p:txBody>
          <a:bodyPr>
            <a:normAutofit/>
          </a:bodyPr>
          <a:lstStyle>
            <a:lvl1pPr>
              <a:buNone/>
              <a:defRPr sz="14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文本内容或对象</a:t>
            </a:r>
          </a:p>
        </p:txBody>
      </p:sp>
      <p:pic>
        <p:nvPicPr>
          <p:cNvPr id="12" name="图片 11"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marL="0" marR="0" indent="0" algn="l" defTabSz="914400" rtl="0" eaLnBrk="1" fontAlgn="auto" latinLnBrk="0" hangingPunct="1">
              <a:lnSpc>
                <a:spcPct val="100000"/>
              </a:lnSpc>
              <a:spcBef>
                <a:spcPct val="0"/>
              </a:spcBef>
              <a:spcAft>
                <a:spcPts val="0"/>
              </a:spcAft>
              <a:buClrTx/>
              <a:buSzTx/>
              <a:buFontTx/>
              <a:buNone/>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a:t>
            </a:r>
          </a:p>
        </p:txBody>
      </p:sp>
      <p:pic>
        <p:nvPicPr>
          <p:cNvPr id="18" name="图片 17" descr="交通运输ppt 零件-0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pic>
        <p:nvPicPr>
          <p:cNvPr id="2053" name="Picture 5" descr="C:\Users\Administrator\Desktop\交通运输\零件\交通运输ppt 零件-08.png"/>
          <p:cNvPicPr>
            <a:picLocks noChangeAspect="1" noChangeArrowheads="1"/>
          </p:cNvPicPr>
          <p:nvPr userDrawn="1"/>
        </p:nvPicPr>
        <p:blipFill>
          <a:blip r:embed="rId2" cstate="print"/>
          <a:srcRect/>
          <a:stretch>
            <a:fillRect/>
          </a:stretch>
        </p:blipFill>
        <p:spPr bwMode="auto">
          <a:xfrm>
            <a:off x="9602647" y="5032376"/>
            <a:ext cx="636764" cy="682625"/>
          </a:xfrm>
          <a:prstGeom prst="rect">
            <a:avLst/>
          </a:prstGeom>
          <a:noFill/>
        </p:spPr>
      </p:pic>
      <p:sp>
        <p:nvSpPr>
          <p:cNvPr id="15" name="标题 1"/>
          <p:cNvSpPr>
            <a:spLocks noGrp="1"/>
          </p:cNvSpPr>
          <p:nvPr>
            <p:ph type="title" hasCustomPrompt="1"/>
          </p:nvPr>
        </p:nvSpPr>
        <p:spPr>
          <a:xfrm>
            <a:off x="634969" y="857236"/>
            <a:ext cx="8572560" cy="500066"/>
          </a:xfrm>
        </p:spPr>
        <p:txBody>
          <a:bodyPr anchor="t">
            <a:normAutofit/>
          </a:bodyPr>
          <a:lstStyle>
            <a:lvl1pPr marL="0" marR="0" indent="0" algn="l" defTabSz="914400" rtl="0" eaLnBrk="1" fontAlgn="auto" latinLnBrk="0" hangingPunct="1">
              <a:lnSpc>
                <a:spcPct val="100000"/>
              </a:lnSpc>
              <a:spcBef>
                <a:spcPct val="0"/>
              </a:spcBef>
              <a:spcAft>
                <a:spcPts val="0"/>
              </a:spcAft>
              <a:buClrTx/>
              <a:buSzTx/>
              <a:buFontTx/>
              <a:buNone/>
              <a:defRPr sz="2600" b="1" cap="all">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单击编辑文本标题</a:t>
            </a:r>
          </a:p>
        </p:txBody>
      </p:sp>
      <p:sp>
        <p:nvSpPr>
          <p:cNvPr id="17" name="日期占位符 7"/>
          <p:cNvSpPr>
            <a:spLocks noGrp="1"/>
          </p:cNvSpPr>
          <p:nvPr userDrawn="1">
            <p:ph type="dt" sz="quarter" idx="11"/>
          </p:nvPr>
        </p:nvSpPr>
        <p:spPr>
          <a:xfrm>
            <a:off x="8265622" y="285732"/>
            <a:ext cx="1259409" cy="285752"/>
          </a:xfrm>
        </p:spPr>
        <p:txBody>
          <a:bodyPr/>
          <a:lstStyle>
            <a:lvl1pPr>
              <a:defRPr sz="1200">
                <a:solidFill>
                  <a:schemeClr val="tx1">
                    <a:lumMod val="50000"/>
                    <a:lumOff val="50000"/>
                  </a:schemeClr>
                </a:solidFill>
              </a:defRPr>
            </a:lvl1pPr>
          </a:lstStyle>
          <a:p>
            <a:pPr>
              <a:defRPr/>
            </a:pPr>
            <a:endParaRPr lang="zh-CN" altLang="en-US" dirty="0"/>
          </a:p>
        </p:txBody>
      </p:sp>
      <p:sp>
        <p:nvSpPr>
          <p:cNvPr id="22" name="文本占位符 2"/>
          <p:cNvSpPr>
            <a:spLocks noGrp="1"/>
          </p:cNvSpPr>
          <p:nvPr>
            <p:ph type="body" idx="12" hasCustomPrompt="1"/>
          </p:nvPr>
        </p:nvSpPr>
        <p:spPr>
          <a:xfrm>
            <a:off x="634969" y="1548000"/>
            <a:ext cx="8572560" cy="809434"/>
          </a:xfrm>
        </p:spPr>
        <p:txBody>
          <a:bodyPr anchor="t">
            <a:normAutofit/>
          </a:bodyPr>
          <a:lstStyle>
            <a:lvl1pPr marL="0" marR="0" indent="0" algn="l" defTabSz="914400" rtl="0" eaLnBrk="1" fontAlgn="auto" latinLnBrk="0" hangingPunct="1">
              <a:lnSpc>
                <a:spcPts val="2200"/>
              </a:lnSpc>
              <a:spcBef>
                <a:spcPts val="0"/>
              </a:spcBef>
              <a:spcAft>
                <a:spcPts val="0"/>
              </a:spcAft>
              <a:buClrTx/>
              <a:buSzTx/>
              <a:buFontTx/>
              <a:buNone/>
              <a:defRPr sz="160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ts val="22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单击编辑正文内容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 typeface="Wingdings" panose="05000000000000000000" pitchFamily="2" charset="2"/>
              <a:buChar char="l"/>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第一级内容</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2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4F81BD">
                  <a:lumMod val="75000"/>
                </a:srgbClr>
              </a:solidFill>
              <a:effectLst/>
              <a:uLnTx/>
              <a:uFillTx/>
              <a:latin typeface="微软雅黑" panose="020B0503020204020204" pitchFamily="34" charset="-122"/>
              <a:ea typeface="微软雅黑" panose="020B0503020204020204" pitchFamily="34" charset="-122"/>
              <a:cs typeface="+mn-cs"/>
            </a:endParaRPr>
          </a:p>
          <a:p>
            <a:pPr lvl="0"/>
            <a:endParaRPr lang="zh-CN" altLang="en-US" dirty="0"/>
          </a:p>
        </p:txBody>
      </p:sp>
      <p:pic>
        <p:nvPicPr>
          <p:cNvPr id="18" name="Picture 6"/>
          <p:cNvPicPr>
            <a:picLocks noChangeAspect="1" noChangeArrowheads="1"/>
          </p:cNvPicPr>
          <p:nvPr userDrawn="1"/>
        </p:nvPicPr>
        <p:blipFill>
          <a:blip r:embed="rId3" cstate="print"/>
          <a:srcRect/>
          <a:stretch>
            <a:fillRect/>
          </a:stretch>
        </p:blipFill>
        <p:spPr bwMode="auto">
          <a:xfrm>
            <a:off x="800806" y="2000250"/>
            <a:ext cx="8247944" cy="3214688"/>
          </a:xfrm>
          <a:prstGeom prst="rect">
            <a:avLst/>
          </a:prstGeom>
          <a:noFill/>
          <a:ln w="9525">
            <a:noFill/>
            <a:miter lim="800000"/>
            <a:headEnd/>
            <a:tailEnd/>
          </a:ln>
        </p:spPr>
      </p:pic>
      <p:sp>
        <p:nvSpPr>
          <p:cNvPr id="19" name="TextBox 11"/>
          <p:cNvSpPr txBox="1">
            <a:spLocks noChangeArrowheads="1"/>
          </p:cNvSpPr>
          <p:nvPr userDrawn="1"/>
        </p:nvSpPr>
        <p:spPr bwMode="auto">
          <a:xfrm>
            <a:off x="2539988" y="2928938"/>
            <a:ext cx="793750" cy="707886"/>
          </a:xfrm>
          <a:prstGeom prst="rect">
            <a:avLst/>
          </a:prstGeom>
          <a:noFill/>
          <a:ln w="9525">
            <a:noFill/>
            <a:miter lim="800000"/>
          </a:ln>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单击编辑</a:t>
            </a:r>
          </a:p>
        </p:txBody>
      </p:sp>
      <p:sp>
        <p:nvSpPr>
          <p:cNvPr id="28" name="TextBox 11"/>
          <p:cNvSpPr txBox="1">
            <a:spLocks noChangeArrowheads="1"/>
          </p:cNvSpPr>
          <p:nvPr userDrawn="1"/>
        </p:nvSpPr>
        <p:spPr bwMode="auto">
          <a:xfrm>
            <a:off x="2539983" y="4214822"/>
            <a:ext cx="793750" cy="707886"/>
          </a:xfrm>
          <a:prstGeom prst="rect">
            <a:avLst/>
          </a:prstGeom>
          <a:noFill/>
          <a:ln w="9525">
            <a:noFill/>
            <a:miter lim="800000"/>
          </a:ln>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单击编辑</a:t>
            </a:r>
          </a:p>
        </p:txBody>
      </p:sp>
      <p:sp>
        <p:nvSpPr>
          <p:cNvPr id="29" name="TextBox 11"/>
          <p:cNvSpPr txBox="1">
            <a:spLocks noChangeArrowheads="1"/>
          </p:cNvSpPr>
          <p:nvPr userDrawn="1"/>
        </p:nvSpPr>
        <p:spPr bwMode="auto">
          <a:xfrm>
            <a:off x="3889367" y="3571880"/>
            <a:ext cx="793750" cy="707886"/>
          </a:xfrm>
          <a:prstGeom prst="rect">
            <a:avLst/>
          </a:prstGeom>
          <a:noFill/>
          <a:ln w="9525">
            <a:noFill/>
            <a:miter lim="800000"/>
          </a:ln>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单击编辑</a:t>
            </a:r>
          </a:p>
        </p:txBody>
      </p:sp>
      <p:sp>
        <p:nvSpPr>
          <p:cNvPr id="30" name="TextBox 11"/>
          <p:cNvSpPr txBox="1">
            <a:spLocks noChangeArrowheads="1"/>
          </p:cNvSpPr>
          <p:nvPr userDrawn="1"/>
        </p:nvSpPr>
        <p:spPr bwMode="auto">
          <a:xfrm>
            <a:off x="5159376" y="2928938"/>
            <a:ext cx="793750" cy="707886"/>
          </a:xfrm>
          <a:prstGeom prst="rect">
            <a:avLst/>
          </a:prstGeom>
          <a:noFill/>
          <a:ln w="9525">
            <a:noFill/>
            <a:miter lim="800000"/>
          </a:ln>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单击编辑</a:t>
            </a:r>
          </a:p>
        </p:txBody>
      </p:sp>
      <p:sp>
        <p:nvSpPr>
          <p:cNvPr id="35" name="TextBox 11"/>
          <p:cNvSpPr txBox="1">
            <a:spLocks noChangeArrowheads="1"/>
          </p:cNvSpPr>
          <p:nvPr userDrawn="1"/>
        </p:nvSpPr>
        <p:spPr bwMode="auto">
          <a:xfrm>
            <a:off x="6508761" y="2285996"/>
            <a:ext cx="793750" cy="707886"/>
          </a:xfrm>
          <a:prstGeom prst="rect">
            <a:avLst/>
          </a:prstGeom>
          <a:noFill/>
          <a:ln w="9525">
            <a:noFill/>
            <a:miter lim="800000"/>
          </a:ln>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单击编辑</a:t>
            </a:r>
          </a:p>
        </p:txBody>
      </p:sp>
      <p:pic>
        <p:nvPicPr>
          <p:cNvPr id="13" name="图片 12" descr="交通运输ppt 零件-07.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399"/>
            <a:ext cx="10160000" cy="859536"/>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3555" name="Picture 3" descr="C:\Users\Administrator\Desktop\交通运输\零件\交通运输ppt 零件-25.png"/>
          <p:cNvPicPr>
            <a:picLocks noChangeAspect="1" noChangeArrowheads="1"/>
          </p:cNvPicPr>
          <p:nvPr userDrawn="1"/>
        </p:nvPicPr>
        <p:blipFill>
          <a:blip r:embed="rId2" cstate="print"/>
          <a:srcRect/>
          <a:stretch>
            <a:fillRect/>
          </a:stretch>
        </p:blipFill>
        <p:spPr bwMode="auto">
          <a:xfrm>
            <a:off x="0" y="1785930"/>
            <a:ext cx="7464778" cy="2127250"/>
          </a:xfrm>
          <a:prstGeom prst="rect">
            <a:avLst/>
          </a:prstGeom>
          <a:noFill/>
        </p:spPr>
      </p:pic>
      <p:sp>
        <p:nvSpPr>
          <p:cNvPr id="20" name="标题 1"/>
          <p:cNvSpPr>
            <a:spLocks noGrp="1"/>
          </p:cNvSpPr>
          <p:nvPr>
            <p:ph type="title" hasCustomPrompt="1"/>
          </p:nvPr>
        </p:nvSpPr>
        <p:spPr>
          <a:xfrm>
            <a:off x="492153" y="2285996"/>
            <a:ext cx="4349720" cy="785818"/>
          </a:xfrm>
        </p:spPr>
        <p:txBody>
          <a:bodyPr anchor="t">
            <a:noAutofit/>
          </a:bodyPr>
          <a:lstStyle>
            <a:lvl1pPr algn="l">
              <a:defRPr sz="4400" b="1" cap="all">
                <a:solidFill>
                  <a:schemeClr val="bg1"/>
                </a:solidFill>
                <a:latin typeface="微软雅黑" panose="020B0503020204020204" pitchFamily="34" charset="-122"/>
                <a:ea typeface="微软雅黑" panose="020B0503020204020204" pitchFamily="34" charset="-122"/>
              </a:defRPr>
            </a:lvl1pPr>
          </a:lstStyle>
          <a:p>
            <a:r>
              <a:rPr lang="zh-CN" altLang="en-US" dirty="0"/>
              <a:t>结束语</a:t>
            </a:r>
          </a:p>
        </p:txBody>
      </p:sp>
      <p:sp>
        <p:nvSpPr>
          <p:cNvPr id="22" name="文本占位符 2"/>
          <p:cNvSpPr>
            <a:spLocks noGrp="1"/>
          </p:cNvSpPr>
          <p:nvPr>
            <p:ph type="body" idx="11" hasCustomPrompt="1"/>
          </p:nvPr>
        </p:nvSpPr>
        <p:spPr>
          <a:xfrm>
            <a:off x="492153" y="3107542"/>
            <a:ext cx="4349720" cy="321462"/>
          </a:xfrm>
        </p:spPr>
        <p:txBody>
          <a:bodyPr anchor="b">
            <a:noAutofit/>
          </a:bodyPr>
          <a:lstStyle>
            <a:lvl1pPr marL="0" indent="0">
              <a:buNone/>
              <a:defRPr sz="180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  </a:t>
            </a:r>
            <a:r>
              <a:rPr lang="zh-CN" altLang="en-US" dirty="0"/>
              <a:t>单击此处编辑副标题文字</a:t>
            </a:r>
          </a:p>
        </p:txBody>
      </p:sp>
      <p:sp>
        <p:nvSpPr>
          <p:cNvPr id="10" name="文本占位符 2"/>
          <p:cNvSpPr>
            <a:spLocks noGrp="1"/>
          </p:cNvSpPr>
          <p:nvPr>
            <p:ph type="body" idx="17" hasCustomPrompt="1"/>
          </p:nvPr>
        </p:nvSpPr>
        <p:spPr>
          <a:xfrm>
            <a:off x="6985013" y="1714492"/>
            <a:ext cx="2936896" cy="1428760"/>
          </a:xfrm>
        </p:spPr>
        <p:txBody>
          <a:bodyPr anchor="t">
            <a:noAutofit/>
          </a:bodyPr>
          <a:lstStyle>
            <a:lvl1pPr marL="0" marR="0" indent="0" algn="l" defTabSz="914400" rtl="0" eaLnBrk="1" fontAlgn="auto" latinLnBrk="0" hangingPunct="1">
              <a:lnSpc>
                <a:spcPts val="2200"/>
              </a:lnSpc>
              <a:spcBef>
                <a:spcPts val="0"/>
              </a:spcBef>
              <a:spcAft>
                <a:spcPts val="0"/>
              </a:spcAft>
              <a:buClrTx/>
              <a:buSzTx/>
              <a:buFontTx/>
              <a:buNone/>
              <a:defRPr sz="1600" b="1"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单击编辑文本内容</a:t>
            </a:r>
            <a:endParaRPr lang="en-US" altLang="zh-CN" dirty="0"/>
          </a:p>
          <a:p>
            <a:pPr lvl="0"/>
            <a:r>
              <a:rPr lang="zh-CN" altLang="en-US" dirty="0"/>
              <a:t>演讲者</a:t>
            </a:r>
            <a:endParaRPr lang="en-US" altLang="zh-CN" dirty="0"/>
          </a:p>
          <a:p>
            <a:pPr lvl="0"/>
            <a:r>
              <a:rPr lang="zh-CN" altLang="en-US" dirty="0"/>
              <a:t>联系方式等</a:t>
            </a:r>
          </a:p>
        </p:txBody>
      </p:sp>
      <p:pic>
        <p:nvPicPr>
          <p:cNvPr id="7" name="图片 6" descr="交通运输ppt 零件-06.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20027" y="2929508"/>
            <a:ext cx="5080000" cy="1399032"/>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14" name="图片占位符 2"/>
          <p:cNvSpPr>
            <a:spLocks noGrp="1"/>
          </p:cNvSpPr>
          <p:nvPr>
            <p:ph type="pic" idx="1" hasCustomPrompt="1"/>
          </p:nvPr>
        </p:nvSpPr>
        <p:spPr>
          <a:xfrm>
            <a:off x="0" y="1142988"/>
            <a:ext cx="10160000" cy="321471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lang="zh-CN" altLang="en-US" sz="1400" baseline="0" smtClean="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dirty="0"/>
          </a:p>
        </p:txBody>
      </p:sp>
      <p:pic>
        <p:nvPicPr>
          <p:cNvPr id="8" name="Picture 4" descr="C:\Users\Administrator\Desktop\zhao ppt\ppt-08.png"/>
          <p:cNvPicPr>
            <a:picLocks noChangeAspect="1" noChangeArrowheads="1"/>
          </p:cNvPicPr>
          <p:nvPr userDrawn="1"/>
        </p:nvPicPr>
        <p:blipFill>
          <a:blip r:embed="rId2" cstate="print"/>
          <a:srcRect/>
          <a:stretch>
            <a:fillRect/>
          </a:stretch>
        </p:blipFill>
        <p:spPr bwMode="auto">
          <a:xfrm>
            <a:off x="0" y="1142989"/>
            <a:ext cx="10160000" cy="3209925"/>
          </a:xfrm>
          <a:prstGeom prst="rect">
            <a:avLst/>
          </a:prstGeom>
          <a:noFill/>
          <a:ln w="9525">
            <a:noFill/>
            <a:miter lim="800000"/>
            <a:headEnd/>
            <a:tailEnd/>
          </a:ln>
        </p:spPr>
      </p:pic>
      <p:sp>
        <p:nvSpPr>
          <p:cNvPr id="20" name="标题 1"/>
          <p:cNvSpPr>
            <a:spLocks noGrp="1"/>
          </p:cNvSpPr>
          <p:nvPr>
            <p:ph type="title" hasCustomPrompt="1"/>
          </p:nvPr>
        </p:nvSpPr>
        <p:spPr>
          <a:xfrm>
            <a:off x="492153" y="1643054"/>
            <a:ext cx="4349720" cy="1571636"/>
          </a:xfrm>
        </p:spPr>
        <p:txBody>
          <a:bodyPr anchor="t">
            <a:noAutofit/>
          </a:bodyPr>
          <a:lstStyle>
            <a:lvl1pPr algn="l">
              <a:defRPr sz="3200" b="1" cap="all">
                <a:solidFill>
                  <a:schemeClr val="bg1"/>
                </a:solidFill>
                <a:latin typeface="微软雅黑" panose="020B0503020204020204" pitchFamily="34" charset="-122"/>
                <a:ea typeface="微软雅黑" panose="020B0503020204020204" pitchFamily="34" charset="-122"/>
              </a:defRPr>
            </a:lvl1pPr>
          </a:lstStyle>
          <a:p>
            <a:r>
              <a:rPr lang="zh-CN" altLang="en-US" dirty="0"/>
              <a:t>单击编辑</a:t>
            </a:r>
            <a:br>
              <a:rPr lang="en-US" altLang="zh-CN" dirty="0"/>
            </a:br>
            <a:r>
              <a:rPr lang="zh-CN" altLang="en-US" dirty="0"/>
              <a:t>结束语</a:t>
            </a:r>
            <a:br>
              <a:rPr lang="en-US" altLang="zh-CN" dirty="0"/>
            </a:br>
            <a:r>
              <a:rPr lang="zh-CN" altLang="en-US" dirty="0"/>
              <a:t>谢谢</a:t>
            </a:r>
          </a:p>
        </p:txBody>
      </p:sp>
      <p:sp>
        <p:nvSpPr>
          <p:cNvPr id="22" name="文本占位符 2"/>
          <p:cNvSpPr>
            <a:spLocks noGrp="1"/>
          </p:cNvSpPr>
          <p:nvPr>
            <p:ph type="body" idx="11" hasCustomPrompt="1"/>
          </p:nvPr>
        </p:nvSpPr>
        <p:spPr>
          <a:xfrm>
            <a:off x="1666851" y="3357566"/>
            <a:ext cx="4349720" cy="642942"/>
          </a:xfrm>
        </p:spPr>
        <p:txBody>
          <a:bodyPr anchor="t">
            <a:noAutofit/>
          </a:bodyPr>
          <a:lstStyle>
            <a:lvl1pPr marL="0" indent="0">
              <a:lnSpc>
                <a:spcPts val="2000"/>
              </a:lnSpc>
              <a:buNone/>
              <a:defRPr sz="1800" b="1">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演讲者</a:t>
            </a:r>
            <a:endParaRPr lang="en-US" altLang="zh-CN" dirty="0"/>
          </a:p>
          <a:p>
            <a:pPr lvl="0"/>
            <a:r>
              <a:rPr lang="zh-CN" altLang="en-US" dirty="0"/>
              <a:t>联系方式</a:t>
            </a:r>
          </a:p>
        </p:txBody>
      </p:sp>
      <p:pic>
        <p:nvPicPr>
          <p:cNvPr id="12" name="Picture 5" descr="C:\Users\Administrator\Desktop\zhao ppt\ppt-09.png"/>
          <p:cNvPicPr>
            <a:picLocks noChangeAspect="1" noChangeArrowheads="1"/>
          </p:cNvPicPr>
          <p:nvPr userDrawn="1"/>
        </p:nvPicPr>
        <p:blipFill>
          <a:blip r:embed="rId3" cstate="print"/>
          <a:srcRect l="36626" t="26627" r="33408" b="30769"/>
          <a:stretch>
            <a:fillRect/>
          </a:stretch>
        </p:blipFill>
        <p:spPr bwMode="auto">
          <a:xfrm>
            <a:off x="396915" y="3214688"/>
            <a:ext cx="1071562" cy="857250"/>
          </a:xfrm>
          <a:prstGeom prst="rect">
            <a:avLst/>
          </a:prstGeom>
          <a:noFill/>
          <a:ln w="9525">
            <a:noFill/>
            <a:miter lim="800000"/>
            <a:headEnd/>
            <a:tailEnd/>
          </a:ln>
        </p:spPr>
      </p:pic>
      <p:cxnSp>
        <p:nvCxnSpPr>
          <p:cNvPr id="13" name="直接连接符 12"/>
          <p:cNvCxnSpPr/>
          <p:nvPr userDrawn="1"/>
        </p:nvCxnSpPr>
        <p:spPr bwMode="auto">
          <a:xfrm rot="5400000">
            <a:off x="1274008" y="3663157"/>
            <a:ext cx="4683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日期占位符 7"/>
          <p:cNvSpPr>
            <a:spLocks noGrp="1"/>
          </p:cNvSpPr>
          <p:nvPr userDrawn="1">
            <p:ph type="dt" sz="quarter" idx="10"/>
          </p:nvPr>
        </p:nvSpPr>
        <p:spPr>
          <a:xfrm>
            <a:off x="8821209" y="5267325"/>
            <a:ext cx="1338791" cy="304800"/>
          </a:xfrm>
        </p:spPr>
        <p:txBody>
          <a:bodyPr/>
          <a:lstStyle/>
          <a:p>
            <a:pPr>
              <a:defRPr/>
            </a:pPr>
            <a:endParaRPr lang="zh-CN" altLang="en-US" sz="1400" dirty="0">
              <a:solidFill>
                <a:schemeClr val="tx1">
                  <a:lumMod val="85000"/>
                  <a:lumOff val="15000"/>
                </a:scheme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4501444" y="5200386"/>
            <a:ext cx="1157113" cy="171984"/>
          </a:xfrm>
          <a:prstGeom prst="rect">
            <a:avLst/>
          </a:prstGeom>
        </p:spPr>
        <p:txBody>
          <a:bodyPr/>
          <a:lstStyle/>
          <a:p>
            <a:endParaRPr lang="zh-CN" altLang="en-US"/>
          </a:p>
        </p:txBody>
      </p:sp>
      <p:sp>
        <p:nvSpPr>
          <p:cNvPr id="4" name="Footer Placeholder 3"/>
          <p:cNvSpPr>
            <a:spLocks noGrp="1"/>
          </p:cNvSpPr>
          <p:nvPr>
            <p:ph type="ftr" sz="quarter" idx="11"/>
          </p:nvPr>
        </p:nvSpPr>
        <p:spPr>
          <a:xfrm>
            <a:off x="558270" y="5200386"/>
            <a:ext cx="3450168" cy="171984"/>
          </a:xfrm>
          <a:prstGeom prst="rect">
            <a:avLst/>
          </a:prstGeom>
        </p:spPr>
        <p:txBody>
          <a:bodyPr/>
          <a:lstStyle/>
          <a:p>
            <a:endParaRPr lang="zh-CN" altLang="en-US" dirty="0"/>
          </a:p>
        </p:txBody>
      </p:sp>
      <p:sp>
        <p:nvSpPr>
          <p:cNvPr id="5" name="Slide Number Placeholder 4"/>
          <p:cNvSpPr>
            <a:spLocks noGrp="1"/>
          </p:cNvSpPr>
          <p:nvPr>
            <p:ph type="sldNum" sz="quarter" idx="12"/>
          </p:nvPr>
        </p:nvSpPr>
        <p:spPr>
          <a:xfrm>
            <a:off x="7175499" y="5200386"/>
            <a:ext cx="2424907" cy="171984"/>
          </a:xfrm>
          <a:prstGeom prst="rect">
            <a:avLst/>
          </a:prstGeom>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205381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99824" y="1400969"/>
            <a:ext cx="4298156"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zh-CN" altLang="en-US"/>
              <a:t>单击此处编辑母版文本样式</a:t>
            </a:r>
          </a:p>
        </p:txBody>
      </p:sp>
      <p:sp>
        <p:nvSpPr>
          <p:cNvPr id="4" name="Content Placeholder 3"/>
          <p:cNvSpPr>
            <a:spLocks noGrp="1"/>
          </p:cNvSpPr>
          <p:nvPr>
            <p:ph sz="half" idx="2"/>
          </p:nvPr>
        </p:nvSpPr>
        <p:spPr>
          <a:xfrm>
            <a:off x="699824" y="2087563"/>
            <a:ext cx="4298156"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zh-CN" altLang="en-US"/>
              <a:t>单击此处编辑母版文本样式</a:t>
            </a:r>
          </a:p>
        </p:txBody>
      </p:sp>
      <p:sp>
        <p:nvSpPr>
          <p:cNvPr id="6" name="Content Placeholder 5"/>
          <p:cNvSpPr>
            <a:spLocks noGrp="1"/>
          </p:cNvSpPr>
          <p:nvPr>
            <p:ph sz="quarter" idx="4"/>
          </p:nvPr>
        </p:nvSpPr>
        <p:spPr>
          <a:xfrm>
            <a:off x="5143500" y="2087563"/>
            <a:ext cx="4319323"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284821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101946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337551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zh-CN" altLang="en-US"/>
              <a:t>单击此处编辑母版标题样式</a:t>
            </a:r>
            <a:endParaRPr lang="en-US" dirty="0"/>
          </a:p>
        </p:txBody>
      </p:sp>
      <p:sp>
        <p:nvSpPr>
          <p:cNvPr id="3" name="Content Placeholder 2"/>
          <p:cNvSpPr>
            <a:spLocks noGrp="1"/>
          </p:cNvSpPr>
          <p:nvPr>
            <p:ph idx="1"/>
          </p:nvPr>
        </p:nvSpPr>
        <p:spPr>
          <a:xfrm>
            <a:off x="4319323" y="822855"/>
            <a:ext cx="5143500"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368509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zh-CN" altLang="en-US"/>
              <a:t>单击图标添加图片</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30736014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8BE6E5F0-A76E-4C17-8C81-56BBF4B01B99}" type="slidenum">
              <a:rPr lang="zh-CN" altLang="en-US" smtClean="0"/>
              <a:t>‹#›</a:t>
            </a:fld>
            <a:endParaRPr lang="zh-CN" altLang="en-US"/>
          </a:p>
        </p:txBody>
      </p:sp>
    </p:spTree>
    <p:extLst>
      <p:ext uri="{BB962C8B-B14F-4D97-AF65-F5344CB8AC3E}">
        <p14:creationId xmlns:p14="http://schemas.microsoft.com/office/powerpoint/2010/main" val="255749324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49" r:id="rId13"/>
    <p:sldLayoutId id="2147483650" r:id="rId14"/>
    <p:sldLayoutId id="2147483651" r:id="rId15"/>
    <p:sldLayoutId id="2147483652" r:id="rId16"/>
    <p:sldLayoutId id="2147483653" r:id="rId17"/>
    <p:sldLayoutId id="2147483654" r:id="rId18"/>
    <p:sldLayoutId id="2147483655" r:id="rId19"/>
    <p:sldLayoutId id="2147483656" r:id="rId20"/>
    <p:sldLayoutId id="2147483657" r:id="rId21"/>
    <p:sldLayoutId id="2147483658" r:id="rId22"/>
    <p:sldLayoutId id="214748365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8" r:id="rId31"/>
    <p:sldLayoutId id="2147483669" r:id="rId32"/>
    <p:sldLayoutId id="2147483670" r:id="rId33"/>
    <p:sldLayoutId id="2147483671" r:id="rId34"/>
    <p:sldLayoutId id="2147483672" r:id="rId35"/>
    <p:sldLayoutId id="2147483673" r:id="rId36"/>
    <p:sldLayoutId id="2147483674" r:id="rId37"/>
  </p:sldLayoutIdLst>
  <p:hf hdr="0" ftr="0" dt="0"/>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1</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8" name="Title 1">
            <a:extLst>
              <a:ext uri="{FF2B5EF4-FFF2-40B4-BE49-F238E27FC236}">
                <a16:creationId xmlns:a16="http://schemas.microsoft.com/office/drawing/2014/main" id="{1886219C-2D17-2E0B-2201-27143D79719B}"/>
              </a:ext>
            </a:extLst>
          </p:cNvPr>
          <p:cNvSpPr txBox="1">
            <a:spLocks/>
          </p:cNvSpPr>
          <p:nvPr/>
        </p:nvSpPr>
        <p:spPr>
          <a:xfrm>
            <a:off x="508000" y="990525"/>
            <a:ext cx="9144000" cy="3811191"/>
          </a:xfrm>
          <a:prstGeom prst="rect">
            <a:avLst/>
          </a:prstGeom>
        </p:spPr>
        <p:txBody>
          <a:bodyPr vert="horz" lIns="91440" tIns="45720" rIns="91440" bIns="45720" rtlCol="0" anchor="ctr">
            <a:normAutofit/>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pPr algn="ctr">
              <a:lnSpc>
                <a:spcPct val="150000"/>
              </a:lnSpc>
            </a:pPr>
            <a:r>
              <a:rPr lang="zh-CN" altLang="en-US" sz="3100" dirty="0">
                <a:latin typeface="微软雅黑" panose="020B0503020204020204" pitchFamily="34" charset="-122"/>
                <a:ea typeface="微软雅黑" panose="020B0503020204020204" pitchFamily="34" charset="-122"/>
                <a:cs typeface="Times New Roman" panose="02020603050405020304" charset="0"/>
                <a:sym typeface="+mn-ea"/>
              </a:rPr>
              <a:t>文献阅读汇报</a:t>
            </a:r>
            <a:br>
              <a:rPr lang="zh-CN" altLang="en-US" dirty="0">
                <a:latin typeface="微软雅黑" panose="020B0503020204020204" pitchFamily="34" charset="-122"/>
                <a:ea typeface="微软雅黑" panose="020B0503020204020204" pitchFamily="34" charset="-122"/>
                <a:cs typeface="Times New Roman" panose="02020603050405020304" charset="0"/>
                <a:sym typeface="+mn-ea"/>
              </a:rPr>
            </a:br>
            <a:r>
              <a:rPr lang="zh-CN" altLang="en-US" sz="1000" dirty="0">
                <a:latin typeface="微软雅黑" panose="020B0503020204020204" pitchFamily="34" charset="-122"/>
                <a:ea typeface="微软雅黑" panose="020B0503020204020204" pitchFamily="34" charset="-122"/>
                <a:cs typeface="Times New Roman" panose="02020603050405020304" charset="0"/>
                <a:sym typeface="+mn-ea"/>
              </a:rPr>
              <a:t> </a:t>
            </a:r>
            <a:br>
              <a:rPr lang="zh-CN" altLang="en-US" dirty="0">
                <a:latin typeface="微软雅黑" panose="020B0503020204020204" pitchFamily="34" charset="-122"/>
                <a:ea typeface="微软雅黑" panose="020B0503020204020204" pitchFamily="34" charset="-122"/>
                <a:cs typeface="Times New Roman" panose="02020603050405020304" charset="0"/>
                <a:sym typeface="+mn-ea"/>
              </a:rPr>
            </a:br>
            <a:r>
              <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rPr>
              <a:t>车源</a:t>
            </a:r>
            <a:br>
              <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rPr>
            </a:br>
            <a:r>
              <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rPr>
              <a:t>宁波大学海运学院</a:t>
            </a:r>
            <a:br>
              <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rPr>
            </a:br>
            <a:r>
              <a:rPr lang="en-US" altLang="zh-CN" sz="2000">
                <a:latin typeface="微软雅黑" panose="020B0503020204020204" pitchFamily="34" charset="-122"/>
                <a:ea typeface="微软雅黑" panose="020B0503020204020204" pitchFamily="34" charset="-122"/>
                <a:cs typeface="Times New Roman" panose="02020603050405020304" charset="0"/>
                <a:sym typeface="+mn-ea"/>
              </a:rPr>
              <a:t>2024/11/02</a:t>
            </a:r>
            <a:endPar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endParaRPr>
          </a:p>
        </p:txBody>
      </p:sp>
    </p:spTree>
    <p:extLst>
      <p:ext uri="{BB962C8B-B14F-4D97-AF65-F5344CB8AC3E}">
        <p14:creationId xmlns:p14="http://schemas.microsoft.com/office/powerpoint/2010/main" val="401530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10</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研究方法：</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BB8CC2E6-9328-072F-7549-A4154DF44854}"/>
              </a:ext>
            </a:extLst>
          </p:cNvPr>
          <p:cNvSpPr txBox="1"/>
          <p:nvPr/>
        </p:nvSpPr>
        <p:spPr>
          <a:xfrm>
            <a:off x="729014" y="1359192"/>
            <a:ext cx="9205666"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安全区域搜索：</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 name="文本框 3">
            <a:extLst>
              <a:ext uri="{FF2B5EF4-FFF2-40B4-BE49-F238E27FC236}">
                <a16:creationId xmlns:a16="http://schemas.microsoft.com/office/drawing/2014/main" id="{123CB8F3-308F-74A6-362E-C9D7036F4FE7}"/>
              </a:ext>
            </a:extLst>
          </p:cNvPr>
          <p:cNvSpPr txBox="1"/>
          <p:nvPr/>
        </p:nvSpPr>
        <p:spPr>
          <a:xfrm>
            <a:off x="729014" y="1698343"/>
            <a:ext cx="8496944" cy="2308324"/>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TTC:</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DRAC:</a:t>
            </a:r>
            <a:r>
              <a:rPr lang="zh-CN" altLang="en-US" b="0" i="0" dirty="0">
                <a:solidFill>
                  <a:srgbClr val="1D2129"/>
                </a:solidFill>
                <a:effectLst/>
                <a:latin typeface="Times New Roman" panose="02020603050405020304" pitchFamily="18" charset="0"/>
                <a:ea typeface="宋体" panose="02010600030101010101" pitchFamily="2" charset="-122"/>
                <a:cs typeface="Times New Roman" panose="02020603050405020304" pitchFamily="18" charset="0"/>
              </a:rPr>
              <a:t>是对车辆必须减速以避免碰撞的衡量指标。</a:t>
            </a:r>
            <a:r>
              <a:rPr lang="en-US" altLang="zh-CN" b="0" i="0" dirty="0">
                <a:solidFill>
                  <a:srgbClr val="1D2129"/>
                </a:solidFill>
                <a:effectLst/>
                <a:latin typeface="Times New Roman" panose="02020603050405020304" pitchFamily="18" charset="0"/>
                <a:ea typeface="宋体" panose="02010600030101010101" pitchFamily="2" charset="-122"/>
                <a:cs typeface="Times New Roman" panose="02020603050405020304" pitchFamily="18" charset="0"/>
              </a:rPr>
              <a:t>DRAC</a:t>
            </a:r>
            <a:r>
              <a:rPr lang="zh-CN" altLang="en-US" b="0" i="0" dirty="0">
                <a:solidFill>
                  <a:srgbClr val="1D2129"/>
                </a:solidFill>
                <a:effectLst/>
                <a:latin typeface="Times New Roman" panose="02020603050405020304" pitchFamily="18" charset="0"/>
                <a:ea typeface="宋体" panose="02010600030101010101" pitchFamily="2" charset="-122"/>
                <a:cs typeface="Times New Roman" panose="02020603050405020304" pitchFamily="18" charset="0"/>
              </a:rPr>
              <a:t>因子通常用作安全级别指标，对汽车冲突中的追尾碰撞风险进行评估。</a:t>
            </a:r>
            <a:endParaRPr lang="en-US" altLang="zh-CN" b="0" i="0" dirty="0">
              <a:solidFill>
                <a:srgbClr val="1D2129"/>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F5D9F0D6-92D0-E58F-630C-DA89D8486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0525" y="2178759"/>
            <a:ext cx="3503932" cy="741630"/>
          </a:xfrm>
          <a:prstGeom prst="rect">
            <a:avLst/>
          </a:prstGeom>
        </p:spPr>
      </p:pic>
      <p:pic>
        <p:nvPicPr>
          <p:cNvPr id="11" name="图片 10">
            <a:extLst>
              <a:ext uri="{FF2B5EF4-FFF2-40B4-BE49-F238E27FC236}">
                <a16:creationId xmlns:a16="http://schemas.microsoft.com/office/drawing/2014/main" id="{9A781AA9-27F2-62ED-E99A-69C4B3D0CD18}"/>
              </a:ext>
            </a:extLst>
          </p:cNvPr>
          <p:cNvPicPr>
            <a:picLocks noChangeAspect="1"/>
          </p:cNvPicPr>
          <p:nvPr/>
        </p:nvPicPr>
        <p:blipFill>
          <a:blip r:embed="rId5"/>
          <a:stretch>
            <a:fillRect/>
          </a:stretch>
        </p:blipFill>
        <p:spPr>
          <a:xfrm>
            <a:off x="2415704" y="3862159"/>
            <a:ext cx="5638800" cy="1152525"/>
          </a:xfrm>
          <a:prstGeom prst="rect">
            <a:avLst/>
          </a:prstGeom>
        </p:spPr>
      </p:pic>
    </p:spTree>
    <p:extLst>
      <p:ext uri="{BB962C8B-B14F-4D97-AF65-F5344CB8AC3E}">
        <p14:creationId xmlns:p14="http://schemas.microsoft.com/office/powerpoint/2010/main" val="178554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11</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研究方法：</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BB8CC2E6-9328-072F-7549-A4154DF44854}"/>
              </a:ext>
            </a:extLst>
          </p:cNvPr>
          <p:cNvSpPr txBox="1"/>
          <p:nvPr/>
        </p:nvSpPr>
        <p:spPr>
          <a:xfrm>
            <a:off x="482846" y="1399056"/>
            <a:ext cx="9205666"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安全区域搜索：</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7" name="文本框 16">
            <a:extLst>
              <a:ext uri="{FF2B5EF4-FFF2-40B4-BE49-F238E27FC236}">
                <a16:creationId xmlns:a16="http://schemas.microsoft.com/office/drawing/2014/main" id="{65508B77-913B-5763-8CCD-5AFFC45C63C3}"/>
              </a:ext>
            </a:extLst>
          </p:cNvPr>
          <p:cNvSpPr txBox="1"/>
          <p:nvPr/>
        </p:nvSpPr>
        <p:spPr>
          <a:xfrm>
            <a:off x="3135784" y="5247969"/>
            <a:ext cx="4374645" cy="338554"/>
          </a:xfrm>
          <a:prstGeom prst="rect">
            <a:avLst/>
          </a:prstGeom>
          <a:noFill/>
        </p:spPr>
        <p:txBody>
          <a:bodyPr wrap="square" rtlCol="0">
            <a:spAutoFit/>
          </a:bodyPr>
          <a:lstStyle/>
          <a:p>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图</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：基于</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rPr>
              <a:t>TTC</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rPr>
              <a:t>DRAC</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的安全区域确定过程</a:t>
            </a:r>
          </a:p>
        </p:txBody>
      </p:sp>
      <p:pic>
        <p:nvPicPr>
          <p:cNvPr id="8" name="图片 7">
            <a:extLst>
              <a:ext uri="{FF2B5EF4-FFF2-40B4-BE49-F238E27FC236}">
                <a16:creationId xmlns:a16="http://schemas.microsoft.com/office/drawing/2014/main" id="{44F9B730-CA7B-4A19-DDF2-B96E81998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7752" y="1247306"/>
            <a:ext cx="4757139" cy="3884875"/>
          </a:xfrm>
          <a:prstGeom prst="rect">
            <a:avLst/>
          </a:prstGeom>
        </p:spPr>
      </p:pic>
    </p:spTree>
    <p:extLst>
      <p:ext uri="{BB962C8B-B14F-4D97-AF65-F5344CB8AC3E}">
        <p14:creationId xmlns:p14="http://schemas.microsoft.com/office/powerpoint/2010/main" val="5554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508000" y="990525"/>
            <a:ext cx="9144000" cy="3811191"/>
          </a:xfrm>
        </p:spPr>
        <p:txBody>
          <a:bodyPr>
            <a:normAutofit/>
          </a:bodyPr>
          <a:lstStyle/>
          <a:p>
            <a:pPr algn="ctr" fontAlgn="auto">
              <a:lnSpc>
                <a:spcPct val="120000"/>
              </a:lnSpc>
            </a:pPr>
            <a:r>
              <a:rPr lang="zh-CN" altLang="en-US" sz="3100" dirty="0">
                <a:latin typeface="微软雅黑" panose="020B0503020204020204" pitchFamily="34" charset="-122"/>
                <a:ea typeface="微软雅黑" panose="020B0503020204020204" pitchFamily="34" charset="-122"/>
                <a:cs typeface="Times New Roman" panose="02020603050405020304" charset="0"/>
                <a:sym typeface="+mn-ea"/>
              </a:rPr>
              <a:t>欢迎各位老师批评指正</a:t>
            </a:r>
            <a:br>
              <a:rPr lang="en-US" altLang="zh-CN" sz="3100" dirty="0">
                <a:latin typeface="微软雅黑" panose="020B0503020204020204" pitchFamily="34" charset="-122"/>
                <a:ea typeface="微软雅黑" panose="020B0503020204020204" pitchFamily="34" charset="-122"/>
                <a:cs typeface="Times New Roman" panose="02020603050405020304" charset="0"/>
                <a:sym typeface="+mn-ea"/>
              </a:rPr>
            </a:br>
            <a:r>
              <a:rPr lang="en-US" altLang="zh-CN" sz="2400" b="0" i="0" dirty="0">
                <a:solidFill>
                  <a:srgbClr val="333333"/>
                </a:solidFill>
                <a:effectLst/>
                <a:latin typeface="Times New Roman" panose="02020603050405020304" pitchFamily="18" charset="0"/>
                <a:cs typeface="Times New Roman" panose="02020603050405020304" pitchFamily="18" charset="0"/>
              </a:rPr>
              <a:t>Please criticize and correct</a:t>
            </a:r>
            <a:br>
              <a:rPr lang="en-US" altLang="zh-CN" sz="3100" dirty="0">
                <a:latin typeface="微软雅黑" panose="020B0503020204020204" pitchFamily="34" charset="-122"/>
                <a:ea typeface="微软雅黑" panose="020B0503020204020204" pitchFamily="34" charset="-122"/>
                <a:cs typeface="Times New Roman" panose="02020603050405020304" charset="0"/>
                <a:sym typeface="+mn-ea"/>
              </a:rPr>
            </a:br>
            <a:endParaRPr lang="zh-CN" altLang="en-US" sz="1600" dirty="0">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2" name="灯片编号占位符 1">
            <a:extLst>
              <a:ext uri="{FF2B5EF4-FFF2-40B4-BE49-F238E27FC236}">
                <a16:creationId xmlns:a16="http://schemas.microsoft.com/office/drawing/2014/main" id="{98DDB9B2-BA55-DC9B-A6D6-7B7C678BE95F}"/>
              </a:ext>
            </a:extLst>
          </p:cNvPr>
          <p:cNvSpPr>
            <a:spLocks noGrp="1"/>
          </p:cNvSpPr>
          <p:nvPr>
            <p:ph type="sldNum" sz="quarter" idx="12"/>
          </p:nvPr>
        </p:nvSpPr>
        <p:spPr/>
        <p:txBody>
          <a:bodyPr/>
          <a:lstStyle/>
          <a:p>
            <a:fld id="{8BE6E5F0-A76E-4C17-8C81-56BBF4B01B99}" type="slidenum">
              <a:rPr lang="zh-CN" altLang="en-US" smtClean="0"/>
              <a:pPr/>
              <a:t>12</a:t>
            </a:fld>
            <a:endParaRPr lang="zh-CN" altLang="en-US" dirty="0"/>
          </a:p>
        </p:txBody>
      </p:sp>
    </p:spTree>
    <p:extLst>
      <p:ext uri="{BB962C8B-B14F-4D97-AF65-F5344CB8AC3E}">
        <p14:creationId xmlns:p14="http://schemas.microsoft.com/office/powerpoint/2010/main" val="350135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文献简介</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Literature detailed</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2</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2" name="文本框 11">
            <a:extLst>
              <a:ext uri="{FF2B5EF4-FFF2-40B4-BE49-F238E27FC236}">
                <a16:creationId xmlns:a16="http://schemas.microsoft.com/office/drawing/2014/main" id="{3A230916-EF16-3293-E4B2-5961EA7ED4FB}"/>
              </a:ext>
            </a:extLst>
          </p:cNvPr>
          <p:cNvSpPr txBox="1"/>
          <p:nvPr/>
        </p:nvSpPr>
        <p:spPr>
          <a:xfrm>
            <a:off x="6736064" y="1078585"/>
            <a:ext cx="3307010" cy="584775"/>
          </a:xfrm>
          <a:prstGeom prst="rect">
            <a:avLst/>
          </a:prstGeom>
          <a:noFill/>
        </p:spPr>
        <p:txBody>
          <a:bodyPr wrap="square" rtlCol="0">
            <a:sp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题目：</a:t>
            </a:r>
            <a:r>
              <a:rPr lang="zh-CN" altLang="en-US" sz="1600" b="0" i="0" dirty="0">
                <a:solidFill>
                  <a:srgbClr val="1D2129"/>
                </a:solidFill>
                <a:effectLst/>
                <a:latin typeface="宋体" panose="02010600030101010101" pitchFamily="2" charset="-122"/>
                <a:ea typeface="宋体" panose="02010600030101010101" pitchFamily="2" charset="-122"/>
              </a:rPr>
              <a:t>自动驾驶汽车在紧急情况下的风险决策和控制策略</a:t>
            </a:r>
            <a:endParaRPr lang="zh-CN" altLang="en-US" sz="1600"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8F21EDE1-A554-B607-D540-2D914610D257}"/>
              </a:ext>
            </a:extLst>
          </p:cNvPr>
          <p:cNvSpPr txBox="1"/>
          <p:nvPr/>
        </p:nvSpPr>
        <p:spPr>
          <a:xfrm>
            <a:off x="6736064" y="2637203"/>
            <a:ext cx="3235002" cy="2062103"/>
          </a:xfrm>
          <a:prstGeom prst="rect">
            <a:avLst/>
          </a:prstGeom>
          <a:noFill/>
        </p:spPr>
        <p:txBody>
          <a:bodyPr wrap="square" rtlCol="0">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摘要：</a:t>
            </a:r>
            <a:r>
              <a:rPr lang="zh-CN" altLang="en-US" sz="1600" b="0" i="0" dirty="0">
                <a:solidFill>
                  <a:srgbClr val="1D2129"/>
                </a:solidFill>
                <a:effectLst/>
                <a:latin typeface="宋体" panose="02010600030101010101" pitchFamily="2" charset="-122"/>
                <a:ea typeface="宋体" panose="02010600030101010101" pitchFamily="2" charset="-122"/>
              </a:rPr>
              <a:t>本文提出了自动驾驶汽车在湿滑道路上发生车辆相互作用的恶劣驾驶条件下的风险感知决策和控制方法。本文在不同的测试场景中验证了所提出的决策和控制策略的有效性，结果表明自动驾驶汽车能够根据周围车辆的行为和道路状况做出适当的行为调整。</a:t>
            </a:r>
            <a:endParaRPr lang="en-US" altLang="zh-CN" sz="1600" b="0" i="0" dirty="0">
              <a:solidFill>
                <a:srgbClr val="1D2129"/>
              </a:solidFill>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F2ED55A-0776-C458-7701-0A1FF5959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1" y="1345332"/>
            <a:ext cx="6710195" cy="3087227"/>
          </a:xfrm>
          <a:prstGeom prst="rect">
            <a:avLst/>
          </a:prstGeom>
        </p:spPr>
      </p:pic>
    </p:spTree>
    <p:extLst>
      <p:ext uri="{BB962C8B-B14F-4D97-AF65-F5344CB8AC3E}">
        <p14:creationId xmlns:p14="http://schemas.microsoft.com/office/powerpoint/2010/main" val="2008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3</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系统模型：</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001DC184-A126-4A0C-E01D-B2726DFADC05}"/>
              </a:ext>
            </a:extLst>
          </p:cNvPr>
          <p:cNvSpPr txBox="1"/>
          <p:nvPr/>
        </p:nvSpPr>
        <p:spPr>
          <a:xfrm>
            <a:off x="854245" y="1471517"/>
            <a:ext cx="9279434" cy="1415772"/>
          </a:xfrm>
          <a:prstGeom prst="rect">
            <a:avLst/>
          </a:prstGeom>
          <a:noFill/>
        </p:spPr>
        <p:txBody>
          <a:bodyPr wrap="square" rtlCol="0">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rPr>
              <a:t>车辆运动学模型：</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b="0" i="0" dirty="0">
                <a:solidFill>
                  <a:srgbClr val="24292F"/>
                </a:solidFill>
                <a:effectLst/>
                <a:latin typeface="宋体" panose="02010600030101010101" pitchFamily="2" charset="-122"/>
                <a:ea typeface="宋体" panose="02010600030101010101" pitchFamily="2" charset="-122"/>
              </a:rPr>
              <a:t>  车辆运动学模型是一种简化的车辆模型，它基于几何和运动学原理来描述车辆的运动行为，而不考虑车辆的动力学特性和力的作用。车辆运动学模型通常用于低速行驶、路径规划和轨迹跟踪等应用场景。</a:t>
            </a: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CA8544AD-739E-FF5E-9F4F-B3DACA4588C3}"/>
              </a:ext>
            </a:extLst>
          </p:cNvPr>
          <p:cNvPicPr>
            <a:picLocks noChangeAspect="1"/>
          </p:cNvPicPr>
          <p:nvPr/>
        </p:nvPicPr>
        <p:blipFill>
          <a:blip r:embed="rId4"/>
          <a:stretch>
            <a:fillRect/>
          </a:stretch>
        </p:blipFill>
        <p:spPr>
          <a:xfrm>
            <a:off x="3783856" y="3278243"/>
            <a:ext cx="2592288" cy="1562698"/>
          </a:xfrm>
          <a:prstGeom prst="rect">
            <a:avLst/>
          </a:prstGeom>
        </p:spPr>
      </p:pic>
      <p:sp>
        <p:nvSpPr>
          <p:cNvPr id="5" name="文本框 4">
            <a:extLst>
              <a:ext uri="{FF2B5EF4-FFF2-40B4-BE49-F238E27FC236}">
                <a16:creationId xmlns:a16="http://schemas.microsoft.com/office/drawing/2014/main" id="{7DD4706B-D000-17B0-B29E-F1D98BF8CBCD}"/>
              </a:ext>
            </a:extLst>
          </p:cNvPr>
          <p:cNvSpPr txBox="1"/>
          <p:nvPr/>
        </p:nvSpPr>
        <p:spPr>
          <a:xfrm>
            <a:off x="7312248" y="3427238"/>
            <a:ext cx="144016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C669EA18-A6C4-E820-1B73-184B512D0505}"/>
              </a:ext>
            </a:extLst>
          </p:cNvPr>
          <p:cNvSpPr txBox="1"/>
          <p:nvPr/>
        </p:nvSpPr>
        <p:spPr>
          <a:xfrm>
            <a:off x="7316565" y="3802896"/>
            <a:ext cx="144016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p>
        </p:txBody>
      </p:sp>
      <p:sp>
        <p:nvSpPr>
          <p:cNvPr id="10" name="文本框 9">
            <a:extLst>
              <a:ext uri="{FF2B5EF4-FFF2-40B4-BE49-F238E27FC236}">
                <a16:creationId xmlns:a16="http://schemas.microsoft.com/office/drawing/2014/main" id="{501CCD72-9879-A18D-2925-F22A596F5BB9}"/>
              </a:ext>
            </a:extLst>
          </p:cNvPr>
          <p:cNvSpPr txBox="1"/>
          <p:nvPr/>
        </p:nvSpPr>
        <p:spPr>
          <a:xfrm>
            <a:off x="7312248" y="4239955"/>
            <a:ext cx="144016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7356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4</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系统模型：</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001DC184-A126-4A0C-E01D-B2726DFADC05}"/>
              </a:ext>
            </a:extLst>
          </p:cNvPr>
          <p:cNvSpPr txBox="1"/>
          <p:nvPr/>
        </p:nvSpPr>
        <p:spPr>
          <a:xfrm>
            <a:off x="854245" y="1471517"/>
            <a:ext cx="9279434" cy="1415772"/>
          </a:xfrm>
          <a:prstGeom prst="rect">
            <a:avLst/>
          </a:prstGeom>
          <a:noFill/>
        </p:spPr>
        <p:txBody>
          <a:bodyPr wrap="square" rtlCol="0">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rPr>
              <a:t>车辆动力学模型：</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b="0" i="0" dirty="0">
                <a:solidFill>
                  <a:srgbClr val="24292F"/>
                </a:solidFill>
                <a:effectLst/>
                <a:latin typeface="宋体" panose="02010600030101010101" pitchFamily="2" charset="-122"/>
                <a:ea typeface="宋体" panose="02010600030101010101" pitchFamily="2" charset="-122"/>
              </a:rPr>
              <a:t>  车辆动力学模型是一种更为复杂的车辆模型，它考虑了车辆的动力学特性和力的作用，用于描述车辆的加速、制动和转弯等行为。车辆动力学模型通常用于高速行驶、车辆控制系统设计和性能分析等应用场景。</a:t>
            </a:r>
            <a:endParaRPr lang="zh-CN" altLang="en-US"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393A5375-D168-81CC-936A-828B8E5AA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974" y="3001516"/>
            <a:ext cx="3428051" cy="1584176"/>
          </a:xfrm>
          <a:prstGeom prst="rect">
            <a:avLst/>
          </a:prstGeom>
        </p:spPr>
      </p:pic>
      <p:sp>
        <p:nvSpPr>
          <p:cNvPr id="4" name="文本框 3">
            <a:extLst>
              <a:ext uri="{FF2B5EF4-FFF2-40B4-BE49-F238E27FC236}">
                <a16:creationId xmlns:a16="http://schemas.microsoft.com/office/drawing/2014/main" id="{71C0DFB9-5B71-6692-958F-89F7C84BC005}"/>
              </a:ext>
            </a:extLst>
          </p:cNvPr>
          <p:cNvSpPr txBox="1"/>
          <p:nvPr/>
        </p:nvSpPr>
        <p:spPr>
          <a:xfrm>
            <a:off x="7528272" y="3174131"/>
            <a:ext cx="144016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C43C6CC7-53E8-2564-7997-0002AE735AFC}"/>
              </a:ext>
            </a:extLst>
          </p:cNvPr>
          <p:cNvSpPr txBox="1"/>
          <p:nvPr/>
        </p:nvSpPr>
        <p:spPr>
          <a:xfrm>
            <a:off x="7528272" y="3651404"/>
            <a:ext cx="144016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E24EE38B-5E9B-D3DB-F709-01CA0A1C0298}"/>
              </a:ext>
            </a:extLst>
          </p:cNvPr>
          <p:cNvSpPr txBox="1"/>
          <p:nvPr/>
        </p:nvSpPr>
        <p:spPr>
          <a:xfrm>
            <a:off x="7528272" y="4128677"/>
            <a:ext cx="144016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576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5</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研究问题：</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pic>
        <p:nvPicPr>
          <p:cNvPr id="3" name="图片 2">
            <a:extLst>
              <a:ext uri="{FF2B5EF4-FFF2-40B4-BE49-F238E27FC236}">
                <a16:creationId xmlns:a16="http://schemas.microsoft.com/office/drawing/2014/main" id="{3825452E-0B6E-35A9-D8D3-BFDC41D47065}"/>
              </a:ext>
            </a:extLst>
          </p:cNvPr>
          <p:cNvPicPr>
            <a:picLocks noChangeAspect="1"/>
          </p:cNvPicPr>
          <p:nvPr/>
        </p:nvPicPr>
        <p:blipFill>
          <a:blip r:embed="rId4"/>
          <a:stretch>
            <a:fillRect/>
          </a:stretch>
        </p:blipFill>
        <p:spPr>
          <a:xfrm>
            <a:off x="0" y="1220357"/>
            <a:ext cx="10160000" cy="2483748"/>
          </a:xfrm>
          <a:prstGeom prst="rect">
            <a:avLst/>
          </a:prstGeom>
        </p:spPr>
      </p:pic>
      <p:sp>
        <p:nvSpPr>
          <p:cNvPr id="4" name="文本框 3">
            <a:extLst>
              <a:ext uri="{FF2B5EF4-FFF2-40B4-BE49-F238E27FC236}">
                <a16:creationId xmlns:a16="http://schemas.microsoft.com/office/drawing/2014/main" id="{DFD4AEEF-E10A-A7F8-EC3A-6F72D253AC5D}"/>
              </a:ext>
            </a:extLst>
          </p:cNvPr>
          <p:cNvSpPr txBox="1"/>
          <p:nvPr/>
        </p:nvSpPr>
        <p:spPr>
          <a:xfrm>
            <a:off x="1983656" y="3739787"/>
            <a:ext cx="7992888" cy="338554"/>
          </a:xfrm>
          <a:prstGeom prst="rect">
            <a:avLst/>
          </a:prstGeom>
          <a:noFill/>
        </p:spPr>
        <p:txBody>
          <a:bodyPr wrap="square" rtlCol="0">
            <a:spAutoFit/>
          </a:bodyPr>
          <a:lstStyle/>
          <a:p>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16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：混合交通流环境下发生紧急情况时自动驾驶汽车行为示例</a:t>
            </a:r>
          </a:p>
        </p:txBody>
      </p:sp>
      <p:sp>
        <p:nvSpPr>
          <p:cNvPr id="5" name="文本框 4">
            <a:extLst>
              <a:ext uri="{FF2B5EF4-FFF2-40B4-BE49-F238E27FC236}">
                <a16:creationId xmlns:a16="http://schemas.microsoft.com/office/drawing/2014/main" id="{6AB15939-0717-DA25-4510-94E72B761F37}"/>
              </a:ext>
            </a:extLst>
          </p:cNvPr>
          <p:cNvSpPr txBox="1"/>
          <p:nvPr/>
        </p:nvSpPr>
        <p:spPr>
          <a:xfrm>
            <a:off x="349968" y="4200002"/>
            <a:ext cx="9690412"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  自动驾驶汽车自动改变车道，避免与其他车辆发生碰撞，同时在湿滑的道路上保证其变道的稳定性。</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在避免碰撞后，假设由于中间车道上</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存在</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意外障碍物</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紧急情况继续</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发生</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。根据中间车道障碍物的位置，自动驾驶汽车应作出以下决定</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1</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如果前方没有障碍物，则立即停在中间车道</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做出决策</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移动到位于路肩的安全区域</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837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研究方法：</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BB8CC2E6-9328-072F-7549-A4154DF44854}"/>
              </a:ext>
            </a:extLst>
          </p:cNvPr>
          <p:cNvSpPr txBox="1"/>
          <p:nvPr/>
        </p:nvSpPr>
        <p:spPr>
          <a:xfrm>
            <a:off x="936678" y="1489348"/>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基于</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FSM</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（有限状态机）的高速公路驾驶：</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pic>
        <p:nvPicPr>
          <p:cNvPr id="12" name="图片 11">
            <a:extLst>
              <a:ext uri="{FF2B5EF4-FFF2-40B4-BE49-F238E27FC236}">
                <a16:creationId xmlns:a16="http://schemas.microsoft.com/office/drawing/2014/main" id="{82B13A3C-3A35-F073-9BFB-909BC8517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245" y="1792432"/>
            <a:ext cx="3654553" cy="3554770"/>
          </a:xfrm>
          <a:prstGeom prst="rect">
            <a:avLst/>
          </a:prstGeom>
        </p:spPr>
      </p:pic>
      <p:sp>
        <p:nvSpPr>
          <p:cNvPr id="17" name="文本框 16">
            <a:extLst>
              <a:ext uri="{FF2B5EF4-FFF2-40B4-BE49-F238E27FC236}">
                <a16:creationId xmlns:a16="http://schemas.microsoft.com/office/drawing/2014/main" id="{8A27E56B-2140-DFBE-81B9-3CF5AA945411}"/>
              </a:ext>
            </a:extLst>
          </p:cNvPr>
          <p:cNvSpPr txBox="1"/>
          <p:nvPr/>
        </p:nvSpPr>
        <p:spPr>
          <a:xfrm>
            <a:off x="698824" y="5349602"/>
            <a:ext cx="5262101" cy="338554"/>
          </a:xfrm>
          <a:prstGeom prst="rect">
            <a:avLst/>
          </a:prstGeom>
          <a:noFill/>
        </p:spPr>
        <p:txBody>
          <a:bodyPr wrap="square" rtlCol="0">
            <a:spAutoFit/>
          </a:bodyPr>
          <a:lstStyle/>
          <a:p>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16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：基于</a:t>
            </a:r>
            <a:r>
              <a:rPr lang="en-US" altLang="zh-CN" sz="1600" b="1" dirty="0">
                <a:latin typeface="Times New Roman" panose="02020603050405020304" pitchFamily="18" charset="0"/>
                <a:ea typeface="华文楷体" panose="02010600040101010101" pitchFamily="2" charset="-122"/>
                <a:cs typeface="Times New Roman" panose="02020603050405020304" pitchFamily="18" charset="0"/>
              </a:rPr>
              <a:t>FSM</a:t>
            </a:r>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的自动驾驶汽车控制策略示意图</a:t>
            </a:r>
          </a:p>
        </p:txBody>
      </p:sp>
      <p:pic>
        <p:nvPicPr>
          <p:cNvPr id="24" name="图片 23">
            <a:extLst>
              <a:ext uri="{FF2B5EF4-FFF2-40B4-BE49-F238E27FC236}">
                <a16:creationId xmlns:a16="http://schemas.microsoft.com/office/drawing/2014/main" id="{024C082E-F9ED-369A-B4AD-6A1CFF9FA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045" y="795720"/>
            <a:ext cx="3581710" cy="3444538"/>
          </a:xfrm>
          <a:prstGeom prst="rect">
            <a:avLst/>
          </a:prstGeom>
        </p:spPr>
      </p:pic>
      <p:pic>
        <p:nvPicPr>
          <p:cNvPr id="25" name="图片 24">
            <a:extLst>
              <a:ext uri="{FF2B5EF4-FFF2-40B4-BE49-F238E27FC236}">
                <a16:creationId xmlns:a16="http://schemas.microsoft.com/office/drawing/2014/main" id="{F8759839-10FD-5380-F4AF-715B3C28979A}"/>
              </a:ext>
            </a:extLst>
          </p:cNvPr>
          <p:cNvPicPr>
            <a:picLocks noChangeAspect="1"/>
          </p:cNvPicPr>
          <p:nvPr/>
        </p:nvPicPr>
        <p:blipFill>
          <a:blip r:embed="rId6"/>
          <a:stretch>
            <a:fillRect/>
          </a:stretch>
        </p:blipFill>
        <p:spPr>
          <a:xfrm>
            <a:off x="6072456" y="4309396"/>
            <a:ext cx="2816596" cy="1390008"/>
          </a:xfrm>
          <a:prstGeom prst="rect">
            <a:avLst/>
          </a:prstGeom>
        </p:spPr>
      </p:pic>
    </p:spTree>
    <p:extLst>
      <p:ext uri="{BB962C8B-B14F-4D97-AF65-F5344CB8AC3E}">
        <p14:creationId xmlns:p14="http://schemas.microsoft.com/office/powerpoint/2010/main" val="154033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7</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研究方法：</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BB8CC2E6-9328-072F-7549-A4154DF44854}"/>
              </a:ext>
            </a:extLst>
          </p:cNvPr>
          <p:cNvSpPr txBox="1"/>
          <p:nvPr/>
        </p:nvSpPr>
        <p:spPr>
          <a:xfrm>
            <a:off x="482846" y="1399056"/>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基于</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PMP</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（安全轨迹生成方法）求解轨迹最优化问题：</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pic>
        <p:nvPicPr>
          <p:cNvPr id="5" name="图片 4">
            <a:extLst>
              <a:ext uri="{FF2B5EF4-FFF2-40B4-BE49-F238E27FC236}">
                <a16:creationId xmlns:a16="http://schemas.microsoft.com/office/drawing/2014/main" id="{AF75F19A-C93C-48C2-A910-D82C144BD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85" y="3005251"/>
            <a:ext cx="2740954" cy="1029597"/>
          </a:xfrm>
          <a:prstGeom prst="rect">
            <a:avLst/>
          </a:prstGeom>
        </p:spPr>
      </p:pic>
      <p:pic>
        <p:nvPicPr>
          <p:cNvPr id="14" name="图片 13">
            <a:extLst>
              <a:ext uri="{FF2B5EF4-FFF2-40B4-BE49-F238E27FC236}">
                <a16:creationId xmlns:a16="http://schemas.microsoft.com/office/drawing/2014/main" id="{B001B7D5-5224-E8C8-026A-D06B84134394}"/>
              </a:ext>
            </a:extLst>
          </p:cNvPr>
          <p:cNvPicPr>
            <a:picLocks noChangeAspect="1"/>
          </p:cNvPicPr>
          <p:nvPr/>
        </p:nvPicPr>
        <p:blipFill>
          <a:blip r:embed="rId5"/>
          <a:stretch>
            <a:fillRect/>
          </a:stretch>
        </p:blipFill>
        <p:spPr>
          <a:xfrm>
            <a:off x="4287912" y="1827902"/>
            <a:ext cx="5573243" cy="2840818"/>
          </a:xfrm>
          <a:prstGeom prst="rect">
            <a:avLst/>
          </a:prstGeom>
        </p:spPr>
      </p:pic>
      <p:sp>
        <p:nvSpPr>
          <p:cNvPr id="17" name="文本框 16">
            <a:extLst>
              <a:ext uri="{FF2B5EF4-FFF2-40B4-BE49-F238E27FC236}">
                <a16:creationId xmlns:a16="http://schemas.microsoft.com/office/drawing/2014/main" id="{65508B77-913B-5763-8CCD-5AFFC45C63C3}"/>
              </a:ext>
            </a:extLst>
          </p:cNvPr>
          <p:cNvSpPr txBox="1"/>
          <p:nvPr/>
        </p:nvSpPr>
        <p:spPr>
          <a:xfrm>
            <a:off x="6014179" y="4910762"/>
            <a:ext cx="2871605" cy="338554"/>
          </a:xfrm>
          <a:prstGeom prst="rect">
            <a:avLst/>
          </a:prstGeom>
          <a:noFill/>
        </p:spPr>
        <p:txBody>
          <a:bodyPr wrap="square" rtlCol="0">
            <a:spAutoFit/>
          </a:bodyPr>
          <a:lstStyle/>
          <a:p>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图</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：生成候选</a:t>
            </a:r>
            <a:r>
              <a:rPr lang="zh-CN" altLang="en-US" sz="1600" b="1" dirty="0">
                <a:solidFill>
                  <a:srgbClr val="1D2129"/>
                </a:solidFill>
                <a:latin typeface="华文楷体" panose="02010600040101010101" pitchFamily="2" charset="-122"/>
                <a:ea typeface="华文楷体" panose="02010600040101010101" pitchFamily="2" charset="-122"/>
                <a:cs typeface="Times New Roman" panose="02020603050405020304" pitchFamily="18" charset="0"/>
              </a:rPr>
              <a:t>变道轨迹</a:t>
            </a:r>
            <a:endParaRPr lang="zh-CN" altLang="en-US" sz="16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E805A356-BFA1-8D06-E0AE-D16E10CE98D4}"/>
              </a:ext>
            </a:extLst>
          </p:cNvPr>
          <p:cNvSpPr txBox="1"/>
          <p:nvPr/>
        </p:nvSpPr>
        <p:spPr>
          <a:xfrm>
            <a:off x="603784" y="2367771"/>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车辆最小横向抖动：</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8580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8</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研究方法：</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BB8CC2E6-9328-072F-7549-A4154DF44854}"/>
              </a:ext>
            </a:extLst>
          </p:cNvPr>
          <p:cNvSpPr txBox="1"/>
          <p:nvPr/>
        </p:nvSpPr>
        <p:spPr>
          <a:xfrm>
            <a:off x="482846" y="1399056"/>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基于</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PMP</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（安全轨迹生成方法）求解轨迹最优化问题：</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7" name="文本框 16">
            <a:extLst>
              <a:ext uri="{FF2B5EF4-FFF2-40B4-BE49-F238E27FC236}">
                <a16:creationId xmlns:a16="http://schemas.microsoft.com/office/drawing/2014/main" id="{65508B77-913B-5763-8CCD-5AFFC45C63C3}"/>
              </a:ext>
            </a:extLst>
          </p:cNvPr>
          <p:cNvSpPr txBox="1"/>
          <p:nvPr/>
        </p:nvSpPr>
        <p:spPr>
          <a:xfrm>
            <a:off x="3609884" y="5215955"/>
            <a:ext cx="3960440" cy="338554"/>
          </a:xfrm>
          <a:prstGeom prst="rect">
            <a:avLst/>
          </a:prstGeom>
          <a:noFill/>
        </p:spPr>
        <p:txBody>
          <a:bodyPr wrap="square" rtlCol="0">
            <a:spAutoFit/>
          </a:bodyPr>
          <a:lstStyle/>
          <a:p>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图</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：基于安全距离选择安全路径轨迹</a:t>
            </a:r>
          </a:p>
        </p:txBody>
      </p:sp>
      <p:pic>
        <p:nvPicPr>
          <p:cNvPr id="4" name="图片 3">
            <a:extLst>
              <a:ext uri="{FF2B5EF4-FFF2-40B4-BE49-F238E27FC236}">
                <a16:creationId xmlns:a16="http://schemas.microsoft.com/office/drawing/2014/main" id="{B39437E8-2F0E-E170-69F3-A9CDFEE2EB1E}"/>
              </a:ext>
            </a:extLst>
          </p:cNvPr>
          <p:cNvPicPr>
            <a:picLocks noChangeAspect="1"/>
          </p:cNvPicPr>
          <p:nvPr/>
        </p:nvPicPr>
        <p:blipFill>
          <a:blip r:embed="rId4"/>
          <a:stretch>
            <a:fillRect/>
          </a:stretch>
        </p:blipFill>
        <p:spPr>
          <a:xfrm>
            <a:off x="2343696" y="2028982"/>
            <a:ext cx="6048375" cy="2895600"/>
          </a:xfrm>
          <a:prstGeom prst="rect">
            <a:avLst/>
          </a:prstGeom>
        </p:spPr>
      </p:pic>
    </p:spTree>
    <p:extLst>
      <p:ext uri="{BB962C8B-B14F-4D97-AF65-F5344CB8AC3E}">
        <p14:creationId xmlns:p14="http://schemas.microsoft.com/office/powerpoint/2010/main" val="141512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6BF7AA5-540E-1CA2-22C1-42C48F434D69}"/>
              </a:ext>
            </a:extLst>
          </p:cNvPr>
          <p:cNvSpPr>
            <a:spLocks noGrp="1" noChangeArrowheads="1"/>
          </p:cNvSpPr>
          <p:nvPr/>
        </p:nvSpPr>
        <p:spPr bwMode="auto">
          <a:xfrm>
            <a:off x="880566" y="137915"/>
            <a:ext cx="7943850" cy="5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研究内容</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pPr>
              <a:lnSpc>
                <a:spcPts val="1200"/>
              </a:lnSpc>
            </a:pPr>
            <a:r>
              <a:rPr lang="en-US" altLang="zh-CN" sz="1400" b="1" dirty="0">
                <a:solidFill>
                  <a:schemeClr val="accent5">
                    <a:lumMod val="50000"/>
                  </a:schemeClr>
                </a:solidFill>
                <a:latin typeface="Times New Roman" panose="02020603050405020304" pitchFamily="18" charset="0"/>
                <a:cs typeface="Times New Roman" panose="02020603050405020304" pitchFamily="18" charset="0"/>
              </a:rPr>
              <a:t>Research content</a:t>
            </a:r>
            <a:endParaRPr lang="en" altLang="zh-CN" sz="1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9DF9C0-3BFC-3FAC-C661-B5D207FC23EB}"/>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1448" y="48895"/>
            <a:ext cx="742797" cy="720000"/>
          </a:xfrm>
          <a:prstGeom prst="rect">
            <a:avLst/>
          </a:prstGeom>
        </p:spPr>
      </p:pic>
      <p:sp>
        <p:nvSpPr>
          <p:cNvPr id="15" name="Line 4">
            <a:extLst>
              <a:ext uri="{FF2B5EF4-FFF2-40B4-BE49-F238E27FC236}">
                <a16:creationId xmlns:a16="http://schemas.microsoft.com/office/drawing/2014/main" id="{959B6E3D-F8BF-37B0-C096-01ABB6C22FAC}"/>
              </a:ext>
            </a:extLst>
          </p:cNvPr>
          <p:cNvSpPr>
            <a:spLocks noChangeShapeType="1"/>
          </p:cNvSpPr>
          <p:nvPr/>
        </p:nvSpPr>
        <p:spPr bwMode="auto">
          <a:xfrm flipV="1">
            <a:off x="880566" y="710600"/>
            <a:ext cx="9279434" cy="23194"/>
          </a:xfrm>
          <a:prstGeom prst="line">
            <a:avLst/>
          </a:prstGeom>
          <a:noFill/>
          <a:ln w="28575">
            <a:solidFill>
              <a:srgbClr val="BE2E29"/>
            </a:solidFill>
            <a:rou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a:extLst>
              <a:ext uri="{FF2B5EF4-FFF2-40B4-BE49-F238E27FC236}">
                <a16:creationId xmlns:a16="http://schemas.microsoft.com/office/drawing/2014/main" id="{D2702436-531A-215B-8D5A-08AC3FA4639F}"/>
              </a:ext>
            </a:extLst>
          </p:cNvPr>
          <p:cNvSpPr>
            <a:spLocks noGrp="1"/>
          </p:cNvSpPr>
          <p:nvPr>
            <p:ph type="sldNum" sz="quarter" idx="12"/>
          </p:nvPr>
        </p:nvSpPr>
        <p:spPr/>
        <p:txBody>
          <a:bodyPr/>
          <a:lstStyle/>
          <a:p>
            <a:fld id="{8BE6E5F0-A76E-4C17-8C81-56BBF4B01B99}" type="slidenum">
              <a:rPr lang="zh-CN" altLang="en-US" smtClean="0"/>
              <a:pPr/>
              <a:t>9</a:t>
            </a:fld>
            <a:endParaRPr lang="zh-CN" altLang="en-US" dirty="0"/>
          </a:p>
        </p:txBody>
      </p:sp>
      <p:pic>
        <p:nvPicPr>
          <p:cNvPr id="6" name="图片 5">
            <a:extLst>
              <a:ext uri="{FF2B5EF4-FFF2-40B4-BE49-F238E27FC236}">
                <a16:creationId xmlns:a16="http://schemas.microsoft.com/office/drawing/2014/main" id="{AF340527-DDD4-DBA3-B39D-174D575BCA89}"/>
              </a:ext>
            </a:extLst>
          </p:cNvPr>
          <p:cNvPicPr>
            <a:picLocks noChangeAspect="1"/>
          </p:cNvPicPr>
          <p:nvPr/>
        </p:nvPicPr>
        <p:blipFill>
          <a:blip r:embed="rId3">
            <a:clrChange>
              <a:clrFrom>
                <a:srgbClr val="FFFFFF">
                  <a:alpha val="100000"/>
                </a:srgbClr>
              </a:clrFrom>
              <a:clrTo>
                <a:srgbClr val="FFFFFF">
                  <a:alpha val="100000"/>
                  <a:alpha val="0"/>
                </a:srgbClr>
              </a:clrTo>
            </a:clrChange>
            <a:biLevel thresh="75000"/>
          </a:blip>
          <a:stretch>
            <a:fillRect/>
          </a:stretch>
        </p:blipFill>
        <p:spPr>
          <a:xfrm>
            <a:off x="111448" y="48895"/>
            <a:ext cx="742797" cy="720000"/>
          </a:xfrm>
          <a:prstGeom prst="rect">
            <a:avLst/>
          </a:prstGeom>
        </p:spPr>
      </p:pic>
      <p:sp>
        <p:nvSpPr>
          <p:cNvPr id="7" name="Line 4">
            <a:extLst>
              <a:ext uri="{FF2B5EF4-FFF2-40B4-BE49-F238E27FC236}">
                <a16:creationId xmlns:a16="http://schemas.microsoft.com/office/drawing/2014/main" id="{F3F8E983-41A6-0037-C771-AB02515F0306}"/>
              </a:ext>
            </a:extLst>
          </p:cNvPr>
          <p:cNvSpPr>
            <a:spLocks noChangeShapeType="1"/>
          </p:cNvSpPr>
          <p:nvPr/>
        </p:nvSpPr>
        <p:spPr bwMode="auto">
          <a:xfrm flipV="1">
            <a:off x="880566" y="710600"/>
            <a:ext cx="9279434" cy="23194"/>
          </a:xfrm>
          <a:prstGeom prst="line">
            <a:avLst/>
          </a:prstGeom>
          <a:noFill/>
          <a:ln w="28575">
            <a:solidFill>
              <a:srgbClr val="010101"/>
            </a:solidFill>
            <a:round/>
          </a:ln>
          <a:extLst>
            <a:ext uri="{909E8E84-426E-40DD-AFC4-6F175D3DCCD1}">
              <a14:hiddenFill xmlns:a14="http://schemas.microsoft.com/office/drawing/2010/main">
                <a:noFill/>
              </a14:hiddenFill>
            </a:ext>
          </a:extLst>
        </p:spPr>
        <p:txBody>
          <a:bodyPr/>
          <a:lstStyle/>
          <a:p>
            <a:endParaRPr lang="zh-CN" altLang="en-US">
              <a:ln>
                <a:solidFill>
                  <a:srgbClr val="C00000"/>
                </a:solidFill>
              </a:ln>
              <a:latin typeface="Arial" panose="020B0604020202020204" pitchFamily="34" charset="0"/>
              <a:ea typeface="黑体" panose="02010609060101010101" pitchFamily="49" charset="-122"/>
              <a:cs typeface="Arial" panose="020B0604020202020204" pitchFamily="34" charset="0"/>
            </a:endParaRPr>
          </a:p>
        </p:txBody>
      </p:sp>
      <p:sp>
        <p:nvSpPr>
          <p:cNvPr id="16" name="图文框 15">
            <a:extLst>
              <a:ext uri="{FF2B5EF4-FFF2-40B4-BE49-F238E27FC236}">
                <a16:creationId xmlns:a16="http://schemas.microsoft.com/office/drawing/2014/main" id="{0C555B73-A9CB-5127-B4B4-1DB18B42DC81}"/>
              </a:ext>
            </a:extLst>
          </p:cNvPr>
          <p:cNvSpPr/>
          <p:nvPr/>
        </p:nvSpPr>
        <p:spPr>
          <a:xfrm>
            <a:off x="603784" y="940605"/>
            <a:ext cx="250461" cy="24407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A2F9AFC2-29A9-DDC7-C2AE-C8013296D731}"/>
              </a:ext>
            </a:extLst>
          </p:cNvPr>
          <p:cNvSpPr txBox="1"/>
          <p:nvPr/>
        </p:nvSpPr>
        <p:spPr>
          <a:xfrm>
            <a:off x="936678" y="908752"/>
            <a:ext cx="5107258" cy="338554"/>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研究方法：</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a:extLst>
              <a:ext uri="{FF2B5EF4-FFF2-40B4-BE49-F238E27FC236}">
                <a16:creationId xmlns:a16="http://schemas.microsoft.com/office/drawing/2014/main" id="{BB8CC2E6-9328-072F-7549-A4154DF44854}"/>
              </a:ext>
            </a:extLst>
          </p:cNvPr>
          <p:cNvSpPr txBox="1"/>
          <p:nvPr/>
        </p:nvSpPr>
        <p:spPr>
          <a:xfrm>
            <a:off x="482846" y="1399056"/>
            <a:ext cx="9205666" cy="615553"/>
          </a:xfrm>
          <a:prstGeom prst="rect">
            <a:avLst/>
          </a:prstGeom>
          <a:noFill/>
        </p:spPr>
        <p:txBody>
          <a:bodyPr wrap="square">
            <a:spAutoFit/>
          </a:bodyPr>
          <a:lstStyle/>
          <a:p>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基于</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APF</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方法进行最优轨迹确认：</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a:p>
            <a:r>
              <a:rPr lang="zh-CN" altLang="en-US" dirty="0">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  </a:t>
            </a:r>
            <a:r>
              <a:rPr lang="zh-CN" altLang="en-US" sz="1600" dirty="0">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在基于上述方法进行最优轨迹规划后，进一步考虑周围动</a:t>
            </a:r>
            <a:r>
              <a:rPr lang="en-US" altLang="zh-CN" sz="1600" dirty="0">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t>
            </a:r>
            <a:r>
              <a:rPr lang="zh-CN" altLang="en-US" sz="1600" dirty="0">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静态障碍物的位置来确定最优路径。</a:t>
            </a:r>
            <a:endParaRPr lang="en-US" altLang="zh-CN" sz="1600" dirty="0">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p:txBody>
      </p:sp>
      <p:sp>
        <p:nvSpPr>
          <p:cNvPr id="17" name="文本框 16">
            <a:extLst>
              <a:ext uri="{FF2B5EF4-FFF2-40B4-BE49-F238E27FC236}">
                <a16:creationId xmlns:a16="http://schemas.microsoft.com/office/drawing/2014/main" id="{65508B77-913B-5763-8CCD-5AFFC45C63C3}"/>
              </a:ext>
            </a:extLst>
          </p:cNvPr>
          <p:cNvSpPr txBox="1"/>
          <p:nvPr/>
        </p:nvSpPr>
        <p:spPr>
          <a:xfrm>
            <a:off x="3945715" y="5238531"/>
            <a:ext cx="3960440" cy="338554"/>
          </a:xfrm>
          <a:prstGeom prst="rect">
            <a:avLst/>
          </a:prstGeom>
          <a:noFill/>
        </p:spPr>
        <p:txBody>
          <a:bodyPr wrap="square" rtlCol="0">
            <a:spAutoFit/>
          </a:bodyPr>
          <a:lstStyle/>
          <a:p>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图</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600" b="1" dirty="0">
                <a:latin typeface="华文楷体" panose="02010600040101010101" pitchFamily="2" charset="-122"/>
                <a:ea typeface="华文楷体" panose="02010600040101010101" pitchFamily="2" charset="-122"/>
                <a:cs typeface="Times New Roman" panose="02020603050405020304" pitchFamily="18" charset="0"/>
              </a:rPr>
              <a:t>3d</a:t>
            </a:r>
            <a:r>
              <a:rPr lang="zh-CN" altLang="en-US" sz="1600" b="1" dirty="0">
                <a:latin typeface="华文楷体" panose="02010600040101010101" pitchFamily="2" charset="-122"/>
                <a:ea typeface="华文楷体" panose="02010600040101010101" pitchFamily="2" charset="-122"/>
                <a:cs typeface="Times New Roman" panose="02020603050405020304" pitchFamily="18" charset="0"/>
              </a:rPr>
              <a:t>空间障碍物检测</a:t>
            </a:r>
          </a:p>
        </p:txBody>
      </p:sp>
      <p:pic>
        <p:nvPicPr>
          <p:cNvPr id="5" name="图片 4">
            <a:extLst>
              <a:ext uri="{FF2B5EF4-FFF2-40B4-BE49-F238E27FC236}">
                <a16:creationId xmlns:a16="http://schemas.microsoft.com/office/drawing/2014/main" id="{51086783-5FB6-D618-6DF3-423B9609B24B}"/>
              </a:ext>
            </a:extLst>
          </p:cNvPr>
          <p:cNvPicPr>
            <a:picLocks noChangeAspect="1"/>
          </p:cNvPicPr>
          <p:nvPr/>
        </p:nvPicPr>
        <p:blipFill>
          <a:blip r:embed="rId4"/>
          <a:stretch>
            <a:fillRect/>
          </a:stretch>
        </p:blipFill>
        <p:spPr>
          <a:xfrm>
            <a:off x="2919760" y="2248815"/>
            <a:ext cx="4209814" cy="2824391"/>
          </a:xfrm>
          <a:prstGeom prst="rect">
            <a:avLst/>
          </a:prstGeom>
        </p:spPr>
      </p:pic>
    </p:spTree>
    <p:extLst>
      <p:ext uri="{BB962C8B-B14F-4D97-AF65-F5344CB8AC3E}">
        <p14:creationId xmlns:p14="http://schemas.microsoft.com/office/powerpoint/2010/main" val="3171869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ZmOTRkYzBjMmY3ZGIyMGQwNzg4MTgzMDJhNTVhYjEifQ=="/>
  <p:tag name="KSO_WPP_MARK_KEY" val="bff9623a-1c68-4041-951c-ca3d7d742fcb"/>
</p:tagLst>
</file>

<file path=ppt/theme/theme1.xml><?xml version="1.0" encoding="utf-8"?>
<a:theme xmlns:a="http://schemas.openxmlformats.org/drawingml/2006/main" name="ppt模板12.31">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6892</TotalTime>
  <Words>583</Words>
  <Application>Microsoft Office PowerPoint</Application>
  <PresentationFormat>自定义</PresentationFormat>
  <Paragraphs>77</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华文楷体</vt:lpstr>
      <vt:lpstr>宋体</vt:lpstr>
      <vt:lpstr>微软雅黑</vt:lpstr>
      <vt:lpstr>Arial</vt:lpstr>
      <vt:lpstr>Calibri</vt:lpstr>
      <vt:lpstr>Calibri Light</vt:lpstr>
      <vt:lpstr>Times New Roman</vt:lpstr>
      <vt:lpstr>Wingdings</vt:lpstr>
      <vt:lpstr>ppt模板12.31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欢迎各位老师批评指正 Please criticize and correct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HTU</dc:creator>
  <cp:lastModifiedBy>源 车</cp:lastModifiedBy>
  <cp:revision>214</cp:revision>
  <dcterms:created xsi:type="dcterms:W3CDTF">2015-11-14T10:27:00Z</dcterms:created>
  <dcterms:modified xsi:type="dcterms:W3CDTF">2024-11-06T07:50:02Z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443C93DDCBE848919D5ED5BC8500F1CE</vt:lpwstr>
  </property>
  <property fmtid="{D5CDD505-2E9C-101B-9397-08002B2CF9AE}" pid="3" name="KSOProductBuildVer">
    <vt:lpwstr>2052-11.1.0.12598</vt:lpwstr>
  </property>
</Properties>
</file>