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786" r:id="rId3"/>
    <p:sldId id="257" r:id="rId4"/>
    <p:sldId id="258" r:id="rId5"/>
    <p:sldId id="259" r:id="rId6"/>
    <p:sldId id="260" r:id="rId7"/>
    <p:sldId id="780" r:id="rId8"/>
    <p:sldId id="614" r:id="rId9"/>
    <p:sldId id="615" r:id="rId10"/>
    <p:sldId id="616" r:id="rId11"/>
    <p:sldId id="781" r:id="rId12"/>
    <p:sldId id="785" r:id="rId13"/>
    <p:sldId id="784" r:id="rId14"/>
    <p:sldId id="782" r:id="rId15"/>
    <p:sldId id="7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4"/>
    <p:restoredTop sz="96327"/>
  </p:normalViewPr>
  <p:slideViewPr>
    <p:cSldViewPr snapToGrid="0" snapToObjects="1">
      <p:cViewPr>
        <p:scale>
          <a:sx n="96" d="100"/>
          <a:sy n="96" d="100"/>
        </p:scale>
        <p:origin x="2128"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16/02/2023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4980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15</a:t>
            </a:fld>
            <a:endParaRPr lang="en-GB"/>
          </a:p>
        </p:txBody>
      </p:sp>
    </p:spTree>
    <p:extLst>
      <p:ext uri="{BB962C8B-B14F-4D97-AF65-F5344CB8AC3E}">
        <p14:creationId xmlns:p14="http://schemas.microsoft.com/office/powerpoint/2010/main" val="35483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B37EBC-55E0-357F-F083-A610CA86C4AF}"/>
              </a:ext>
            </a:extLst>
          </p:cNvPr>
          <p:cNvPicPr>
            <a:picLocks noChangeAspect="1"/>
          </p:cNvPicPr>
          <p:nvPr/>
        </p:nvPicPr>
        <p:blipFill rotWithShape="1">
          <a:blip r:embed="rId2"/>
          <a:srcRect l="2663"/>
          <a:stretch/>
        </p:blipFill>
        <p:spPr>
          <a:xfrm>
            <a:off x="8516178" y="0"/>
            <a:ext cx="8893490"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6297388" y="46937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14726524" y="47428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13557995" y="10638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14937044" y="10147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14023897" y="83556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2510210" y="-9411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13582391" y="84942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13576107" y="142411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15672953" y="-50509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15338923" y="-152135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15573723" y="77805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15022402" y="84943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15034785" y="147056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2533809" y="-1875523"/>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13357564" y="-89684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13353350" y="47869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2647456" y="-13688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2647456" y="-4709"/>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13727061" y="-1078236"/>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2631745" y="-1051357"/>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2631745" y="-89684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13749513" y="-1989198"/>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14095524" y="-1042436"/>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6525838" y="10147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7202841" y="-50509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6868812" y="-152135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7032768" y="92492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6623072" y="84942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6629455" y="147352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14098092" y="-166109"/>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13685931" y="129390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13429727" y="28676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14847353" y="25379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2199497" y="-741969"/>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15123926" y="-1099586"/>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15220961" y="131372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2192000" y="-1569946"/>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13457095" y="-693071"/>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13398915" y="-162476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6533400" y="14583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6384690" y="-112856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6694819" y="120595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cxnSp>
        <p:nvCxnSpPr>
          <p:cNvPr id="3" name="Straight Connector 2">
            <a:extLst>
              <a:ext uri="{FF2B5EF4-FFF2-40B4-BE49-F238E27FC236}">
                <a16:creationId xmlns:a16="http://schemas.microsoft.com/office/drawing/2014/main" id="{D39C568F-C74A-559E-D82D-44D741E35490}"/>
              </a:ext>
            </a:extLst>
          </p:cNvPr>
          <p:cNvCxnSpPr>
            <a:cxnSpLocks/>
            <a:stCxn id="6" idx="3"/>
            <a:endCxn id="26" idx="1"/>
          </p:cNvCxnSpPr>
          <p:nvPr/>
        </p:nvCxnSpPr>
        <p:spPr>
          <a:xfrm>
            <a:off x="4898027" y="3500771"/>
            <a:ext cx="346420" cy="31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C103BBC-AB98-A117-607A-A78033BCB8F3}"/>
              </a:ext>
            </a:extLst>
          </p:cNvPr>
          <p:cNvCxnSpPr>
            <a:cxnSpLocks/>
            <a:stCxn id="5" idx="3"/>
            <a:endCxn id="6" idx="1"/>
          </p:cNvCxnSpPr>
          <p:nvPr/>
        </p:nvCxnSpPr>
        <p:spPr>
          <a:xfrm>
            <a:off x="3584118" y="3497826"/>
            <a:ext cx="254498" cy="2945"/>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3E0F31D-15C1-1CF2-D7D4-6647F71CA163}"/>
              </a:ext>
            </a:extLst>
          </p:cNvPr>
          <p:cNvSpPr/>
          <p:nvPr/>
        </p:nvSpPr>
        <p:spPr>
          <a:xfrm>
            <a:off x="2464651" y="3228885"/>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6" name="Rectangle 5">
            <a:extLst>
              <a:ext uri="{FF2B5EF4-FFF2-40B4-BE49-F238E27FC236}">
                <a16:creationId xmlns:a16="http://schemas.microsoft.com/office/drawing/2014/main" id="{B0AB171A-119C-6CBF-9FEF-0AF21AD5C405}"/>
              </a:ext>
            </a:extLst>
          </p:cNvPr>
          <p:cNvSpPr/>
          <p:nvPr/>
        </p:nvSpPr>
        <p:spPr>
          <a:xfrm>
            <a:off x="3838616" y="3201714"/>
            <a:ext cx="1059411"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Folded Corner 20">
            <a:extLst>
              <a:ext uri="{FF2B5EF4-FFF2-40B4-BE49-F238E27FC236}">
                <a16:creationId xmlns:a16="http://schemas.microsoft.com/office/drawing/2014/main" id="{FF0DE839-36D2-1106-4B52-0BAD5A90574B}"/>
              </a:ext>
            </a:extLst>
          </p:cNvPr>
          <p:cNvSpPr/>
          <p:nvPr/>
        </p:nvSpPr>
        <p:spPr>
          <a:xfrm rot="16200000">
            <a:off x="2982404" y="3717556"/>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 name="Folded Corner 30">
            <a:extLst>
              <a:ext uri="{FF2B5EF4-FFF2-40B4-BE49-F238E27FC236}">
                <a16:creationId xmlns:a16="http://schemas.microsoft.com/office/drawing/2014/main" id="{633FDD05-EB36-378E-1D5F-6EDBD2691FEB}"/>
              </a:ext>
            </a:extLst>
          </p:cNvPr>
          <p:cNvSpPr/>
          <p:nvPr/>
        </p:nvSpPr>
        <p:spPr>
          <a:xfrm rot="16200000">
            <a:off x="1436919" y="2171899"/>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 name="Straight Connector 9">
            <a:extLst>
              <a:ext uri="{FF2B5EF4-FFF2-40B4-BE49-F238E27FC236}">
                <a16:creationId xmlns:a16="http://schemas.microsoft.com/office/drawing/2014/main" id="{0E58B403-435A-99D9-239E-3C9E602676EC}"/>
              </a:ext>
            </a:extLst>
          </p:cNvPr>
          <p:cNvCxnSpPr>
            <a:cxnSpLocks/>
          </p:cNvCxnSpPr>
          <p:nvPr/>
        </p:nvCxnSpPr>
        <p:spPr>
          <a:xfrm flipV="1">
            <a:off x="2499927" y="4292746"/>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DFA6BA-AD6A-FFB2-A33E-884341D701BD}"/>
              </a:ext>
            </a:extLst>
          </p:cNvPr>
          <p:cNvCxnSpPr>
            <a:cxnSpLocks/>
            <a:stCxn id="12" idx="1"/>
            <a:endCxn id="6" idx="0"/>
          </p:cNvCxnSpPr>
          <p:nvPr/>
        </p:nvCxnSpPr>
        <p:spPr>
          <a:xfrm>
            <a:off x="4367728" y="2639038"/>
            <a:ext cx="594" cy="56267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Folded Corner 81">
            <a:extLst>
              <a:ext uri="{FF2B5EF4-FFF2-40B4-BE49-F238E27FC236}">
                <a16:creationId xmlns:a16="http://schemas.microsoft.com/office/drawing/2014/main" id="{C9F66BE4-B552-9133-1014-D016B560B93A}"/>
              </a:ext>
            </a:extLst>
          </p:cNvPr>
          <p:cNvSpPr/>
          <p:nvPr/>
        </p:nvSpPr>
        <p:spPr>
          <a:xfrm rot="16200000">
            <a:off x="4055992" y="180595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3" name="Folded Corner 86">
            <a:extLst>
              <a:ext uri="{FF2B5EF4-FFF2-40B4-BE49-F238E27FC236}">
                <a16:creationId xmlns:a16="http://schemas.microsoft.com/office/drawing/2014/main" id="{88547B0F-2854-15E5-9C62-CB2350C03282}"/>
              </a:ext>
            </a:extLst>
          </p:cNvPr>
          <p:cNvSpPr/>
          <p:nvPr/>
        </p:nvSpPr>
        <p:spPr>
          <a:xfrm rot="16200000">
            <a:off x="4452866" y="3665182"/>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Folded Corner 96">
            <a:extLst>
              <a:ext uri="{FF2B5EF4-FFF2-40B4-BE49-F238E27FC236}">
                <a16:creationId xmlns:a16="http://schemas.microsoft.com/office/drawing/2014/main" id="{2A31AC85-B698-D170-7003-683F1941ABA8}"/>
              </a:ext>
            </a:extLst>
          </p:cNvPr>
          <p:cNvSpPr/>
          <p:nvPr/>
        </p:nvSpPr>
        <p:spPr>
          <a:xfrm rot="16200000">
            <a:off x="1502015" y="1386298"/>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 name="Straight Connector 16">
            <a:extLst>
              <a:ext uri="{FF2B5EF4-FFF2-40B4-BE49-F238E27FC236}">
                <a16:creationId xmlns:a16="http://schemas.microsoft.com/office/drawing/2014/main" id="{A20A3DF4-E265-7774-8E19-234A90F7D3A8}"/>
              </a:ext>
            </a:extLst>
          </p:cNvPr>
          <p:cNvCxnSpPr>
            <a:cxnSpLocks/>
          </p:cNvCxnSpPr>
          <p:nvPr/>
        </p:nvCxnSpPr>
        <p:spPr>
          <a:xfrm flipV="1">
            <a:off x="2286079" y="2310081"/>
            <a:ext cx="5745" cy="115582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32DAF0-31D5-F3C1-DE1C-450696DB50B5}"/>
              </a:ext>
            </a:extLst>
          </p:cNvPr>
          <p:cNvCxnSpPr>
            <a:cxnSpLocks/>
          </p:cNvCxnSpPr>
          <p:nvPr/>
        </p:nvCxnSpPr>
        <p:spPr>
          <a:xfrm>
            <a:off x="2281573" y="3465905"/>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9D7D3-5C7C-8C49-9894-1B84B85D066E}"/>
              </a:ext>
            </a:extLst>
          </p:cNvPr>
          <p:cNvCxnSpPr>
            <a:cxnSpLocks/>
          </p:cNvCxnSpPr>
          <p:nvPr/>
        </p:nvCxnSpPr>
        <p:spPr>
          <a:xfrm flipV="1">
            <a:off x="1505050" y="2981370"/>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A6AAC0-DC86-7297-A6A3-2B873F07EA28}"/>
              </a:ext>
            </a:extLst>
          </p:cNvPr>
          <p:cNvCxnSpPr>
            <a:cxnSpLocks/>
          </p:cNvCxnSpPr>
          <p:nvPr/>
        </p:nvCxnSpPr>
        <p:spPr>
          <a:xfrm>
            <a:off x="1505050" y="3067168"/>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6C5028FB-206A-857C-B8AB-05E80E9D80B9}"/>
              </a:ext>
            </a:extLst>
          </p:cNvPr>
          <p:cNvSpPr/>
          <p:nvPr/>
        </p:nvSpPr>
        <p:spPr>
          <a:xfrm rot="16200000">
            <a:off x="2679567" y="2134930"/>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2" name="Straight Connector 21">
            <a:extLst>
              <a:ext uri="{FF2B5EF4-FFF2-40B4-BE49-F238E27FC236}">
                <a16:creationId xmlns:a16="http://schemas.microsoft.com/office/drawing/2014/main" id="{C0062A4B-E0FA-32A4-F729-CA88C785D992}"/>
              </a:ext>
            </a:extLst>
          </p:cNvPr>
          <p:cNvCxnSpPr>
            <a:cxnSpLocks/>
          </p:cNvCxnSpPr>
          <p:nvPr/>
        </p:nvCxnSpPr>
        <p:spPr>
          <a:xfrm flipV="1">
            <a:off x="1489339" y="2161379"/>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D2AD07-5477-62AF-35FA-5194C63C85F5}"/>
              </a:ext>
            </a:extLst>
          </p:cNvPr>
          <p:cNvCxnSpPr>
            <a:cxnSpLocks/>
          </p:cNvCxnSpPr>
          <p:nvPr/>
        </p:nvCxnSpPr>
        <p:spPr>
          <a:xfrm>
            <a:off x="1489339" y="2298055"/>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4" name="Folded Corner 35">
            <a:extLst>
              <a:ext uri="{FF2B5EF4-FFF2-40B4-BE49-F238E27FC236}">
                <a16:creationId xmlns:a16="http://schemas.microsoft.com/office/drawing/2014/main" id="{ABB54E9F-D868-2566-0F2B-C434D262D9AE}"/>
              </a:ext>
            </a:extLst>
          </p:cNvPr>
          <p:cNvSpPr/>
          <p:nvPr/>
        </p:nvSpPr>
        <p:spPr>
          <a:xfrm rot="16200000">
            <a:off x="2675667" y="1302325"/>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5" name="Straight Connector 24">
            <a:extLst>
              <a:ext uri="{FF2B5EF4-FFF2-40B4-BE49-F238E27FC236}">
                <a16:creationId xmlns:a16="http://schemas.microsoft.com/office/drawing/2014/main" id="{C8DADF54-D9A1-F368-C8DB-8E4A69276256}"/>
              </a:ext>
            </a:extLst>
          </p:cNvPr>
          <p:cNvCxnSpPr>
            <a:cxnSpLocks/>
          </p:cNvCxnSpPr>
          <p:nvPr/>
        </p:nvCxnSpPr>
        <p:spPr>
          <a:xfrm flipV="1">
            <a:off x="2953118" y="2183955"/>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C83FA9-7915-AE32-9CB1-4EE7F560BB9A}"/>
              </a:ext>
            </a:extLst>
          </p:cNvPr>
          <p:cNvSpPr/>
          <p:nvPr/>
        </p:nvSpPr>
        <p:spPr>
          <a:xfrm>
            <a:off x="5244447" y="3142058"/>
            <a:ext cx="1360344" cy="72363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27" name="Straight Connector 26">
            <a:extLst>
              <a:ext uri="{FF2B5EF4-FFF2-40B4-BE49-F238E27FC236}">
                <a16:creationId xmlns:a16="http://schemas.microsoft.com/office/drawing/2014/main" id="{7C6FF0B7-07D6-7024-9338-117C75AA2DFD}"/>
              </a:ext>
            </a:extLst>
          </p:cNvPr>
          <p:cNvCxnSpPr>
            <a:cxnSpLocks/>
            <a:endCxn id="26" idx="0"/>
          </p:cNvCxnSpPr>
          <p:nvPr/>
        </p:nvCxnSpPr>
        <p:spPr>
          <a:xfrm>
            <a:off x="5924619" y="2518587"/>
            <a:ext cx="0" cy="62347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olded Corner 50">
            <a:extLst>
              <a:ext uri="{FF2B5EF4-FFF2-40B4-BE49-F238E27FC236}">
                <a16:creationId xmlns:a16="http://schemas.microsoft.com/office/drawing/2014/main" id="{5A3F86F8-1CD1-B707-EAE5-11534A5D7593}"/>
              </a:ext>
            </a:extLst>
          </p:cNvPr>
          <p:cNvSpPr/>
          <p:nvPr/>
        </p:nvSpPr>
        <p:spPr>
          <a:xfrm rot="16200000">
            <a:off x="5539753" y="1576693"/>
            <a:ext cx="668060" cy="145662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Folded Corner 54">
            <a:extLst>
              <a:ext uri="{FF2B5EF4-FFF2-40B4-BE49-F238E27FC236}">
                <a16:creationId xmlns:a16="http://schemas.microsoft.com/office/drawing/2014/main" id="{F0E9535C-AB73-EF3A-36D4-1ABA14CC1307}"/>
              </a:ext>
            </a:extLst>
          </p:cNvPr>
          <p:cNvSpPr/>
          <p:nvPr/>
        </p:nvSpPr>
        <p:spPr>
          <a:xfrm rot="16200000">
            <a:off x="5814680" y="3784529"/>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32" name="Straight Connector 31">
            <a:extLst>
              <a:ext uri="{FF2B5EF4-FFF2-40B4-BE49-F238E27FC236}">
                <a16:creationId xmlns:a16="http://schemas.microsoft.com/office/drawing/2014/main" id="{3033E59C-F344-06AC-1BD8-9F5E789E4510}"/>
              </a:ext>
            </a:extLst>
          </p:cNvPr>
          <p:cNvCxnSpPr>
            <a:cxnSpLocks/>
          </p:cNvCxnSpPr>
          <p:nvPr/>
        </p:nvCxnSpPr>
        <p:spPr>
          <a:xfrm flipV="1">
            <a:off x="2955686" y="2952146"/>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9A21C22-4F87-BFCF-B1E0-E7E52AB060D1}"/>
              </a:ext>
            </a:extLst>
          </p:cNvPr>
          <p:cNvSpPr txBox="1"/>
          <p:nvPr/>
        </p:nvSpPr>
        <p:spPr>
          <a:xfrm>
            <a:off x="2557235" y="4131329"/>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34" name="TextBox 33">
            <a:extLst>
              <a:ext uri="{FF2B5EF4-FFF2-40B4-BE49-F238E27FC236}">
                <a16:creationId xmlns:a16="http://schemas.microsoft.com/office/drawing/2014/main" id="{BA0508E2-6DEC-DBF9-E4C7-3D81EDE1AFB2}"/>
              </a:ext>
            </a:extLst>
          </p:cNvPr>
          <p:cNvSpPr txBox="1"/>
          <p:nvPr/>
        </p:nvSpPr>
        <p:spPr>
          <a:xfrm>
            <a:off x="2411627" y="3344982"/>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35" name="TextBox 34">
            <a:extLst>
              <a:ext uri="{FF2B5EF4-FFF2-40B4-BE49-F238E27FC236}">
                <a16:creationId xmlns:a16="http://schemas.microsoft.com/office/drawing/2014/main" id="{A7E2281B-0FA3-2F50-56C7-ADC87532F0E3}"/>
              </a:ext>
            </a:extLst>
          </p:cNvPr>
          <p:cNvSpPr txBox="1"/>
          <p:nvPr/>
        </p:nvSpPr>
        <p:spPr>
          <a:xfrm>
            <a:off x="3652839" y="330309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36" name="TextBox 35">
            <a:extLst>
              <a:ext uri="{FF2B5EF4-FFF2-40B4-BE49-F238E27FC236}">
                <a16:creationId xmlns:a16="http://schemas.microsoft.com/office/drawing/2014/main" id="{7EED437E-16A2-2F8E-5785-A281315DBD4A}"/>
              </a:ext>
            </a:extLst>
          </p:cNvPr>
          <p:cNvSpPr txBox="1"/>
          <p:nvPr/>
        </p:nvSpPr>
        <p:spPr>
          <a:xfrm>
            <a:off x="1115064" y="2393816"/>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37" name="TextBox 36">
            <a:extLst>
              <a:ext uri="{FF2B5EF4-FFF2-40B4-BE49-F238E27FC236}">
                <a16:creationId xmlns:a16="http://schemas.microsoft.com/office/drawing/2014/main" id="{8DD3EE74-3344-DB96-B511-91A8DBC98A81}"/>
              </a:ext>
            </a:extLst>
          </p:cNvPr>
          <p:cNvSpPr txBox="1"/>
          <p:nvPr/>
        </p:nvSpPr>
        <p:spPr>
          <a:xfrm>
            <a:off x="3807190" y="2043716"/>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38" name="TextBox 37">
            <a:extLst>
              <a:ext uri="{FF2B5EF4-FFF2-40B4-BE49-F238E27FC236}">
                <a16:creationId xmlns:a16="http://schemas.microsoft.com/office/drawing/2014/main" id="{278A6196-D828-7163-E01D-5A7497DEFF3B}"/>
              </a:ext>
            </a:extLst>
          </p:cNvPr>
          <p:cNvSpPr txBox="1"/>
          <p:nvPr/>
        </p:nvSpPr>
        <p:spPr>
          <a:xfrm>
            <a:off x="3952748" y="4149694"/>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39" name="TextBox 38">
            <a:extLst>
              <a:ext uri="{FF2B5EF4-FFF2-40B4-BE49-F238E27FC236}">
                <a16:creationId xmlns:a16="http://schemas.microsoft.com/office/drawing/2014/main" id="{1FAF27CA-CAA5-8FF2-91B5-40A5C931936A}"/>
              </a:ext>
            </a:extLst>
          </p:cNvPr>
          <p:cNvSpPr txBox="1"/>
          <p:nvPr/>
        </p:nvSpPr>
        <p:spPr>
          <a:xfrm>
            <a:off x="1062331" y="1710789"/>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40" name="TextBox 39">
            <a:extLst>
              <a:ext uri="{FF2B5EF4-FFF2-40B4-BE49-F238E27FC236}">
                <a16:creationId xmlns:a16="http://schemas.microsoft.com/office/drawing/2014/main" id="{8FC9B64E-1AE3-0335-325F-859647A66A03}"/>
              </a:ext>
            </a:extLst>
          </p:cNvPr>
          <p:cNvSpPr txBox="1"/>
          <p:nvPr/>
        </p:nvSpPr>
        <p:spPr>
          <a:xfrm>
            <a:off x="2322310" y="2485288"/>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41" name="TextBox 40">
            <a:extLst>
              <a:ext uri="{FF2B5EF4-FFF2-40B4-BE49-F238E27FC236}">
                <a16:creationId xmlns:a16="http://schemas.microsoft.com/office/drawing/2014/main" id="{CE7354F1-A09B-B49F-EA5E-AAE9F046FE48}"/>
              </a:ext>
            </a:extLst>
          </p:cNvPr>
          <p:cNvSpPr txBox="1"/>
          <p:nvPr/>
        </p:nvSpPr>
        <p:spPr>
          <a:xfrm>
            <a:off x="2237683" y="1667258"/>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42" name="TextBox 41">
            <a:extLst>
              <a:ext uri="{FF2B5EF4-FFF2-40B4-BE49-F238E27FC236}">
                <a16:creationId xmlns:a16="http://schemas.microsoft.com/office/drawing/2014/main" id="{9BD0AF8E-450B-555A-4249-76066C5E5148}"/>
              </a:ext>
            </a:extLst>
          </p:cNvPr>
          <p:cNvSpPr txBox="1"/>
          <p:nvPr/>
        </p:nvSpPr>
        <p:spPr>
          <a:xfrm>
            <a:off x="5207983" y="3185414"/>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43" name="TextBox 42">
            <a:extLst>
              <a:ext uri="{FF2B5EF4-FFF2-40B4-BE49-F238E27FC236}">
                <a16:creationId xmlns:a16="http://schemas.microsoft.com/office/drawing/2014/main" id="{123C5BF8-194D-616D-0C95-B1415F57AA96}"/>
              </a:ext>
            </a:extLst>
          </p:cNvPr>
          <p:cNvSpPr txBox="1"/>
          <p:nvPr/>
        </p:nvSpPr>
        <p:spPr>
          <a:xfrm>
            <a:off x="5069673" y="2015567"/>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44" name="TextBox 43">
            <a:extLst>
              <a:ext uri="{FF2B5EF4-FFF2-40B4-BE49-F238E27FC236}">
                <a16:creationId xmlns:a16="http://schemas.microsoft.com/office/drawing/2014/main" id="{A979A764-A5D9-07E9-4EE6-F5F77CC4703F}"/>
              </a:ext>
            </a:extLst>
          </p:cNvPr>
          <p:cNvSpPr txBox="1"/>
          <p:nvPr/>
        </p:nvSpPr>
        <p:spPr>
          <a:xfrm>
            <a:off x="5403896" y="4025435"/>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95" name="Straight Connector 94">
            <a:extLst>
              <a:ext uri="{FF2B5EF4-FFF2-40B4-BE49-F238E27FC236}">
                <a16:creationId xmlns:a16="http://schemas.microsoft.com/office/drawing/2014/main" id="{4FFB3B7E-0EA0-9BBC-E316-6D5452D960FD}"/>
              </a:ext>
            </a:extLst>
          </p:cNvPr>
          <p:cNvCxnSpPr>
            <a:cxnSpLocks/>
          </p:cNvCxnSpPr>
          <p:nvPr/>
        </p:nvCxnSpPr>
        <p:spPr>
          <a:xfrm flipV="1">
            <a:off x="3880117" y="4321268"/>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637D2-7955-405B-F5AB-B2FFA2679BE5}"/>
              </a:ext>
            </a:extLst>
          </p:cNvPr>
          <p:cNvCxnSpPr>
            <a:cxnSpLocks/>
          </p:cNvCxnSpPr>
          <p:nvPr/>
        </p:nvCxnSpPr>
        <p:spPr>
          <a:xfrm flipV="1">
            <a:off x="5406768" y="3862547"/>
            <a:ext cx="0" cy="4956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0A308DC-275B-8FB4-448D-018D061D1FBE}"/>
              </a:ext>
            </a:extLst>
          </p:cNvPr>
          <p:cNvCxnSpPr>
            <a:cxnSpLocks/>
          </p:cNvCxnSpPr>
          <p:nvPr/>
        </p:nvCxnSpPr>
        <p:spPr>
          <a:xfrm flipV="1">
            <a:off x="5403896" y="4346965"/>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847402B-3D69-AED1-71A3-33305A85DCC8}"/>
              </a:ext>
            </a:extLst>
          </p:cNvPr>
          <p:cNvCxnSpPr>
            <a:cxnSpLocks/>
          </p:cNvCxnSpPr>
          <p:nvPr/>
        </p:nvCxnSpPr>
        <p:spPr>
          <a:xfrm flipV="1">
            <a:off x="3880117" y="3808453"/>
            <a:ext cx="0" cy="5203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42A6848-13B2-005E-1D22-C16288FFB21F}"/>
              </a:ext>
            </a:extLst>
          </p:cNvPr>
          <p:cNvCxnSpPr>
            <a:cxnSpLocks/>
          </p:cNvCxnSpPr>
          <p:nvPr/>
        </p:nvCxnSpPr>
        <p:spPr>
          <a:xfrm flipV="1">
            <a:off x="2499927" y="3758226"/>
            <a:ext cx="0" cy="52679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83A71-4C7E-AB5F-239A-992F3DED25F1}"/>
              </a:ext>
            </a:extLst>
          </p:cNvPr>
          <p:cNvCxnSpPr>
            <a:cxnSpLocks/>
            <a:stCxn id="150" idx="3"/>
            <a:endCxn id="167" idx="1"/>
          </p:cNvCxnSpPr>
          <p:nvPr/>
        </p:nvCxnSpPr>
        <p:spPr>
          <a:xfrm>
            <a:off x="16510245" y="6662243"/>
            <a:ext cx="303616" cy="501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7C3AFE9-10DA-F150-4BF0-F2484398EA1A}"/>
              </a:ext>
            </a:extLst>
          </p:cNvPr>
          <p:cNvCxnSpPr>
            <a:cxnSpLocks/>
          </p:cNvCxnSpPr>
          <p:nvPr/>
        </p:nvCxnSpPr>
        <p:spPr>
          <a:xfrm>
            <a:off x="15153532" y="6638288"/>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851AEAB-8135-6996-2E35-206E54F7FF5B}"/>
              </a:ext>
            </a:extLst>
          </p:cNvPr>
          <p:cNvSpPr/>
          <p:nvPr/>
        </p:nvSpPr>
        <p:spPr>
          <a:xfrm>
            <a:off x="14034065" y="6381731"/>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0" name="Rectangle 149">
            <a:extLst>
              <a:ext uri="{FF2B5EF4-FFF2-40B4-BE49-F238E27FC236}">
                <a16:creationId xmlns:a16="http://schemas.microsoft.com/office/drawing/2014/main" id="{9A9128C7-8A52-5FBD-51D5-EFC62DF5615B}"/>
              </a:ext>
            </a:extLst>
          </p:cNvPr>
          <p:cNvSpPr/>
          <p:nvPr/>
        </p:nvSpPr>
        <p:spPr>
          <a:xfrm>
            <a:off x="15390778" y="6363186"/>
            <a:ext cx="1119467"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1" name="Folded Corner 20">
            <a:extLst>
              <a:ext uri="{FF2B5EF4-FFF2-40B4-BE49-F238E27FC236}">
                <a16:creationId xmlns:a16="http://schemas.microsoft.com/office/drawing/2014/main" id="{B5552C7B-0749-BF77-AC5B-EE431DA8FEE8}"/>
              </a:ext>
            </a:extLst>
          </p:cNvPr>
          <p:cNvSpPr/>
          <p:nvPr/>
        </p:nvSpPr>
        <p:spPr>
          <a:xfrm rot="16200000">
            <a:off x="14551818" y="6758264"/>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2" name="Folded Corner 30">
            <a:extLst>
              <a:ext uri="{FF2B5EF4-FFF2-40B4-BE49-F238E27FC236}">
                <a16:creationId xmlns:a16="http://schemas.microsoft.com/office/drawing/2014/main" id="{6DB9D8E0-3B13-D00A-C54C-1532ED40CB08}"/>
              </a:ext>
            </a:extLst>
          </p:cNvPr>
          <p:cNvSpPr/>
          <p:nvPr/>
        </p:nvSpPr>
        <p:spPr>
          <a:xfrm rot="16200000">
            <a:off x="13006333" y="5393767"/>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3" name="Straight Connector 152">
            <a:extLst>
              <a:ext uri="{FF2B5EF4-FFF2-40B4-BE49-F238E27FC236}">
                <a16:creationId xmlns:a16="http://schemas.microsoft.com/office/drawing/2014/main" id="{CF2DBAF7-BAE9-8C22-D665-A3C11AF61940}"/>
              </a:ext>
            </a:extLst>
          </p:cNvPr>
          <p:cNvCxnSpPr>
            <a:cxnSpLocks/>
          </p:cNvCxnSpPr>
          <p:nvPr/>
        </p:nvCxnSpPr>
        <p:spPr>
          <a:xfrm flipV="1">
            <a:off x="14069341" y="7333454"/>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3DD34AE-46FD-C94D-76F0-79F1AF568F32}"/>
              </a:ext>
            </a:extLst>
          </p:cNvPr>
          <p:cNvCxnSpPr>
            <a:cxnSpLocks/>
            <a:stCxn id="176" idx="2"/>
            <a:endCxn id="150" idx="0"/>
          </p:cNvCxnSpPr>
          <p:nvPr/>
        </p:nvCxnSpPr>
        <p:spPr>
          <a:xfrm flipH="1">
            <a:off x="15950512" y="5838649"/>
            <a:ext cx="2783" cy="5245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Folded Corner 81">
            <a:extLst>
              <a:ext uri="{FF2B5EF4-FFF2-40B4-BE49-F238E27FC236}">
                <a16:creationId xmlns:a16="http://schemas.microsoft.com/office/drawing/2014/main" id="{2D13618A-61EC-1114-ED1E-62C06E5E57B1}"/>
              </a:ext>
            </a:extLst>
          </p:cNvPr>
          <p:cNvSpPr/>
          <p:nvPr/>
        </p:nvSpPr>
        <p:spPr>
          <a:xfrm rot="16200000">
            <a:off x="15677162" y="500194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6" name="Folded Corner 86">
            <a:extLst>
              <a:ext uri="{FF2B5EF4-FFF2-40B4-BE49-F238E27FC236}">
                <a16:creationId xmlns:a16="http://schemas.microsoft.com/office/drawing/2014/main" id="{E3D0B35A-FE90-5531-1E0A-9169F6900011}"/>
              </a:ext>
            </a:extLst>
          </p:cNvPr>
          <p:cNvSpPr/>
          <p:nvPr/>
        </p:nvSpPr>
        <p:spPr>
          <a:xfrm rot="16200000">
            <a:off x="16022280" y="6705890"/>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7" name="Folded Corner 96">
            <a:extLst>
              <a:ext uri="{FF2B5EF4-FFF2-40B4-BE49-F238E27FC236}">
                <a16:creationId xmlns:a16="http://schemas.microsoft.com/office/drawing/2014/main" id="{67EEB28B-FE88-AE9F-209C-BC20039C6CB7}"/>
              </a:ext>
            </a:extLst>
          </p:cNvPr>
          <p:cNvSpPr/>
          <p:nvPr/>
        </p:nvSpPr>
        <p:spPr>
          <a:xfrm rot="16200000">
            <a:off x="13071429" y="4608166"/>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8" name="Straight Connector 157">
            <a:extLst>
              <a:ext uri="{FF2B5EF4-FFF2-40B4-BE49-F238E27FC236}">
                <a16:creationId xmlns:a16="http://schemas.microsoft.com/office/drawing/2014/main" id="{636BFF74-7CE6-C881-90D1-60633D2789E7}"/>
              </a:ext>
            </a:extLst>
          </p:cNvPr>
          <p:cNvCxnSpPr>
            <a:cxnSpLocks/>
          </p:cNvCxnSpPr>
          <p:nvPr/>
        </p:nvCxnSpPr>
        <p:spPr>
          <a:xfrm flipV="1">
            <a:off x="13848917" y="5525410"/>
            <a:ext cx="12987" cy="110065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348BB-481D-9071-36AC-A7802F4D3F8E}"/>
              </a:ext>
            </a:extLst>
          </p:cNvPr>
          <p:cNvCxnSpPr>
            <a:cxnSpLocks/>
          </p:cNvCxnSpPr>
          <p:nvPr/>
        </p:nvCxnSpPr>
        <p:spPr>
          <a:xfrm>
            <a:off x="13850987" y="6618751"/>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27ED77-5A86-999C-FE33-68DD5C19A35A}"/>
              </a:ext>
            </a:extLst>
          </p:cNvPr>
          <p:cNvCxnSpPr>
            <a:cxnSpLocks/>
          </p:cNvCxnSpPr>
          <p:nvPr/>
        </p:nvCxnSpPr>
        <p:spPr>
          <a:xfrm flipV="1">
            <a:off x="13074464" y="6203238"/>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5D0C90-B2A7-84FE-5575-80452305B0B8}"/>
              </a:ext>
            </a:extLst>
          </p:cNvPr>
          <p:cNvCxnSpPr>
            <a:cxnSpLocks/>
          </p:cNvCxnSpPr>
          <p:nvPr/>
        </p:nvCxnSpPr>
        <p:spPr>
          <a:xfrm>
            <a:off x="13074464" y="6289036"/>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2" name="Folded Corner 46">
            <a:extLst>
              <a:ext uri="{FF2B5EF4-FFF2-40B4-BE49-F238E27FC236}">
                <a16:creationId xmlns:a16="http://schemas.microsoft.com/office/drawing/2014/main" id="{759E45B8-9273-689C-C5E2-9FC15A225EB1}"/>
              </a:ext>
            </a:extLst>
          </p:cNvPr>
          <p:cNvSpPr/>
          <p:nvPr/>
        </p:nvSpPr>
        <p:spPr>
          <a:xfrm rot="16200000">
            <a:off x="14248981" y="5356798"/>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3" name="Straight Connector 162">
            <a:extLst>
              <a:ext uri="{FF2B5EF4-FFF2-40B4-BE49-F238E27FC236}">
                <a16:creationId xmlns:a16="http://schemas.microsoft.com/office/drawing/2014/main" id="{7AE8498D-58E9-6FEA-C919-B302DE6F2CDD}"/>
              </a:ext>
            </a:extLst>
          </p:cNvPr>
          <p:cNvCxnSpPr>
            <a:cxnSpLocks/>
          </p:cNvCxnSpPr>
          <p:nvPr/>
        </p:nvCxnSpPr>
        <p:spPr>
          <a:xfrm flipV="1">
            <a:off x="13058753" y="5383247"/>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1CE8392-92AF-FE5D-780D-A58DAB7B77B9}"/>
              </a:ext>
            </a:extLst>
          </p:cNvPr>
          <p:cNvCxnSpPr>
            <a:cxnSpLocks/>
          </p:cNvCxnSpPr>
          <p:nvPr/>
        </p:nvCxnSpPr>
        <p:spPr>
          <a:xfrm>
            <a:off x="13058753" y="5519923"/>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5" name="Folded Corner 35">
            <a:extLst>
              <a:ext uri="{FF2B5EF4-FFF2-40B4-BE49-F238E27FC236}">
                <a16:creationId xmlns:a16="http://schemas.microsoft.com/office/drawing/2014/main" id="{928B5614-A051-616F-5803-6370D1566E14}"/>
              </a:ext>
            </a:extLst>
          </p:cNvPr>
          <p:cNvSpPr/>
          <p:nvPr/>
        </p:nvSpPr>
        <p:spPr>
          <a:xfrm rot="16200000">
            <a:off x="14245081" y="4524193"/>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6" name="Straight Connector 165">
            <a:extLst>
              <a:ext uri="{FF2B5EF4-FFF2-40B4-BE49-F238E27FC236}">
                <a16:creationId xmlns:a16="http://schemas.microsoft.com/office/drawing/2014/main" id="{9573F355-6972-4519-8DD1-466B6436792A}"/>
              </a:ext>
            </a:extLst>
          </p:cNvPr>
          <p:cNvCxnSpPr>
            <a:cxnSpLocks/>
          </p:cNvCxnSpPr>
          <p:nvPr/>
        </p:nvCxnSpPr>
        <p:spPr>
          <a:xfrm flipV="1">
            <a:off x="14522532" y="5405823"/>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B30D33-6C49-6D67-6AF7-B713F077022B}"/>
              </a:ext>
            </a:extLst>
          </p:cNvPr>
          <p:cNvSpPr/>
          <p:nvPr/>
        </p:nvSpPr>
        <p:spPr>
          <a:xfrm>
            <a:off x="16813861" y="6333224"/>
            <a:ext cx="1360344" cy="66806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68" name="Straight Connector 167">
            <a:extLst>
              <a:ext uri="{FF2B5EF4-FFF2-40B4-BE49-F238E27FC236}">
                <a16:creationId xmlns:a16="http://schemas.microsoft.com/office/drawing/2014/main" id="{4BA854FD-F9D2-81BB-5577-75AB014F4EC3}"/>
              </a:ext>
            </a:extLst>
          </p:cNvPr>
          <p:cNvCxnSpPr>
            <a:cxnSpLocks/>
            <a:endCxn id="167" idx="0"/>
          </p:cNvCxnSpPr>
          <p:nvPr/>
        </p:nvCxnSpPr>
        <p:spPr>
          <a:xfrm>
            <a:off x="17490864" y="5739931"/>
            <a:ext cx="3169" cy="59329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9" name="Folded Corner 50">
            <a:extLst>
              <a:ext uri="{FF2B5EF4-FFF2-40B4-BE49-F238E27FC236}">
                <a16:creationId xmlns:a16="http://schemas.microsoft.com/office/drawing/2014/main" id="{6CC4C816-6C9D-862A-DAAF-D60FF9A690B2}"/>
              </a:ext>
            </a:extLst>
          </p:cNvPr>
          <p:cNvSpPr/>
          <p:nvPr/>
        </p:nvSpPr>
        <p:spPr>
          <a:xfrm rot="16200000">
            <a:off x="17132220" y="4794152"/>
            <a:ext cx="668060" cy="141368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0" name="Folded Corner 54">
            <a:extLst>
              <a:ext uri="{FF2B5EF4-FFF2-40B4-BE49-F238E27FC236}">
                <a16:creationId xmlns:a16="http://schemas.microsoft.com/office/drawing/2014/main" id="{AD2EE648-2EDF-C494-A8C7-89A12C9FFBDE}"/>
              </a:ext>
            </a:extLst>
          </p:cNvPr>
          <p:cNvSpPr/>
          <p:nvPr/>
        </p:nvSpPr>
        <p:spPr>
          <a:xfrm rot="16200000">
            <a:off x="17384094" y="6825237"/>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1" name="Straight Connector 170">
            <a:extLst>
              <a:ext uri="{FF2B5EF4-FFF2-40B4-BE49-F238E27FC236}">
                <a16:creationId xmlns:a16="http://schemas.microsoft.com/office/drawing/2014/main" id="{BDA47CF4-0CBB-A6C9-FA13-BB35A1552B9F}"/>
              </a:ext>
            </a:extLst>
          </p:cNvPr>
          <p:cNvCxnSpPr>
            <a:cxnSpLocks/>
          </p:cNvCxnSpPr>
          <p:nvPr/>
        </p:nvCxnSpPr>
        <p:spPr>
          <a:xfrm flipV="1">
            <a:off x="14525100" y="6174014"/>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68A8D55-3F7A-088B-711D-C80C80FEE77A}"/>
              </a:ext>
            </a:extLst>
          </p:cNvPr>
          <p:cNvSpPr txBox="1"/>
          <p:nvPr/>
        </p:nvSpPr>
        <p:spPr>
          <a:xfrm>
            <a:off x="14126649" y="7172037"/>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173" name="TextBox 172">
            <a:extLst>
              <a:ext uri="{FF2B5EF4-FFF2-40B4-BE49-F238E27FC236}">
                <a16:creationId xmlns:a16="http://schemas.microsoft.com/office/drawing/2014/main" id="{FD0BDED3-D314-8435-D0A8-BE16750A8A2B}"/>
              </a:ext>
            </a:extLst>
          </p:cNvPr>
          <p:cNvSpPr txBox="1"/>
          <p:nvPr/>
        </p:nvSpPr>
        <p:spPr>
          <a:xfrm>
            <a:off x="13964167" y="6480276"/>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174" name="TextBox 173">
            <a:extLst>
              <a:ext uri="{FF2B5EF4-FFF2-40B4-BE49-F238E27FC236}">
                <a16:creationId xmlns:a16="http://schemas.microsoft.com/office/drawing/2014/main" id="{9ABF39D8-E1C4-616E-7BC3-2602865E67CF}"/>
              </a:ext>
            </a:extLst>
          </p:cNvPr>
          <p:cNvSpPr txBox="1"/>
          <p:nvPr/>
        </p:nvSpPr>
        <p:spPr>
          <a:xfrm>
            <a:off x="15203400" y="645716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175" name="TextBox 174">
            <a:extLst>
              <a:ext uri="{FF2B5EF4-FFF2-40B4-BE49-F238E27FC236}">
                <a16:creationId xmlns:a16="http://schemas.microsoft.com/office/drawing/2014/main" id="{B03D3E0B-23E9-C4B2-5C27-5B28C57DBB32}"/>
              </a:ext>
            </a:extLst>
          </p:cNvPr>
          <p:cNvSpPr txBox="1"/>
          <p:nvPr/>
        </p:nvSpPr>
        <p:spPr>
          <a:xfrm>
            <a:off x="12684478" y="5615684"/>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176" name="TextBox 175">
            <a:extLst>
              <a:ext uri="{FF2B5EF4-FFF2-40B4-BE49-F238E27FC236}">
                <a16:creationId xmlns:a16="http://schemas.microsoft.com/office/drawing/2014/main" id="{7B49F679-24C4-462A-B7E1-6F260BA3095E}"/>
              </a:ext>
            </a:extLst>
          </p:cNvPr>
          <p:cNvSpPr txBox="1"/>
          <p:nvPr/>
        </p:nvSpPr>
        <p:spPr>
          <a:xfrm>
            <a:off x="15397319" y="5240537"/>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177" name="TextBox 176">
            <a:extLst>
              <a:ext uri="{FF2B5EF4-FFF2-40B4-BE49-F238E27FC236}">
                <a16:creationId xmlns:a16="http://schemas.microsoft.com/office/drawing/2014/main" id="{ADDE89E7-A09A-0332-6E34-3C6D0EFACBD1}"/>
              </a:ext>
            </a:extLst>
          </p:cNvPr>
          <p:cNvSpPr txBox="1"/>
          <p:nvPr/>
        </p:nvSpPr>
        <p:spPr>
          <a:xfrm>
            <a:off x="15522162" y="7190402"/>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178" name="TextBox 177">
            <a:extLst>
              <a:ext uri="{FF2B5EF4-FFF2-40B4-BE49-F238E27FC236}">
                <a16:creationId xmlns:a16="http://schemas.microsoft.com/office/drawing/2014/main" id="{99FCC75F-6D47-9AD2-AB0A-139BDE2FC21E}"/>
              </a:ext>
            </a:extLst>
          </p:cNvPr>
          <p:cNvSpPr txBox="1"/>
          <p:nvPr/>
        </p:nvSpPr>
        <p:spPr>
          <a:xfrm>
            <a:off x="12631745" y="4932657"/>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179" name="TextBox 178">
            <a:extLst>
              <a:ext uri="{FF2B5EF4-FFF2-40B4-BE49-F238E27FC236}">
                <a16:creationId xmlns:a16="http://schemas.microsoft.com/office/drawing/2014/main" id="{D929AF85-FB0A-DFEF-7024-2C8FF0572830}"/>
              </a:ext>
            </a:extLst>
          </p:cNvPr>
          <p:cNvSpPr txBox="1"/>
          <p:nvPr/>
        </p:nvSpPr>
        <p:spPr>
          <a:xfrm>
            <a:off x="13891724" y="5707156"/>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180" name="TextBox 179">
            <a:extLst>
              <a:ext uri="{FF2B5EF4-FFF2-40B4-BE49-F238E27FC236}">
                <a16:creationId xmlns:a16="http://schemas.microsoft.com/office/drawing/2014/main" id="{3F323806-872D-727E-9603-1CE42482611C}"/>
              </a:ext>
            </a:extLst>
          </p:cNvPr>
          <p:cNvSpPr txBox="1"/>
          <p:nvPr/>
        </p:nvSpPr>
        <p:spPr>
          <a:xfrm>
            <a:off x="13807097" y="4889126"/>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181" name="TextBox 180">
            <a:extLst>
              <a:ext uri="{FF2B5EF4-FFF2-40B4-BE49-F238E27FC236}">
                <a16:creationId xmlns:a16="http://schemas.microsoft.com/office/drawing/2014/main" id="{CD7CB0A7-9EDE-310E-03E3-EA69CBFEE71A}"/>
              </a:ext>
            </a:extLst>
          </p:cNvPr>
          <p:cNvSpPr txBox="1"/>
          <p:nvPr/>
        </p:nvSpPr>
        <p:spPr>
          <a:xfrm>
            <a:off x="16776711" y="6352062"/>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182" name="TextBox 181">
            <a:extLst>
              <a:ext uri="{FF2B5EF4-FFF2-40B4-BE49-F238E27FC236}">
                <a16:creationId xmlns:a16="http://schemas.microsoft.com/office/drawing/2014/main" id="{76E70312-7E13-1B6D-5977-38B8ABDF7C28}"/>
              </a:ext>
            </a:extLst>
          </p:cNvPr>
          <p:cNvSpPr txBox="1"/>
          <p:nvPr/>
        </p:nvSpPr>
        <p:spPr>
          <a:xfrm>
            <a:off x="16680028" y="5211558"/>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183" name="TextBox 182">
            <a:extLst>
              <a:ext uri="{FF2B5EF4-FFF2-40B4-BE49-F238E27FC236}">
                <a16:creationId xmlns:a16="http://schemas.microsoft.com/office/drawing/2014/main" id="{24DD8D8F-91A3-A006-DF4C-EEBC903F2668}"/>
              </a:ext>
            </a:extLst>
          </p:cNvPr>
          <p:cNvSpPr txBox="1"/>
          <p:nvPr/>
        </p:nvSpPr>
        <p:spPr>
          <a:xfrm>
            <a:off x="16973310" y="7066143"/>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184" name="Straight Connector 183">
            <a:extLst>
              <a:ext uri="{FF2B5EF4-FFF2-40B4-BE49-F238E27FC236}">
                <a16:creationId xmlns:a16="http://schemas.microsoft.com/office/drawing/2014/main" id="{06DF9F95-C6E2-5B88-C972-214F0C555BCA}"/>
              </a:ext>
            </a:extLst>
          </p:cNvPr>
          <p:cNvCxnSpPr>
            <a:cxnSpLocks/>
          </p:cNvCxnSpPr>
          <p:nvPr/>
        </p:nvCxnSpPr>
        <p:spPr>
          <a:xfrm flipV="1">
            <a:off x="15449531" y="7353350"/>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72EB248-5BD3-367D-BC26-5303007D736F}"/>
              </a:ext>
            </a:extLst>
          </p:cNvPr>
          <p:cNvCxnSpPr>
            <a:cxnSpLocks/>
          </p:cNvCxnSpPr>
          <p:nvPr/>
        </p:nvCxnSpPr>
        <p:spPr>
          <a:xfrm flipV="1">
            <a:off x="16976182" y="698998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C948D0F-AFC8-0A7C-AAD2-4170EAF03FE1}"/>
              </a:ext>
            </a:extLst>
          </p:cNvPr>
          <p:cNvCxnSpPr>
            <a:cxnSpLocks/>
          </p:cNvCxnSpPr>
          <p:nvPr/>
        </p:nvCxnSpPr>
        <p:spPr>
          <a:xfrm flipV="1">
            <a:off x="16973310" y="7387673"/>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D692A0C-D1BD-1F25-D247-FE9F16E7CAB3}"/>
              </a:ext>
            </a:extLst>
          </p:cNvPr>
          <p:cNvCxnSpPr>
            <a:cxnSpLocks/>
          </p:cNvCxnSpPr>
          <p:nvPr/>
        </p:nvCxnSpPr>
        <p:spPr>
          <a:xfrm flipV="1">
            <a:off x="15449531" y="69605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7C823F0-F7CC-EF16-36CD-E48779C1172D}"/>
              </a:ext>
            </a:extLst>
          </p:cNvPr>
          <p:cNvCxnSpPr>
            <a:cxnSpLocks/>
          </p:cNvCxnSpPr>
          <p:nvPr/>
        </p:nvCxnSpPr>
        <p:spPr>
          <a:xfrm flipV="1">
            <a:off x="14069341" y="69167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9" name="Picture 248">
            <a:extLst>
              <a:ext uri="{FF2B5EF4-FFF2-40B4-BE49-F238E27FC236}">
                <a16:creationId xmlns:a16="http://schemas.microsoft.com/office/drawing/2014/main" id="{37DBFF8D-FB0C-CA41-3B4E-D7FC8B93DC4E}"/>
              </a:ext>
            </a:extLst>
          </p:cNvPr>
          <p:cNvPicPr>
            <a:picLocks noChangeAspect="1"/>
          </p:cNvPicPr>
          <p:nvPr/>
        </p:nvPicPr>
        <p:blipFill rotWithShape="1">
          <a:blip r:embed="rId3"/>
          <a:srcRect t="575" r="337" b="435"/>
          <a:stretch/>
        </p:blipFill>
        <p:spPr>
          <a:xfrm>
            <a:off x="3166769" y="1424111"/>
            <a:ext cx="7936102" cy="4324699"/>
          </a:xfrm>
          <a:prstGeom prst="rect">
            <a:avLst/>
          </a:prstGeom>
        </p:spPr>
      </p:pic>
    </p:spTree>
    <p:extLst>
      <p:ext uri="{BB962C8B-B14F-4D97-AF65-F5344CB8AC3E}">
        <p14:creationId xmlns:p14="http://schemas.microsoft.com/office/powerpoint/2010/main" val="344031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10">
            <a:extLst>
              <a:ext uri="{FF2B5EF4-FFF2-40B4-BE49-F238E27FC236}">
                <a16:creationId xmlns:a16="http://schemas.microsoft.com/office/drawing/2014/main" id="{10821AAB-99EC-DCF4-8289-28FD9B3061E7}"/>
              </a:ext>
            </a:extLst>
          </p:cNvPr>
          <p:cNvSpPr/>
          <p:nvPr/>
        </p:nvSpPr>
        <p:spPr>
          <a:xfrm rot="16200000">
            <a:off x="11391777" y="670332"/>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TextBox 4">
            <a:extLst>
              <a:ext uri="{FF2B5EF4-FFF2-40B4-BE49-F238E27FC236}">
                <a16:creationId xmlns:a16="http://schemas.microsoft.com/office/drawing/2014/main" id="{1597FDC9-6A43-758D-1292-6F08998116A7}"/>
              </a:ext>
            </a:extLst>
          </p:cNvPr>
          <p:cNvSpPr txBox="1"/>
          <p:nvPr/>
        </p:nvSpPr>
        <p:spPr>
          <a:xfrm>
            <a:off x="10948947" y="1143956"/>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6" name="Folded Corner 12">
            <a:extLst>
              <a:ext uri="{FF2B5EF4-FFF2-40B4-BE49-F238E27FC236}">
                <a16:creationId xmlns:a16="http://schemas.microsoft.com/office/drawing/2014/main" id="{65A6659E-1C43-7674-FF16-CD8D034C5D2C}"/>
              </a:ext>
            </a:extLst>
          </p:cNvPr>
          <p:cNvSpPr/>
          <p:nvPr/>
        </p:nvSpPr>
        <p:spPr>
          <a:xfrm rot="16200000">
            <a:off x="12960674" y="6703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8E23A931-07F5-793F-A664-EAA1027D94DC}"/>
              </a:ext>
            </a:extLst>
          </p:cNvPr>
          <p:cNvSpPr txBox="1"/>
          <p:nvPr/>
        </p:nvSpPr>
        <p:spPr>
          <a:xfrm>
            <a:off x="12594128" y="1147623"/>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8" name="Folded Corner 14">
            <a:extLst>
              <a:ext uri="{FF2B5EF4-FFF2-40B4-BE49-F238E27FC236}">
                <a16:creationId xmlns:a16="http://schemas.microsoft.com/office/drawing/2014/main" id="{4FB113C6-1345-ED58-1900-D7BD30C9834F}"/>
              </a:ext>
            </a:extLst>
          </p:cNvPr>
          <p:cNvSpPr/>
          <p:nvPr/>
        </p:nvSpPr>
        <p:spPr>
          <a:xfrm rot="16200000">
            <a:off x="11391778" y="158967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5DCA21CB-E786-8124-47C4-4BB17429FF48}"/>
              </a:ext>
            </a:extLst>
          </p:cNvPr>
          <p:cNvSpPr txBox="1"/>
          <p:nvPr/>
        </p:nvSpPr>
        <p:spPr>
          <a:xfrm>
            <a:off x="11002233" y="2111278"/>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10" name="Rectangle 9">
            <a:extLst>
              <a:ext uri="{FF2B5EF4-FFF2-40B4-BE49-F238E27FC236}">
                <a16:creationId xmlns:a16="http://schemas.microsoft.com/office/drawing/2014/main" id="{4AF8374B-A835-0338-DC33-81AFF1FE0124}"/>
              </a:ext>
            </a:extLst>
          </p:cNvPr>
          <p:cNvSpPr/>
          <p:nvPr/>
        </p:nvSpPr>
        <p:spPr>
          <a:xfrm>
            <a:off x="11866465" y="2963123"/>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1" name="TextBox 10">
            <a:extLst>
              <a:ext uri="{FF2B5EF4-FFF2-40B4-BE49-F238E27FC236}">
                <a16:creationId xmlns:a16="http://schemas.microsoft.com/office/drawing/2014/main" id="{5E779410-26E5-1D42-5D0F-443F5591375F}"/>
              </a:ext>
            </a:extLst>
          </p:cNvPr>
          <p:cNvSpPr txBox="1"/>
          <p:nvPr/>
        </p:nvSpPr>
        <p:spPr>
          <a:xfrm>
            <a:off x="11898519" y="2982271"/>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cxnSp>
        <p:nvCxnSpPr>
          <p:cNvPr id="12" name="Straight Connector 11">
            <a:extLst>
              <a:ext uri="{FF2B5EF4-FFF2-40B4-BE49-F238E27FC236}">
                <a16:creationId xmlns:a16="http://schemas.microsoft.com/office/drawing/2014/main" id="{F58236F8-E00C-3F2A-E01D-5AB82010A15B}"/>
              </a:ext>
            </a:extLst>
          </p:cNvPr>
          <p:cNvCxnSpPr>
            <a:cxnSpLocks/>
          </p:cNvCxnSpPr>
          <p:nvPr/>
        </p:nvCxnSpPr>
        <p:spPr>
          <a:xfrm>
            <a:off x="11697231" y="1679389"/>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A4E5E33-D77A-E8D0-F62B-54FEB2256760}"/>
              </a:ext>
            </a:extLst>
          </p:cNvPr>
          <p:cNvCxnSpPr>
            <a:cxnSpLocks/>
          </p:cNvCxnSpPr>
          <p:nvPr/>
        </p:nvCxnSpPr>
        <p:spPr>
          <a:xfrm>
            <a:off x="13240666" y="1698383"/>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5D4F8D-2952-D8CB-65BF-2CCBB385A185}"/>
              </a:ext>
            </a:extLst>
          </p:cNvPr>
          <p:cNvCxnSpPr>
            <a:cxnSpLocks/>
          </p:cNvCxnSpPr>
          <p:nvPr/>
        </p:nvCxnSpPr>
        <p:spPr>
          <a:xfrm>
            <a:off x="11697231" y="1801072"/>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AA45B7-5995-F131-2ABA-C6C663229F5E}"/>
              </a:ext>
            </a:extLst>
          </p:cNvPr>
          <p:cNvCxnSpPr>
            <a:cxnSpLocks/>
          </p:cNvCxnSpPr>
          <p:nvPr/>
        </p:nvCxnSpPr>
        <p:spPr>
          <a:xfrm>
            <a:off x="11697231" y="2613006"/>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9B2FEE-4CCC-6A68-52D3-4485C4C005C5}"/>
              </a:ext>
            </a:extLst>
          </p:cNvPr>
          <p:cNvCxnSpPr>
            <a:cxnSpLocks/>
          </p:cNvCxnSpPr>
          <p:nvPr/>
        </p:nvCxnSpPr>
        <p:spPr>
          <a:xfrm>
            <a:off x="13240963" y="2616090"/>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FDA6C4-4670-52A7-5548-8BBB7950BCCC}"/>
              </a:ext>
            </a:extLst>
          </p:cNvPr>
          <p:cNvCxnSpPr>
            <a:cxnSpLocks/>
          </p:cNvCxnSpPr>
          <p:nvPr/>
        </p:nvCxnSpPr>
        <p:spPr>
          <a:xfrm>
            <a:off x="11697231" y="2726453"/>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51DCB7-3C11-E9A3-203A-B3DCD391EA82}"/>
              </a:ext>
            </a:extLst>
          </p:cNvPr>
          <p:cNvCxnSpPr>
            <a:cxnSpLocks/>
          </p:cNvCxnSpPr>
          <p:nvPr/>
        </p:nvCxnSpPr>
        <p:spPr>
          <a:xfrm>
            <a:off x="12494775" y="1796788"/>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3507D4-1C1A-4455-951F-65617206F665}"/>
              </a:ext>
            </a:extLst>
          </p:cNvPr>
          <p:cNvCxnSpPr>
            <a:cxnSpLocks/>
            <a:stCxn id="10" idx="3"/>
          </p:cNvCxnSpPr>
          <p:nvPr/>
        </p:nvCxnSpPr>
        <p:spPr>
          <a:xfrm>
            <a:off x="13618133" y="3331027"/>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7139832F-3762-FD86-F5A0-D408F4FBA22B}"/>
              </a:ext>
            </a:extLst>
          </p:cNvPr>
          <p:cNvSpPr/>
          <p:nvPr/>
        </p:nvSpPr>
        <p:spPr>
          <a:xfrm>
            <a:off x="1519728" y="1374544"/>
            <a:ext cx="6271404" cy="25330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EB Development for Swarm</a:t>
            </a:r>
          </a:p>
        </p:txBody>
      </p:sp>
      <p:sp>
        <p:nvSpPr>
          <p:cNvPr id="21" name="Pentagon 20">
            <a:extLst>
              <a:ext uri="{FF2B5EF4-FFF2-40B4-BE49-F238E27FC236}">
                <a16:creationId xmlns:a16="http://schemas.microsoft.com/office/drawing/2014/main" id="{7926F862-D217-D18B-7952-3862F37E35AC}"/>
              </a:ext>
            </a:extLst>
          </p:cNvPr>
          <p:cNvSpPr/>
          <p:nvPr/>
        </p:nvSpPr>
        <p:spPr>
          <a:xfrm rot="10800000" flipV="1">
            <a:off x="1519728" y="2747949"/>
            <a:ext cx="6271404" cy="25330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Feedback and Iterate</a:t>
            </a:r>
          </a:p>
        </p:txBody>
      </p:sp>
      <p:sp>
        <p:nvSpPr>
          <p:cNvPr id="22" name="Folded Corner 10">
            <a:extLst>
              <a:ext uri="{FF2B5EF4-FFF2-40B4-BE49-F238E27FC236}">
                <a16:creationId xmlns:a16="http://schemas.microsoft.com/office/drawing/2014/main" id="{146B4507-45FD-C9D3-F922-B7D4BA230CA9}"/>
              </a:ext>
            </a:extLst>
          </p:cNvPr>
          <p:cNvSpPr/>
          <p:nvPr/>
        </p:nvSpPr>
        <p:spPr>
          <a:xfrm rot="16200000">
            <a:off x="616654" y="1716162"/>
            <a:ext cx="562845" cy="949904"/>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sp>
        <p:nvSpPr>
          <p:cNvPr id="23" name="TextBox 22">
            <a:extLst>
              <a:ext uri="{FF2B5EF4-FFF2-40B4-BE49-F238E27FC236}">
                <a16:creationId xmlns:a16="http://schemas.microsoft.com/office/drawing/2014/main" id="{B89C7E3E-BC41-4A58-E0E9-00BD1B61B295}"/>
              </a:ext>
            </a:extLst>
          </p:cNvPr>
          <p:cNvSpPr txBox="1"/>
          <p:nvPr/>
        </p:nvSpPr>
        <p:spPr>
          <a:xfrm>
            <a:off x="327021" y="1953222"/>
            <a:ext cx="1141377" cy="467179"/>
          </a:xfrm>
          <a:prstGeom prst="rect">
            <a:avLst/>
          </a:prstGeom>
          <a:noFill/>
        </p:spPr>
        <p:txBody>
          <a:bodyPr wrap="square" lIns="0" tIns="0" rIns="0" bIns="0" rtlCol="0" anchor="t">
            <a:spAutoFit/>
          </a:bodyPr>
          <a:lstStyle/>
          <a:p>
            <a:pPr algn="ctr">
              <a:lnSpc>
                <a:spcPts val="1200"/>
              </a:lnSpc>
            </a:pPr>
            <a:r>
              <a:rPr lang="en-GB" sz="1300" dirty="0"/>
              <a:t>System</a:t>
            </a:r>
            <a:br>
              <a:rPr lang="en-GB" sz="1300" dirty="0"/>
            </a:br>
            <a:r>
              <a:rPr lang="en-GB" sz="1300" dirty="0"/>
              <a:t>Safety Requirements</a:t>
            </a:r>
            <a:endParaRPr lang="en-GB" sz="1300" dirty="0">
              <a:cs typeface="Arial"/>
            </a:endParaRPr>
          </a:p>
        </p:txBody>
      </p:sp>
      <p:sp>
        <p:nvSpPr>
          <p:cNvPr id="25" name="TextBox 24">
            <a:extLst>
              <a:ext uri="{FF2B5EF4-FFF2-40B4-BE49-F238E27FC236}">
                <a16:creationId xmlns:a16="http://schemas.microsoft.com/office/drawing/2014/main" id="{B8C47711-8D23-945B-BC1B-DFF01D990A6C}"/>
              </a:ext>
            </a:extLst>
          </p:cNvPr>
          <p:cNvSpPr txBox="1"/>
          <p:nvPr/>
        </p:nvSpPr>
        <p:spPr>
          <a:xfrm>
            <a:off x="7914355" y="2002025"/>
            <a:ext cx="1081596" cy="436402"/>
          </a:xfrm>
          <a:prstGeom prst="rect">
            <a:avLst/>
          </a:prstGeom>
          <a:noFill/>
        </p:spPr>
        <p:txBody>
          <a:bodyPr wrap="square" lIns="121920" tIns="60960" rIns="121920" bIns="60960" rtlCol="0" anchor="t">
            <a:spAutoFit/>
          </a:bodyPr>
          <a:lstStyle/>
          <a:p>
            <a:pPr algn="ctr">
              <a:lnSpc>
                <a:spcPts val="1200"/>
              </a:lnSpc>
            </a:pPr>
            <a:r>
              <a:rPr lang="en-GB" sz="1300" dirty="0"/>
              <a:t>Safety Case for Swarm </a:t>
            </a:r>
            <a:endParaRPr lang="en-GB" sz="1300" dirty="0">
              <a:cs typeface="Arial"/>
            </a:endParaRPr>
          </a:p>
        </p:txBody>
      </p:sp>
      <p:sp>
        <p:nvSpPr>
          <p:cNvPr id="26" name="Rectangle 25">
            <a:extLst>
              <a:ext uri="{FF2B5EF4-FFF2-40B4-BE49-F238E27FC236}">
                <a16:creationId xmlns:a16="http://schemas.microsoft.com/office/drawing/2014/main" id="{99C0E08C-F17F-CC82-E0BA-47A6439B919D}"/>
              </a:ext>
            </a:extLst>
          </p:cNvPr>
          <p:cNvSpPr/>
          <p:nvPr/>
        </p:nvSpPr>
        <p:spPr>
          <a:xfrm>
            <a:off x="1521665" y="1899760"/>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27" name="TextBox 26">
            <a:extLst>
              <a:ext uri="{FF2B5EF4-FFF2-40B4-BE49-F238E27FC236}">
                <a16:creationId xmlns:a16="http://schemas.microsoft.com/office/drawing/2014/main" id="{0E265C16-09EF-7DD6-2482-15202AF1B819}"/>
              </a:ext>
            </a:extLst>
          </p:cNvPr>
          <p:cNvSpPr txBox="1"/>
          <p:nvPr/>
        </p:nvSpPr>
        <p:spPr>
          <a:xfrm>
            <a:off x="1533866" y="1919215"/>
            <a:ext cx="906220" cy="562846"/>
          </a:xfrm>
          <a:prstGeom prst="rect">
            <a:avLst/>
          </a:prstGeom>
          <a:solidFill>
            <a:schemeClr val="bg2">
              <a:lumMod val="90000"/>
            </a:schemeClr>
          </a:solidFill>
        </p:spPr>
        <p:txBody>
          <a:bodyPr wrap="square" rtlCol="0">
            <a:spAutoFit/>
          </a:bodyPr>
          <a:lstStyle/>
          <a:p>
            <a:pPr algn="ctr">
              <a:lnSpc>
                <a:spcPts val="1200"/>
              </a:lnSpc>
            </a:pPr>
            <a:r>
              <a:rPr lang="en-GB" sz="1200" dirty="0"/>
              <a:t>1. EB Safety Assurance Scoping</a:t>
            </a:r>
          </a:p>
        </p:txBody>
      </p:sp>
      <p:sp>
        <p:nvSpPr>
          <p:cNvPr id="30" name="TextBox 29">
            <a:extLst>
              <a:ext uri="{FF2B5EF4-FFF2-40B4-BE49-F238E27FC236}">
                <a16:creationId xmlns:a16="http://schemas.microsoft.com/office/drawing/2014/main" id="{3D0AE7D1-4CF3-3E18-CC42-9EE4EF8BFEB9}"/>
              </a:ext>
            </a:extLst>
          </p:cNvPr>
          <p:cNvSpPr txBox="1"/>
          <p:nvPr/>
        </p:nvSpPr>
        <p:spPr>
          <a:xfrm>
            <a:off x="2390573" y="4508520"/>
            <a:ext cx="6357668" cy="923330"/>
          </a:xfrm>
          <a:prstGeom prst="rect">
            <a:avLst/>
          </a:prstGeom>
          <a:noFill/>
        </p:spPr>
        <p:txBody>
          <a:bodyPr wrap="square">
            <a:spAutoFit/>
          </a:bodyPr>
          <a:lstStyle/>
          <a:p>
            <a:r>
              <a:rPr lang="en-GB" dirty="0" err="1"/>
              <a:t>AERoS</a:t>
            </a:r>
            <a:r>
              <a:rPr lang="en-GB" dirty="0"/>
              <a:t> is iterative by design, and contains six stages where assurance activities are performed in parallel to the development activities. </a:t>
            </a:r>
          </a:p>
        </p:txBody>
      </p:sp>
      <p:sp>
        <p:nvSpPr>
          <p:cNvPr id="42" name="Rectangle 41">
            <a:extLst>
              <a:ext uri="{FF2B5EF4-FFF2-40B4-BE49-F238E27FC236}">
                <a16:creationId xmlns:a16="http://schemas.microsoft.com/office/drawing/2014/main" id="{8365D02E-AD75-C1F0-153E-78D39C0CD254}"/>
              </a:ext>
            </a:extLst>
          </p:cNvPr>
          <p:cNvSpPr/>
          <p:nvPr/>
        </p:nvSpPr>
        <p:spPr>
          <a:xfrm>
            <a:off x="2606577" y="1894538"/>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3" name="TextBox 42">
            <a:extLst>
              <a:ext uri="{FF2B5EF4-FFF2-40B4-BE49-F238E27FC236}">
                <a16:creationId xmlns:a16="http://schemas.microsoft.com/office/drawing/2014/main" id="{63C851F2-A598-E070-4AFF-A62C26A7CAB0}"/>
              </a:ext>
            </a:extLst>
          </p:cNvPr>
          <p:cNvSpPr txBox="1"/>
          <p:nvPr/>
        </p:nvSpPr>
        <p:spPr>
          <a:xfrm>
            <a:off x="2611692" y="1976762"/>
            <a:ext cx="906220" cy="461665"/>
          </a:xfrm>
          <a:prstGeom prst="rect">
            <a:avLst/>
          </a:prstGeom>
          <a:solidFill>
            <a:schemeClr val="bg2">
              <a:lumMod val="90000"/>
            </a:schemeClr>
          </a:solidFill>
        </p:spPr>
        <p:txBody>
          <a:bodyPr wrap="square" lIns="0" tIns="0" rIns="0" bIns="0" rtlCol="0">
            <a:spAutoFit/>
          </a:bodyPr>
          <a:lstStyle/>
          <a:p>
            <a:pPr algn="ctr">
              <a:lnSpc>
                <a:spcPts val="1200"/>
              </a:lnSpc>
            </a:pPr>
            <a:r>
              <a:rPr lang="en-GB" sz="1200" dirty="0"/>
              <a:t>2. EB Safety Requirements Assurance</a:t>
            </a:r>
          </a:p>
        </p:txBody>
      </p:sp>
      <p:sp>
        <p:nvSpPr>
          <p:cNvPr id="44" name="Rectangle 43">
            <a:extLst>
              <a:ext uri="{FF2B5EF4-FFF2-40B4-BE49-F238E27FC236}">
                <a16:creationId xmlns:a16="http://schemas.microsoft.com/office/drawing/2014/main" id="{8017490D-35E8-8F6C-1328-B376B343D3A0}"/>
              </a:ext>
            </a:extLst>
          </p:cNvPr>
          <p:cNvSpPr/>
          <p:nvPr/>
        </p:nvSpPr>
        <p:spPr>
          <a:xfrm>
            <a:off x="3694774" y="1894538"/>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6" name="Rectangle 45">
            <a:extLst>
              <a:ext uri="{FF2B5EF4-FFF2-40B4-BE49-F238E27FC236}">
                <a16:creationId xmlns:a16="http://schemas.microsoft.com/office/drawing/2014/main" id="{3FFE0581-B36F-AADE-156E-B81C02467D2D}"/>
              </a:ext>
            </a:extLst>
          </p:cNvPr>
          <p:cNvSpPr/>
          <p:nvPr/>
        </p:nvSpPr>
        <p:spPr>
          <a:xfrm>
            <a:off x="4779686" y="1889316"/>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8" name="Rectangle 47">
            <a:extLst>
              <a:ext uri="{FF2B5EF4-FFF2-40B4-BE49-F238E27FC236}">
                <a16:creationId xmlns:a16="http://schemas.microsoft.com/office/drawing/2014/main" id="{6F163BBD-254F-0F75-E9F2-2504654EAF1B}"/>
              </a:ext>
            </a:extLst>
          </p:cNvPr>
          <p:cNvSpPr/>
          <p:nvPr/>
        </p:nvSpPr>
        <p:spPr>
          <a:xfrm>
            <a:off x="5842983" y="1893740"/>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50" name="Rectangle 49">
            <a:extLst>
              <a:ext uri="{FF2B5EF4-FFF2-40B4-BE49-F238E27FC236}">
                <a16:creationId xmlns:a16="http://schemas.microsoft.com/office/drawing/2014/main" id="{66F193F2-AA54-C29E-D7D5-F953F0B81960}"/>
              </a:ext>
            </a:extLst>
          </p:cNvPr>
          <p:cNvSpPr/>
          <p:nvPr/>
        </p:nvSpPr>
        <p:spPr>
          <a:xfrm>
            <a:off x="6910643" y="1888518"/>
            <a:ext cx="925198" cy="58230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cxnSp>
        <p:nvCxnSpPr>
          <p:cNvPr id="53" name="Straight Connector 52">
            <a:extLst>
              <a:ext uri="{FF2B5EF4-FFF2-40B4-BE49-F238E27FC236}">
                <a16:creationId xmlns:a16="http://schemas.microsoft.com/office/drawing/2014/main" id="{E156901E-D064-938B-A053-94677106DE74}"/>
              </a:ext>
            </a:extLst>
          </p:cNvPr>
          <p:cNvCxnSpPr>
            <a:cxnSpLocks/>
          </p:cNvCxnSpPr>
          <p:nvPr/>
        </p:nvCxnSpPr>
        <p:spPr>
          <a:xfrm flipV="1">
            <a:off x="1993571" y="1630885"/>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C5A03A-D2C4-7905-E021-054F39CB033C}"/>
              </a:ext>
            </a:extLst>
          </p:cNvPr>
          <p:cNvCxnSpPr>
            <a:cxnSpLocks/>
          </p:cNvCxnSpPr>
          <p:nvPr/>
        </p:nvCxnSpPr>
        <p:spPr>
          <a:xfrm flipV="1">
            <a:off x="1984264" y="247706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A44A2E7-CC87-1C79-DEDB-0B5F5919D3B0}"/>
              </a:ext>
            </a:extLst>
          </p:cNvPr>
          <p:cNvSpPr txBox="1"/>
          <p:nvPr/>
        </p:nvSpPr>
        <p:spPr>
          <a:xfrm>
            <a:off x="3732010" y="2040298"/>
            <a:ext cx="872201" cy="309893"/>
          </a:xfrm>
          <a:prstGeom prst="rect">
            <a:avLst/>
          </a:prstGeom>
          <a:solidFill>
            <a:schemeClr val="bg2">
              <a:lumMod val="90000"/>
            </a:schemeClr>
          </a:solidFill>
        </p:spPr>
        <p:txBody>
          <a:bodyPr wrap="square" lIns="0" tIns="0" rIns="0" bIns="0" rtlCol="0">
            <a:spAutoFit/>
          </a:bodyPr>
          <a:lstStyle/>
          <a:p>
            <a:pPr algn="ctr">
              <a:lnSpc>
                <a:spcPts val="1200"/>
              </a:lnSpc>
            </a:pPr>
            <a:r>
              <a:rPr lang="en-GB" sz="1200" dirty="0"/>
              <a:t>3. Data Management</a:t>
            </a:r>
          </a:p>
        </p:txBody>
      </p:sp>
      <p:sp>
        <p:nvSpPr>
          <p:cNvPr id="57" name="TextBox 56">
            <a:extLst>
              <a:ext uri="{FF2B5EF4-FFF2-40B4-BE49-F238E27FC236}">
                <a16:creationId xmlns:a16="http://schemas.microsoft.com/office/drawing/2014/main" id="{67E32EA5-6EF8-644D-41F9-6FEF327E5F2C}"/>
              </a:ext>
            </a:extLst>
          </p:cNvPr>
          <p:cNvSpPr txBox="1"/>
          <p:nvPr/>
        </p:nvSpPr>
        <p:spPr>
          <a:xfrm>
            <a:off x="4820838" y="2115058"/>
            <a:ext cx="857934" cy="156005"/>
          </a:xfrm>
          <a:prstGeom prst="rect">
            <a:avLst/>
          </a:prstGeom>
          <a:solidFill>
            <a:schemeClr val="bg2">
              <a:lumMod val="90000"/>
            </a:schemeClr>
          </a:solidFill>
        </p:spPr>
        <p:txBody>
          <a:bodyPr wrap="square" lIns="0" tIns="0" rIns="0" bIns="0" rtlCol="0">
            <a:spAutoFit/>
          </a:bodyPr>
          <a:lstStyle/>
          <a:p>
            <a:pPr algn="ctr">
              <a:lnSpc>
                <a:spcPts val="1200"/>
              </a:lnSpc>
            </a:pPr>
            <a:r>
              <a:rPr lang="en-GB" sz="1200" dirty="0"/>
              <a:t>4. Model EB</a:t>
            </a:r>
          </a:p>
        </p:txBody>
      </p:sp>
      <p:sp>
        <p:nvSpPr>
          <p:cNvPr id="58" name="TextBox 57">
            <a:extLst>
              <a:ext uri="{FF2B5EF4-FFF2-40B4-BE49-F238E27FC236}">
                <a16:creationId xmlns:a16="http://schemas.microsoft.com/office/drawing/2014/main" id="{276C5D89-067B-7003-467B-34075BACA9C6}"/>
              </a:ext>
            </a:extLst>
          </p:cNvPr>
          <p:cNvSpPr txBox="1"/>
          <p:nvPr/>
        </p:nvSpPr>
        <p:spPr>
          <a:xfrm>
            <a:off x="5888317" y="2046986"/>
            <a:ext cx="819482" cy="309893"/>
          </a:xfrm>
          <a:prstGeom prst="rect">
            <a:avLst/>
          </a:prstGeom>
          <a:solidFill>
            <a:schemeClr val="bg2">
              <a:lumMod val="90000"/>
            </a:schemeClr>
          </a:solidFill>
        </p:spPr>
        <p:txBody>
          <a:bodyPr wrap="square" lIns="0" tIns="0" rIns="0" bIns="0" rtlCol="0">
            <a:spAutoFit/>
          </a:bodyPr>
          <a:lstStyle/>
          <a:p>
            <a:pPr algn="ctr">
              <a:lnSpc>
                <a:spcPts val="1200"/>
              </a:lnSpc>
            </a:pPr>
            <a:r>
              <a:rPr lang="en-GB" sz="1200" dirty="0"/>
              <a:t>5. Model Verification</a:t>
            </a:r>
          </a:p>
        </p:txBody>
      </p:sp>
      <p:sp>
        <p:nvSpPr>
          <p:cNvPr id="59" name="TextBox 58">
            <a:extLst>
              <a:ext uri="{FF2B5EF4-FFF2-40B4-BE49-F238E27FC236}">
                <a16:creationId xmlns:a16="http://schemas.microsoft.com/office/drawing/2014/main" id="{8CBFD8D8-CB4D-75DA-1054-47679AAD7C6F}"/>
              </a:ext>
            </a:extLst>
          </p:cNvPr>
          <p:cNvSpPr txBox="1"/>
          <p:nvPr/>
        </p:nvSpPr>
        <p:spPr>
          <a:xfrm>
            <a:off x="6951789" y="2036207"/>
            <a:ext cx="857475" cy="309893"/>
          </a:xfrm>
          <a:prstGeom prst="rect">
            <a:avLst/>
          </a:prstGeom>
          <a:solidFill>
            <a:schemeClr val="bg2">
              <a:lumMod val="90000"/>
            </a:schemeClr>
          </a:solidFill>
        </p:spPr>
        <p:txBody>
          <a:bodyPr wrap="square" lIns="0" tIns="0" rIns="0" bIns="0" rtlCol="0">
            <a:spAutoFit/>
          </a:bodyPr>
          <a:lstStyle/>
          <a:p>
            <a:pPr algn="ctr">
              <a:lnSpc>
                <a:spcPts val="1200"/>
              </a:lnSpc>
            </a:pPr>
            <a:r>
              <a:rPr lang="en-GB" sz="1200" dirty="0"/>
              <a:t>6. Model Deployment</a:t>
            </a:r>
          </a:p>
        </p:txBody>
      </p:sp>
      <p:cxnSp>
        <p:nvCxnSpPr>
          <p:cNvPr id="60" name="Straight Connector 59">
            <a:extLst>
              <a:ext uri="{FF2B5EF4-FFF2-40B4-BE49-F238E27FC236}">
                <a16:creationId xmlns:a16="http://schemas.microsoft.com/office/drawing/2014/main" id="{8E2A1278-82BD-DEED-A416-04B9FC2060B1}"/>
              </a:ext>
            </a:extLst>
          </p:cNvPr>
          <p:cNvCxnSpPr>
            <a:cxnSpLocks/>
          </p:cNvCxnSpPr>
          <p:nvPr/>
        </p:nvCxnSpPr>
        <p:spPr>
          <a:xfrm flipH="1">
            <a:off x="2451585" y="2212029"/>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796595-E5FC-2235-E748-3B44863D9B83}"/>
              </a:ext>
            </a:extLst>
          </p:cNvPr>
          <p:cNvCxnSpPr>
            <a:cxnSpLocks/>
          </p:cNvCxnSpPr>
          <p:nvPr/>
        </p:nvCxnSpPr>
        <p:spPr>
          <a:xfrm flipH="1">
            <a:off x="3531775" y="2207460"/>
            <a:ext cx="16299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036AC3-69E3-7FCE-1719-E1C3540F5C14}"/>
              </a:ext>
            </a:extLst>
          </p:cNvPr>
          <p:cNvCxnSpPr>
            <a:cxnSpLocks/>
          </p:cNvCxnSpPr>
          <p:nvPr/>
        </p:nvCxnSpPr>
        <p:spPr>
          <a:xfrm flipH="1" flipV="1">
            <a:off x="6768181" y="2183756"/>
            <a:ext cx="157937" cy="863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21D805-9AEC-C8F2-F8CB-BA56FB96699B}"/>
              </a:ext>
            </a:extLst>
          </p:cNvPr>
          <p:cNvCxnSpPr>
            <a:cxnSpLocks/>
          </p:cNvCxnSpPr>
          <p:nvPr/>
        </p:nvCxnSpPr>
        <p:spPr>
          <a:xfrm flipV="1">
            <a:off x="3071422" y="161836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2A12A3-F852-68F9-B565-1B016F1B8A49}"/>
              </a:ext>
            </a:extLst>
          </p:cNvPr>
          <p:cNvCxnSpPr>
            <a:cxnSpLocks/>
          </p:cNvCxnSpPr>
          <p:nvPr/>
        </p:nvCxnSpPr>
        <p:spPr>
          <a:xfrm flipV="1">
            <a:off x="4151587" y="161774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8D1740-4A82-E8B7-7084-80CB989C5A2C}"/>
              </a:ext>
            </a:extLst>
          </p:cNvPr>
          <p:cNvCxnSpPr>
            <a:cxnSpLocks/>
          </p:cNvCxnSpPr>
          <p:nvPr/>
        </p:nvCxnSpPr>
        <p:spPr>
          <a:xfrm flipV="1">
            <a:off x="5232383" y="161385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618F92-4322-EED0-5174-BD1AED96DA09}"/>
              </a:ext>
            </a:extLst>
          </p:cNvPr>
          <p:cNvCxnSpPr>
            <a:cxnSpLocks/>
          </p:cNvCxnSpPr>
          <p:nvPr/>
        </p:nvCxnSpPr>
        <p:spPr>
          <a:xfrm flipV="1">
            <a:off x="6281604" y="163409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E8BBD98-AE3B-23A0-E337-A1087E06FE33}"/>
              </a:ext>
            </a:extLst>
          </p:cNvPr>
          <p:cNvCxnSpPr>
            <a:cxnSpLocks/>
          </p:cNvCxnSpPr>
          <p:nvPr/>
        </p:nvCxnSpPr>
        <p:spPr>
          <a:xfrm flipV="1">
            <a:off x="7346061" y="1630885"/>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F636869-032B-D32D-E52A-AAE3271F1B61}"/>
              </a:ext>
            </a:extLst>
          </p:cNvPr>
          <p:cNvCxnSpPr>
            <a:cxnSpLocks/>
          </p:cNvCxnSpPr>
          <p:nvPr/>
        </p:nvCxnSpPr>
        <p:spPr>
          <a:xfrm flipV="1">
            <a:off x="3073528" y="247082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11A07D-9C32-C7FA-0F94-4D51B3ED2DFF}"/>
              </a:ext>
            </a:extLst>
          </p:cNvPr>
          <p:cNvCxnSpPr>
            <a:cxnSpLocks/>
          </p:cNvCxnSpPr>
          <p:nvPr/>
        </p:nvCxnSpPr>
        <p:spPr>
          <a:xfrm flipV="1">
            <a:off x="4151236" y="248206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6B37EC-B91D-C22D-3879-FE1608085D6A}"/>
              </a:ext>
            </a:extLst>
          </p:cNvPr>
          <p:cNvCxnSpPr>
            <a:cxnSpLocks/>
          </p:cNvCxnSpPr>
          <p:nvPr/>
        </p:nvCxnSpPr>
        <p:spPr>
          <a:xfrm flipV="1">
            <a:off x="5242285" y="2482847"/>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F895141-1C8D-9509-839B-3FD6FD8B549B}"/>
              </a:ext>
            </a:extLst>
          </p:cNvPr>
          <p:cNvCxnSpPr>
            <a:cxnSpLocks/>
          </p:cNvCxnSpPr>
          <p:nvPr/>
        </p:nvCxnSpPr>
        <p:spPr>
          <a:xfrm flipV="1">
            <a:off x="6300132" y="247082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596753-00A2-8599-8475-249D5E170184}"/>
              </a:ext>
            </a:extLst>
          </p:cNvPr>
          <p:cNvCxnSpPr>
            <a:cxnSpLocks/>
          </p:cNvCxnSpPr>
          <p:nvPr/>
        </p:nvCxnSpPr>
        <p:spPr>
          <a:xfrm flipV="1">
            <a:off x="7346035" y="247706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3" name="Folded Corner 10">
            <a:extLst>
              <a:ext uri="{FF2B5EF4-FFF2-40B4-BE49-F238E27FC236}">
                <a16:creationId xmlns:a16="http://schemas.microsoft.com/office/drawing/2014/main" id="{987AB72A-6933-EF8B-990E-704B5FF325C4}"/>
              </a:ext>
            </a:extLst>
          </p:cNvPr>
          <p:cNvSpPr/>
          <p:nvPr/>
        </p:nvSpPr>
        <p:spPr>
          <a:xfrm rot="16200000">
            <a:off x="8176809" y="1708277"/>
            <a:ext cx="562845" cy="925196"/>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cxnSp>
        <p:nvCxnSpPr>
          <p:cNvPr id="95" name="Straight Connector 94">
            <a:extLst>
              <a:ext uri="{FF2B5EF4-FFF2-40B4-BE49-F238E27FC236}">
                <a16:creationId xmlns:a16="http://schemas.microsoft.com/office/drawing/2014/main" id="{E7B4661F-BF3C-C17C-D9DF-A3FED0838704}"/>
              </a:ext>
            </a:extLst>
          </p:cNvPr>
          <p:cNvCxnSpPr>
            <a:cxnSpLocks/>
          </p:cNvCxnSpPr>
          <p:nvPr/>
        </p:nvCxnSpPr>
        <p:spPr>
          <a:xfrm flipH="1">
            <a:off x="7843098" y="2192386"/>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8E18BC0-A21E-6236-0AB2-825C2416F4EE}"/>
              </a:ext>
            </a:extLst>
          </p:cNvPr>
          <p:cNvCxnSpPr>
            <a:cxnSpLocks/>
          </p:cNvCxnSpPr>
          <p:nvPr/>
        </p:nvCxnSpPr>
        <p:spPr>
          <a:xfrm flipH="1">
            <a:off x="1382067" y="2226543"/>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2BAFB1-1694-76E1-D90A-A03E6A1D51D4}"/>
              </a:ext>
            </a:extLst>
          </p:cNvPr>
          <p:cNvCxnSpPr>
            <a:cxnSpLocks/>
          </p:cNvCxnSpPr>
          <p:nvPr/>
        </p:nvCxnSpPr>
        <p:spPr>
          <a:xfrm>
            <a:off x="836762" y="2874604"/>
            <a:ext cx="6829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77E751-7DC8-B15E-DA51-5B3A4E2EC536}"/>
              </a:ext>
            </a:extLst>
          </p:cNvPr>
          <p:cNvCxnSpPr>
            <a:cxnSpLocks/>
          </p:cNvCxnSpPr>
          <p:nvPr/>
        </p:nvCxnSpPr>
        <p:spPr>
          <a:xfrm>
            <a:off x="836762" y="1501198"/>
            <a:ext cx="682966"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8C1EA5-3ABD-E91E-6D5C-31591ADAE539}"/>
              </a:ext>
            </a:extLst>
          </p:cNvPr>
          <p:cNvCxnSpPr>
            <a:cxnSpLocks/>
          </p:cNvCxnSpPr>
          <p:nvPr/>
        </p:nvCxnSpPr>
        <p:spPr>
          <a:xfrm>
            <a:off x="842274" y="1504517"/>
            <a:ext cx="0" cy="4037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68FF854-A1D0-C513-2639-7D31B4562255}"/>
              </a:ext>
            </a:extLst>
          </p:cNvPr>
          <p:cNvCxnSpPr>
            <a:cxnSpLocks/>
          </p:cNvCxnSpPr>
          <p:nvPr/>
        </p:nvCxnSpPr>
        <p:spPr>
          <a:xfrm>
            <a:off x="7781185" y="1501198"/>
            <a:ext cx="63108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7807E86-10CC-7905-8CFF-6124C5C17CAE}"/>
              </a:ext>
            </a:extLst>
          </p:cNvPr>
          <p:cNvCxnSpPr>
            <a:cxnSpLocks/>
          </p:cNvCxnSpPr>
          <p:nvPr/>
        </p:nvCxnSpPr>
        <p:spPr>
          <a:xfrm>
            <a:off x="8458232" y="2456847"/>
            <a:ext cx="0" cy="4165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7078890-2497-E9D9-767A-A1033E259A0C}"/>
              </a:ext>
            </a:extLst>
          </p:cNvPr>
          <p:cNvCxnSpPr>
            <a:cxnSpLocks/>
          </p:cNvCxnSpPr>
          <p:nvPr/>
        </p:nvCxnSpPr>
        <p:spPr>
          <a:xfrm flipV="1">
            <a:off x="842713" y="2478891"/>
            <a:ext cx="0" cy="389913"/>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F484416-0BC5-2BED-949C-AE16F2BA2128}"/>
              </a:ext>
            </a:extLst>
          </p:cNvPr>
          <p:cNvCxnSpPr>
            <a:cxnSpLocks/>
          </p:cNvCxnSpPr>
          <p:nvPr/>
        </p:nvCxnSpPr>
        <p:spPr>
          <a:xfrm>
            <a:off x="8429813" y="1499539"/>
            <a:ext cx="3013" cy="389914"/>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68FD6B-39C7-1906-0BCB-ECD3C8FF482F}"/>
              </a:ext>
            </a:extLst>
          </p:cNvPr>
          <p:cNvCxnSpPr>
            <a:cxnSpLocks/>
          </p:cNvCxnSpPr>
          <p:nvPr/>
        </p:nvCxnSpPr>
        <p:spPr>
          <a:xfrm flipH="1">
            <a:off x="7799758" y="2868804"/>
            <a:ext cx="658474"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F34B050-FFE8-5A88-A2A2-61BF802B9FD4}"/>
              </a:ext>
            </a:extLst>
          </p:cNvPr>
          <p:cNvCxnSpPr>
            <a:cxnSpLocks/>
          </p:cNvCxnSpPr>
          <p:nvPr/>
        </p:nvCxnSpPr>
        <p:spPr>
          <a:xfrm flipH="1">
            <a:off x="4626097" y="2207460"/>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E7B922-CCB0-2845-1699-F274B2B0A1B6}"/>
              </a:ext>
            </a:extLst>
          </p:cNvPr>
          <p:cNvCxnSpPr>
            <a:cxnSpLocks/>
          </p:cNvCxnSpPr>
          <p:nvPr/>
        </p:nvCxnSpPr>
        <p:spPr>
          <a:xfrm flipH="1">
            <a:off x="5704884" y="2206060"/>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pic>
        <p:nvPicPr>
          <p:cNvPr id="126" name="Picture 125">
            <a:extLst>
              <a:ext uri="{FF2B5EF4-FFF2-40B4-BE49-F238E27FC236}">
                <a16:creationId xmlns:a16="http://schemas.microsoft.com/office/drawing/2014/main" id="{EB7BA1C0-16C1-0AE8-0A54-281A77BDF342}"/>
              </a:ext>
            </a:extLst>
          </p:cNvPr>
          <p:cNvPicPr>
            <a:picLocks noChangeAspect="1"/>
          </p:cNvPicPr>
          <p:nvPr/>
        </p:nvPicPr>
        <p:blipFill rotWithShape="1">
          <a:blip r:embed="rId2"/>
          <a:srcRect l="434" t="6108" r="442" b="3868"/>
          <a:stretch/>
        </p:blipFill>
        <p:spPr>
          <a:xfrm>
            <a:off x="445724" y="-2780085"/>
            <a:ext cx="12084943" cy="2336261"/>
          </a:xfrm>
          <a:prstGeom prst="rect">
            <a:avLst/>
          </a:prstGeom>
          <a:ln>
            <a:solidFill>
              <a:schemeClr val="bg1"/>
            </a:solidFill>
          </a:ln>
        </p:spPr>
      </p:pic>
    </p:spTree>
    <p:extLst>
      <p:ext uri="{BB962C8B-B14F-4D97-AF65-F5344CB8AC3E}">
        <p14:creationId xmlns:p14="http://schemas.microsoft.com/office/powerpoint/2010/main" val="282951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2" name="Picture 1">
            <a:extLst>
              <a:ext uri="{FF2B5EF4-FFF2-40B4-BE49-F238E27FC236}">
                <a16:creationId xmlns:a16="http://schemas.microsoft.com/office/drawing/2014/main" id="{9FBC0977-7BC7-D51A-B796-F3C10DD80C9B}"/>
              </a:ext>
            </a:extLst>
          </p:cNvPr>
          <p:cNvPicPr>
            <a:picLocks noChangeAspect="1"/>
          </p:cNvPicPr>
          <p:nvPr/>
        </p:nvPicPr>
        <p:blipFill rotWithShape="1">
          <a:blip r:embed="rId2"/>
          <a:srcRect l="521" t="1139" r="-1" b="731"/>
          <a:stretch/>
        </p:blipFill>
        <p:spPr>
          <a:xfrm>
            <a:off x="7082117" y="1165446"/>
            <a:ext cx="9210115" cy="4312024"/>
          </a:xfrm>
          <a:prstGeom prst="rect">
            <a:avLst/>
          </a:prstGeom>
        </p:spPr>
      </p:pic>
    </p:spTree>
    <p:extLst>
      <p:ext uri="{BB962C8B-B14F-4D97-AF65-F5344CB8AC3E}">
        <p14:creationId xmlns:p14="http://schemas.microsoft.com/office/powerpoint/2010/main" val="4147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3591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5</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3217659" y="-1413538"/>
            <a:ext cx="10494124" cy="6774872"/>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047681"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419069"/>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821421"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97468"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63695" y="3485728"/>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44181" y="2876106"/>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89359"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91580"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211" y="3402124"/>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4171368"/>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233377"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99347"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26273"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06583"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89038"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12150"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607084"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89038"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8213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3704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749101"/>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11123" y="3581421"/>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506381"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345478"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3853" y="3953557"/>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27562"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927562" y="4730144"/>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524367"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45738" y="1811601"/>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2827088" y="2409713"/>
            <a:ext cx="9313103" cy="6827109"/>
          </a:xfrm>
          <a:prstGeom prst="rect">
            <a:avLst/>
          </a:prstGeom>
        </p:spPr>
      </p:pic>
    </p:spTree>
    <p:extLst>
      <p:ext uri="{BB962C8B-B14F-4D97-AF65-F5344CB8AC3E}">
        <p14:creationId xmlns:p14="http://schemas.microsoft.com/office/powerpoint/2010/main" val="223377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
        <p:nvSpPr>
          <p:cNvPr id="2" name="Rectangle 1">
            <a:extLst>
              <a:ext uri="{FF2B5EF4-FFF2-40B4-BE49-F238E27FC236}">
                <a16:creationId xmlns:a16="http://schemas.microsoft.com/office/drawing/2014/main" id="{6209F897-62F8-191C-CB4F-EB5F1606F3D0}"/>
              </a:ext>
            </a:extLst>
          </p:cNvPr>
          <p:cNvSpPr/>
          <p:nvPr/>
        </p:nvSpPr>
        <p:spPr>
          <a:xfrm>
            <a:off x="2309146" y="3453977"/>
            <a:ext cx="1146341"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3" name="Rectangle 2">
            <a:extLst>
              <a:ext uri="{FF2B5EF4-FFF2-40B4-BE49-F238E27FC236}">
                <a16:creationId xmlns:a16="http://schemas.microsoft.com/office/drawing/2014/main" id="{4B0CAAEE-C780-C37B-F751-01E9F323D3C8}"/>
              </a:ext>
            </a:extLst>
          </p:cNvPr>
          <p:cNvSpPr/>
          <p:nvPr/>
        </p:nvSpPr>
        <p:spPr>
          <a:xfrm>
            <a:off x="3846201" y="3449073"/>
            <a:ext cx="155904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 name="Folded Corner 20">
            <a:extLst>
              <a:ext uri="{FF2B5EF4-FFF2-40B4-BE49-F238E27FC236}">
                <a16:creationId xmlns:a16="http://schemas.microsoft.com/office/drawing/2014/main" id="{15D27666-97CA-19C7-9C89-495B31AD1D76}"/>
              </a:ext>
            </a:extLst>
          </p:cNvPr>
          <p:cNvSpPr/>
          <p:nvPr/>
        </p:nvSpPr>
        <p:spPr>
          <a:xfrm rot="16200000">
            <a:off x="3121176" y="3969521"/>
            <a:ext cx="522148" cy="12162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9" name="TextBox 18">
            <a:extLst>
              <a:ext uri="{FF2B5EF4-FFF2-40B4-BE49-F238E27FC236}">
                <a16:creationId xmlns:a16="http://schemas.microsoft.com/office/drawing/2014/main" id="{A9379D5F-65C7-EC89-27DC-BEF32241BE75}"/>
              </a:ext>
            </a:extLst>
          </p:cNvPr>
          <p:cNvSpPr txBox="1"/>
          <p:nvPr/>
        </p:nvSpPr>
        <p:spPr>
          <a:xfrm>
            <a:off x="2563437" y="4336476"/>
            <a:ext cx="1547476" cy="566309"/>
          </a:xfrm>
          <a:prstGeom prst="rect">
            <a:avLst/>
          </a:prstGeom>
          <a:noFill/>
        </p:spPr>
        <p:txBody>
          <a:bodyPr wrap="square" rtlCol="0">
            <a:spAutoFit/>
          </a:bodyPr>
          <a:lstStyle/>
          <a:p>
            <a:pPr algn="ctr">
              <a:lnSpc>
                <a:spcPts val="1200"/>
              </a:lnSpc>
            </a:pPr>
            <a:r>
              <a:rPr lang="en-GB" sz="1500" dirty="0"/>
              <a:t>[AA] EB</a:t>
            </a:r>
            <a:br>
              <a:rPr lang="en-GB" sz="1500" dirty="0"/>
            </a:br>
            <a:r>
              <a:rPr lang="en-GB" sz="1500" dirty="0"/>
              <a:t>Verification</a:t>
            </a:r>
            <a:br>
              <a:rPr lang="en-GB" sz="1500" dirty="0"/>
            </a:br>
            <a:r>
              <a:rPr lang="en-GB" sz="1500" dirty="0"/>
              <a:t>Results</a:t>
            </a:r>
          </a:p>
        </p:txBody>
      </p:sp>
      <p:sp>
        <p:nvSpPr>
          <p:cNvPr id="20" name="TextBox 19">
            <a:extLst>
              <a:ext uri="{FF2B5EF4-FFF2-40B4-BE49-F238E27FC236}">
                <a16:creationId xmlns:a16="http://schemas.microsoft.com/office/drawing/2014/main" id="{4048F800-62CB-46E1-E919-3C68CD975FD6}"/>
              </a:ext>
            </a:extLst>
          </p:cNvPr>
          <p:cNvSpPr txBox="1"/>
          <p:nvPr/>
        </p:nvSpPr>
        <p:spPr>
          <a:xfrm>
            <a:off x="2189343" y="3637352"/>
            <a:ext cx="1364456" cy="328295"/>
          </a:xfrm>
          <a:prstGeom prst="rect">
            <a:avLst/>
          </a:prstGeom>
          <a:noFill/>
        </p:spPr>
        <p:txBody>
          <a:bodyPr wrap="square" lIns="121920" tIns="60960" rIns="121920" bIns="60960" rtlCol="0" anchor="t">
            <a:spAutoFit/>
          </a:bodyPr>
          <a:lstStyle/>
          <a:p>
            <a:pPr algn="ctr">
              <a:lnSpc>
                <a:spcPts val="1600"/>
              </a:lnSpc>
            </a:pPr>
            <a:r>
              <a:rPr lang="en-GB" sz="1600" b="1" dirty="0"/>
              <a:t>13. Verify EB</a:t>
            </a:r>
            <a:endParaRPr lang="en-GB" sz="1600" b="1" dirty="0">
              <a:cs typeface="Arial"/>
            </a:endParaRPr>
          </a:p>
        </p:txBody>
      </p:sp>
      <p:sp>
        <p:nvSpPr>
          <p:cNvPr id="21" name="TextBox 20">
            <a:extLst>
              <a:ext uri="{FF2B5EF4-FFF2-40B4-BE49-F238E27FC236}">
                <a16:creationId xmlns:a16="http://schemas.microsoft.com/office/drawing/2014/main" id="{6C23C2A4-9A5F-EE49-0CEC-447752A6D51D}"/>
              </a:ext>
            </a:extLst>
          </p:cNvPr>
          <p:cNvSpPr txBox="1"/>
          <p:nvPr/>
        </p:nvSpPr>
        <p:spPr>
          <a:xfrm>
            <a:off x="3764757" y="3543345"/>
            <a:ext cx="1724426" cy="569643"/>
          </a:xfrm>
          <a:prstGeom prst="rect">
            <a:avLst/>
          </a:prstGeom>
          <a:noFill/>
        </p:spPr>
        <p:txBody>
          <a:bodyPr wrap="square" rtlCol="0">
            <a:spAutoFit/>
          </a:bodyPr>
          <a:lstStyle/>
          <a:p>
            <a:pPr algn="ctr">
              <a:lnSpc>
                <a:spcPts val="1200"/>
              </a:lnSpc>
            </a:pPr>
            <a:r>
              <a:rPr lang="en-GB" sz="1600" b="1" dirty="0"/>
              <a:t>14. Instantiate EB Verification Argument Pattern</a:t>
            </a:r>
          </a:p>
        </p:txBody>
      </p:sp>
      <p:cxnSp>
        <p:nvCxnSpPr>
          <p:cNvPr id="22" name="Straight Connector 21">
            <a:extLst>
              <a:ext uri="{FF2B5EF4-FFF2-40B4-BE49-F238E27FC236}">
                <a16:creationId xmlns:a16="http://schemas.microsoft.com/office/drawing/2014/main" id="{D0C6D518-5BE3-FAC8-7127-281E8BD627DD}"/>
              </a:ext>
            </a:extLst>
          </p:cNvPr>
          <p:cNvCxnSpPr>
            <a:cxnSpLocks/>
          </p:cNvCxnSpPr>
          <p:nvPr/>
        </p:nvCxnSpPr>
        <p:spPr>
          <a:xfrm>
            <a:off x="3447737" y="3821881"/>
            <a:ext cx="407582" cy="4227"/>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Folded Corner 30">
            <a:extLst>
              <a:ext uri="{FF2B5EF4-FFF2-40B4-BE49-F238E27FC236}">
                <a16:creationId xmlns:a16="http://schemas.microsoft.com/office/drawing/2014/main" id="{8E1EA51C-33D5-CEE6-06E1-70E603E7CF53}"/>
              </a:ext>
            </a:extLst>
          </p:cNvPr>
          <p:cNvSpPr/>
          <p:nvPr/>
        </p:nvSpPr>
        <p:spPr>
          <a:xfrm rot="16200000">
            <a:off x="1111552" y="2262167"/>
            <a:ext cx="698599" cy="125331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8" name="TextBox 27">
            <a:extLst>
              <a:ext uri="{FF2B5EF4-FFF2-40B4-BE49-F238E27FC236}">
                <a16:creationId xmlns:a16="http://schemas.microsoft.com/office/drawing/2014/main" id="{DDFCB476-FCE5-49DB-77ED-8899E9017DD4}"/>
              </a:ext>
            </a:extLst>
          </p:cNvPr>
          <p:cNvSpPr txBox="1"/>
          <p:nvPr/>
        </p:nvSpPr>
        <p:spPr>
          <a:xfrm>
            <a:off x="603111" y="2648446"/>
            <a:ext cx="1656583" cy="600421"/>
          </a:xfrm>
          <a:prstGeom prst="rect">
            <a:avLst/>
          </a:prstGeom>
          <a:noFill/>
        </p:spPr>
        <p:txBody>
          <a:bodyPr wrap="square" lIns="121920" tIns="60960" rIns="121920" bIns="60960" rtlCol="0" anchor="t">
            <a:spAutoFit/>
          </a:bodyPr>
          <a:lstStyle/>
          <a:p>
            <a:pPr algn="ctr">
              <a:lnSpc>
                <a:spcPts val="1200"/>
              </a:lnSpc>
            </a:pPr>
            <a:r>
              <a:rPr lang="en-GB" sz="1500" dirty="0"/>
              <a:t>[P] Verification Scenarios (Test Generation)</a:t>
            </a:r>
            <a:endParaRPr lang="en-GB" sz="1500" dirty="0">
              <a:cs typeface="Arial"/>
            </a:endParaRPr>
          </a:p>
        </p:txBody>
      </p:sp>
      <p:cxnSp>
        <p:nvCxnSpPr>
          <p:cNvPr id="31" name="Straight Connector 30">
            <a:extLst>
              <a:ext uri="{FF2B5EF4-FFF2-40B4-BE49-F238E27FC236}">
                <a16:creationId xmlns:a16="http://schemas.microsoft.com/office/drawing/2014/main" id="{CD018BA6-44E0-B265-EEF5-441F81FDA871}"/>
              </a:ext>
            </a:extLst>
          </p:cNvPr>
          <p:cNvCxnSpPr>
            <a:cxnSpLocks/>
          </p:cNvCxnSpPr>
          <p:nvPr/>
        </p:nvCxnSpPr>
        <p:spPr>
          <a:xfrm flipV="1">
            <a:off x="2402363" y="4190523"/>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Folded Corner 56">
            <a:extLst>
              <a:ext uri="{FF2B5EF4-FFF2-40B4-BE49-F238E27FC236}">
                <a16:creationId xmlns:a16="http://schemas.microsoft.com/office/drawing/2014/main" id="{6A7B0E5E-9510-C677-A8DE-DD9998586D9C}"/>
              </a:ext>
            </a:extLst>
          </p:cNvPr>
          <p:cNvSpPr/>
          <p:nvPr/>
        </p:nvSpPr>
        <p:spPr>
          <a:xfrm rot="16200000">
            <a:off x="3270233" y="4405545"/>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2E941137-A048-16C2-4EE9-87326C2F4EAB}"/>
              </a:ext>
            </a:extLst>
          </p:cNvPr>
          <p:cNvSpPr txBox="1"/>
          <p:nvPr/>
        </p:nvSpPr>
        <p:spPr>
          <a:xfrm>
            <a:off x="2730259" y="4935202"/>
            <a:ext cx="1382583" cy="412421"/>
          </a:xfrm>
          <a:prstGeom prst="rect">
            <a:avLst/>
          </a:prstGeom>
          <a:noFill/>
        </p:spPr>
        <p:txBody>
          <a:bodyPr wrap="square" rtlCol="0">
            <a:spAutoFit/>
          </a:bodyPr>
          <a:lstStyle/>
          <a:p>
            <a:pPr algn="ctr">
              <a:lnSpc>
                <a:spcPts val="1200"/>
              </a:lnSpc>
            </a:pPr>
            <a:r>
              <a:rPr lang="en-GB" sz="1500" dirty="0"/>
              <a:t>[BB] Verification Log</a:t>
            </a:r>
          </a:p>
        </p:txBody>
      </p:sp>
      <p:cxnSp>
        <p:nvCxnSpPr>
          <p:cNvPr id="47" name="Straight Connector 46">
            <a:extLst>
              <a:ext uri="{FF2B5EF4-FFF2-40B4-BE49-F238E27FC236}">
                <a16:creationId xmlns:a16="http://schemas.microsoft.com/office/drawing/2014/main" id="{3EB310D5-6924-B32A-2755-05A3B795970F}"/>
              </a:ext>
            </a:extLst>
          </p:cNvPr>
          <p:cNvCxnSpPr>
            <a:cxnSpLocks/>
          </p:cNvCxnSpPr>
          <p:nvPr/>
        </p:nvCxnSpPr>
        <p:spPr>
          <a:xfrm>
            <a:off x="2394162" y="4571651"/>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AD1FFE-6198-6D3B-BF5E-C4FE94DCE399}"/>
              </a:ext>
            </a:extLst>
          </p:cNvPr>
          <p:cNvCxnSpPr>
            <a:cxnSpLocks/>
          </p:cNvCxnSpPr>
          <p:nvPr/>
        </p:nvCxnSpPr>
        <p:spPr>
          <a:xfrm>
            <a:off x="2417755" y="512912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AD97E8-662A-DCC9-3195-C10493CE2A17}"/>
              </a:ext>
            </a:extLst>
          </p:cNvPr>
          <p:cNvCxnSpPr>
            <a:cxnSpLocks/>
            <a:stCxn id="50" idx="1"/>
            <a:endCxn id="3" idx="0"/>
          </p:cNvCxnSpPr>
          <p:nvPr/>
        </p:nvCxnSpPr>
        <p:spPr>
          <a:xfrm>
            <a:off x="4622203" y="2938488"/>
            <a:ext cx="3520"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Folded Corner 81">
            <a:extLst>
              <a:ext uri="{FF2B5EF4-FFF2-40B4-BE49-F238E27FC236}">
                <a16:creationId xmlns:a16="http://schemas.microsoft.com/office/drawing/2014/main" id="{12C5EE00-DED4-76C4-87B8-0D773E3DB695}"/>
              </a:ext>
            </a:extLst>
          </p:cNvPr>
          <p:cNvSpPr/>
          <p:nvPr/>
        </p:nvSpPr>
        <p:spPr>
          <a:xfrm rot="16200000">
            <a:off x="4288172" y="1857129"/>
            <a:ext cx="668060" cy="14946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86">
            <a:extLst>
              <a:ext uri="{FF2B5EF4-FFF2-40B4-BE49-F238E27FC236}">
                <a16:creationId xmlns:a16="http://schemas.microsoft.com/office/drawing/2014/main" id="{360203E5-36C9-C643-8602-ED117FDE4B50}"/>
              </a:ext>
            </a:extLst>
          </p:cNvPr>
          <p:cNvSpPr/>
          <p:nvPr/>
        </p:nvSpPr>
        <p:spPr>
          <a:xfrm rot="16200000">
            <a:off x="4497529" y="4231679"/>
            <a:ext cx="668060" cy="112682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TextBox 52">
            <a:extLst>
              <a:ext uri="{FF2B5EF4-FFF2-40B4-BE49-F238E27FC236}">
                <a16:creationId xmlns:a16="http://schemas.microsoft.com/office/drawing/2014/main" id="{641ED80C-4E13-D650-6336-024BAC58FF90}"/>
              </a:ext>
            </a:extLst>
          </p:cNvPr>
          <p:cNvSpPr txBox="1"/>
          <p:nvPr/>
        </p:nvSpPr>
        <p:spPr>
          <a:xfrm>
            <a:off x="4125733" y="4494042"/>
            <a:ext cx="1364456" cy="601575"/>
          </a:xfrm>
          <a:prstGeom prst="rect">
            <a:avLst/>
          </a:prstGeom>
          <a:noFill/>
        </p:spPr>
        <p:txBody>
          <a:bodyPr wrap="square" rtlCol="0">
            <a:spAutoFit/>
          </a:bodyPr>
          <a:lstStyle/>
          <a:p>
            <a:pPr algn="ctr">
              <a:lnSpc>
                <a:spcPts val="1300"/>
              </a:lnSpc>
            </a:pPr>
            <a:r>
              <a:rPr lang="en-GB" sz="1500" dirty="0"/>
              <a:t>[DD] EB Verification Argument</a:t>
            </a:r>
          </a:p>
        </p:txBody>
      </p:sp>
      <p:cxnSp>
        <p:nvCxnSpPr>
          <p:cNvPr id="54" name="Straight Connector 53">
            <a:extLst>
              <a:ext uri="{FF2B5EF4-FFF2-40B4-BE49-F238E27FC236}">
                <a16:creationId xmlns:a16="http://schemas.microsoft.com/office/drawing/2014/main" id="{CFD64119-A44D-5F9B-ACFF-C2290EFCB366}"/>
              </a:ext>
            </a:extLst>
          </p:cNvPr>
          <p:cNvCxnSpPr>
            <a:cxnSpLocks/>
          </p:cNvCxnSpPr>
          <p:nvPr/>
        </p:nvCxnSpPr>
        <p:spPr>
          <a:xfrm flipV="1">
            <a:off x="4096132" y="4190523"/>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C0B285-2F29-885F-F222-EA34F37B53FD}"/>
              </a:ext>
            </a:extLst>
          </p:cNvPr>
          <p:cNvCxnSpPr>
            <a:cxnSpLocks/>
          </p:cNvCxnSpPr>
          <p:nvPr/>
        </p:nvCxnSpPr>
        <p:spPr>
          <a:xfrm>
            <a:off x="4090381" y="4821349"/>
            <a:ext cx="17339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olded Corner 96">
            <a:extLst>
              <a:ext uri="{FF2B5EF4-FFF2-40B4-BE49-F238E27FC236}">
                <a16:creationId xmlns:a16="http://schemas.microsoft.com/office/drawing/2014/main" id="{90B4C650-0F07-0F34-4D6B-F1C822CBE427}"/>
              </a:ext>
            </a:extLst>
          </p:cNvPr>
          <p:cNvSpPr/>
          <p:nvPr/>
        </p:nvSpPr>
        <p:spPr>
          <a:xfrm rot="16200000">
            <a:off x="1237641" y="1413292"/>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7" name="TextBox 56">
            <a:extLst>
              <a:ext uri="{FF2B5EF4-FFF2-40B4-BE49-F238E27FC236}">
                <a16:creationId xmlns:a16="http://schemas.microsoft.com/office/drawing/2014/main" id="{E1FD8DDD-6B7E-7E52-349C-B1F3431BF574}"/>
              </a:ext>
            </a:extLst>
          </p:cNvPr>
          <p:cNvSpPr txBox="1"/>
          <p:nvPr/>
        </p:nvSpPr>
        <p:spPr>
          <a:xfrm>
            <a:off x="790871" y="1886682"/>
            <a:ext cx="1364456" cy="434863"/>
          </a:xfrm>
          <a:prstGeom prst="rect">
            <a:avLst/>
          </a:prstGeom>
          <a:noFill/>
        </p:spPr>
        <p:txBody>
          <a:bodyPr wrap="square" rtlCol="0">
            <a:spAutoFit/>
          </a:bodyPr>
          <a:lstStyle/>
          <a:p>
            <a:pPr algn="ctr">
              <a:lnSpc>
                <a:spcPts val="1300"/>
              </a:lnSpc>
            </a:pPr>
            <a:r>
              <a:rPr lang="en-GB" sz="1500" dirty="0"/>
              <a:t>[H] EB Safety Requirements</a:t>
            </a:r>
          </a:p>
        </p:txBody>
      </p:sp>
      <p:cxnSp>
        <p:nvCxnSpPr>
          <p:cNvPr id="58" name="Straight Connector 57">
            <a:extLst>
              <a:ext uri="{FF2B5EF4-FFF2-40B4-BE49-F238E27FC236}">
                <a16:creationId xmlns:a16="http://schemas.microsoft.com/office/drawing/2014/main" id="{126E4D60-40E9-FF4B-7E29-1BE61B7D3BE6}"/>
              </a:ext>
            </a:extLst>
          </p:cNvPr>
          <p:cNvCxnSpPr>
            <a:cxnSpLocks/>
          </p:cNvCxnSpPr>
          <p:nvPr/>
        </p:nvCxnSpPr>
        <p:spPr>
          <a:xfrm flipV="1">
            <a:off x="2140757" y="2481183"/>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36422B-B317-6BC1-E950-37D00AFF02D5}"/>
              </a:ext>
            </a:extLst>
          </p:cNvPr>
          <p:cNvCxnSpPr>
            <a:cxnSpLocks/>
          </p:cNvCxnSpPr>
          <p:nvPr/>
        </p:nvCxnSpPr>
        <p:spPr>
          <a:xfrm>
            <a:off x="2130483" y="3795901"/>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90578-8427-C67D-499A-23BDBA101447}"/>
              </a:ext>
            </a:extLst>
          </p:cNvPr>
          <p:cNvCxnSpPr>
            <a:cxnSpLocks/>
          </p:cNvCxnSpPr>
          <p:nvPr/>
        </p:nvCxnSpPr>
        <p:spPr>
          <a:xfrm flipV="1">
            <a:off x="1519063" y="3238126"/>
            <a:ext cx="0" cy="12167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E2D657-7539-97D3-7550-BD5DD530D603}"/>
              </a:ext>
            </a:extLst>
          </p:cNvPr>
          <p:cNvCxnSpPr>
            <a:cxnSpLocks/>
          </p:cNvCxnSpPr>
          <p:nvPr/>
        </p:nvCxnSpPr>
        <p:spPr>
          <a:xfrm flipV="1">
            <a:off x="1519063" y="3344938"/>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2" name="Folded Corner 46">
            <a:extLst>
              <a:ext uri="{FF2B5EF4-FFF2-40B4-BE49-F238E27FC236}">
                <a16:creationId xmlns:a16="http://schemas.microsoft.com/office/drawing/2014/main" id="{2CC09131-1597-8390-E88C-0D75952B0B1F}"/>
              </a:ext>
            </a:extLst>
          </p:cNvPr>
          <p:cNvSpPr/>
          <p:nvPr/>
        </p:nvSpPr>
        <p:spPr>
          <a:xfrm rot="16200000">
            <a:off x="2588306" y="2178854"/>
            <a:ext cx="69871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CBC972F7-903C-C93F-F4FF-172C87DD2D58}"/>
              </a:ext>
            </a:extLst>
          </p:cNvPr>
          <p:cNvSpPr txBox="1"/>
          <p:nvPr/>
        </p:nvSpPr>
        <p:spPr>
          <a:xfrm>
            <a:off x="2119477" y="2730967"/>
            <a:ext cx="1636538" cy="328295"/>
          </a:xfrm>
          <a:prstGeom prst="rect">
            <a:avLst/>
          </a:prstGeom>
          <a:noFill/>
        </p:spPr>
        <p:txBody>
          <a:bodyPr wrap="square" lIns="121920" tIns="60960" rIns="121920" bIns="60960" rtlCol="0" anchor="t">
            <a:spAutoFit/>
          </a:bodyPr>
          <a:lstStyle/>
          <a:p>
            <a:pPr algn="ctr">
              <a:lnSpc>
                <a:spcPts val="1575"/>
              </a:lnSpc>
            </a:pPr>
            <a:r>
              <a:rPr lang="en-GB" sz="1500" dirty="0"/>
              <a:t>[W] EB Algorithm</a:t>
            </a:r>
          </a:p>
        </p:txBody>
      </p:sp>
      <p:cxnSp>
        <p:nvCxnSpPr>
          <p:cNvPr id="64" name="Straight Connector 63">
            <a:extLst>
              <a:ext uri="{FF2B5EF4-FFF2-40B4-BE49-F238E27FC236}">
                <a16:creationId xmlns:a16="http://schemas.microsoft.com/office/drawing/2014/main" id="{1E2B14FA-BBF6-5D70-AC82-65A6F6E16645}"/>
              </a:ext>
            </a:extLst>
          </p:cNvPr>
          <p:cNvCxnSpPr>
            <a:cxnSpLocks/>
            <a:endCxn id="62" idx="1"/>
          </p:cNvCxnSpPr>
          <p:nvPr/>
        </p:nvCxnSpPr>
        <p:spPr>
          <a:xfrm flipV="1">
            <a:off x="2937664" y="3210442"/>
            <a:ext cx="2" cy="14466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5DCE8-69FE-7453-5BBF-300A57569C84}"/>
              </a:ext>
            </a:extLst>
          </p:cNvPr>
          <p:cNvCxnSpPr>
            <a:cxnSpLocks/>
            <a:endCxn id="56" idx="1"/>
          </p:cNvCxnSpPr>
          <p:nvPr/>
        </p:nvCxnSpPr>
        <p:spPr>
          <a:xfrm flipV="1">
            <a:off x="1519064" y="2376943"/>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C7F79B8-5A4B-423A-07CC-5E813F0E191B}"/>
              </a:ext>
            </a:extLst>
          </p:cNvPr>
          <p:cNvCxnSpPr>
            <a:cxnSpLocks/>
          </p:cNvCxnSpPr>
          <p:nvPr/>
        </p:nvCxnSpPr>
        <p:spPr>
          <a:xfrm>
            <a:off x="1519063" y="2481183"/>
            <a:ext cx="60041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D2C101-8CA9-47E0-C50A-67003B082E73}"/>
              </a:ext>
            </a:extLst>
          </p:cNvPr>
          <p:cNvSpPr txBox="1"/>
          <p:nvPr/>
        </p:nvSpPr>
        <p:spPr>
          <a:xfrm>
            <a:off x="3799592" y="2325367"/>
            <a:ext cx="1685348" cy="601575"/>
          </a:xfrm>
          <a:prstGeom prst="rect">
            <a:avLst/>
          </a:prstGeom>
          <a:noFill/>
        </p:spPr>
        <p:txBody>
          <a:bodyPr wrap="square" rtlCol="0">
            <a:spAutoFit/>
          </a:bodyPr>
          <a:lstStyle/>
          <a:p>
            <a:pPr algn="ctr">
              <a:lnSpc>
                <a:spcPts val="1300"/>
              </a:lnSpc>
            </a:pPr>
            <a:r>
              <a:rPr lang="en-GB" sz="1500" dirty="0"/>
              <a:t>[CC] EB</a:t>
            </a:r>
            <a:br>
              <a:rPr lang="en-GB" sz="1500" dirty="0"/>
            </a:br>
            <a:r>
              <a:rPr lang="en-GB" sz="1500" dirty="0"/>
              <a:t>Verification Argument Pattern</a:t>
            </a:r>
          </a:p>
        </p:txBody>
      </p:sp>
      <p:pic>
        <p:nvPicPr>
          <p:cNvPr id="93" name="Picture 92">
            <a:extLst>
              <a:ext uri="{FF2B5EF4-FFF2-40B4-BE49-F238E27FC236}">
                <a16:creationId xmlns:a16="http://schemas.microsoft.com/office/drawing/2014/main" id="{E8C1959D-D96B-CA12-094F-150B954209DF}"/>
              </a:ext>
            </a:extLst>
          </p:cNvPr>
          <p:cNvPicPr>
            <a:picLocks noChangeAspect="1"/>
          </p:cNvPicPr>
          <p:nvPr/>
        </p:nvPicPr>
        <p:blipFill rotWithShape="1">
          <a:blip r:embed="rId3"/>
          <a:srcRect l="-82" t="504" r="323" b="359"/>
          <a:stretch/>
        </p:blipFill>
        <p:spPr>
          <a:xfrm>
            <a:off x="7775485" y="43973"/>
            <a:ext cx="8298461" cy="6332938"/>
          </a:xfrm>
          <a:prstGeom prst="rect">
            <a:avLst/>
          </a:prstGeom>
        </p:spPr>
      </p:pic>
    </p:spTree>
    <p:extLst>
      <p:ext uri="{BB962C8B-B14F-4D97-AF65-F5344CB8AC3E}">
        <p14:creationId xmlns:p14="http://schemas.microsoft.com/office/powerpoint/2010/main" val="414224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18535</TotalTime>
  <Words>9457</Words>
  <Application>Microsoft Macintosh PowerPoint</Application>
  <PresentationFormat>Widescreen</PresentationFormat>
  <Paragraphs>629</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61</cp:revision>
  <dcterms:created xsi:type="dcterms:W3CDTF">2022-09-16T12:38:54Z</dcterms:created>
  <dcterms:modified xsi:type="dcterms:W3CDTF">2023-02-17T08:53:40Z</dcterms:modified>
</cp:coreProperties>
</file>