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5" r:id="rId5"/>
    <p:sldId id="266" r:id="rId6"/>
    <p:sldId id="258" r:id="rId7"/>
    <p:sldId id="259" r:id="rId8"/>
    <p:sldId id="260" r:id="rId9"/>
    <p:sldId id="263" r:id="rId10"/>
    <p:sldId id="264" r:id="rId11"/>
    <p:sldId id="261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3DE08D-DFDB-BFC7-1AE3-7E86DF3B0E8D}" v="58" dt="2021-05-26T12:19:32.074"/>
    <p1510:client id="{4FCF2C6A-11AA-8615-8934-436504FE9EA0}" v="178" dt="2021-05-11T14:37:25.805"/>
    <p1510:client id="{6797B478-CB90-E8BF-889A-0E4BFC5E743C}" v="389" dt="2021-04-29T14:54:58.378"/>
    <p1510:client id="{B3409448-7EB0-4640-93BF-4953CD2EC794}" v="71" dt="2021-05-26T12:13:09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9443AFAD-C781-41F7-AA04-90F4719B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43" y="-73"/>
            <a:ext cx="10876721" cy="681673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6E7B81B-B335-4A30-96E5-F833A6F71551}"/>
              </a:ext>
            </a:extLst>
          </p:cNvPr>
          <p:cNvGrpSpPr/>
          <p:nvPr/>
        </p:nvGrpSpPr>
        <p:grpSpPr>
          <a:xfrm>
            <a:off x="7623313" y="1249017"/>
            <a:ext cx="3738768" cy="2112960"/>
            <a:chOff x="7772400" y="1373256"/>
            <a:chExt cx="2753138" cy="1549743"/>
          </a:xfrm>
        </p:grpSpPr>
        <p:pic>
          <p:nvPicPr>
            <p:cNvPr id="6" name="Picture 6" descr="Chart&#10;&#10;Description automatically generated">
              <a:extLst>
                <a:ext uri="{FF2B5EF4-FFF2-40B4-BE49-F238E27FC236}">
                  <a16:creationId xmlns:a16="http://schemas.microsoft.com/office/drawing/2014/main" id="{6AB79ED3-51B5-4E0D-B661-3BC853AF5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2400" y="1400523"/>
              <a:ext cx="2743200" cy="152247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FD51FD-0B3A-414C-A264-EA6070C6264F}"/>
                </a:ext>
              </a:extLst>
            </p:cNvPr>
            <p:cNvSpPr/>
            <p:nvPr/>
          </p:nvSpPr>
          <p:spPr>
            <a:xfrm>
              <a:off x="7775713" y="1373256"/>
              <a:ext cx="2749825" cy="15488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9D6504-CBB5-4F22-94B0-CB4123D93C81}"/>
              </a:ext>
            </a:extLst>
          </p:cNvPr>
          <p:cNvSpPr txBox="1"/>
          <p:nvPr/>
        </p:nvSpPr>
        <p:spPr>
          <a:xfrm>
            <a:off x="9331601" y="1347166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Pedestrian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1C3A21-45FE-4A60-A852-CA4A7568767B}"/>
              </a:ext>
            </a:extLst>
          </p:cNvPr>
          <p:cNvSpPr txBox="1"/>
          <p:nvPr/>
        </p:nvSpPr>
        <p:spPr>
          <a:xfrm>
            <a:off x="7699927" y="2307948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AV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854F29A-C89F-410F-B9CD-20216CB65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265" y="-395806"/>
            <a:ext cx="11148290" cy="6926096"/>
          </a:xfrm>
          <a:prstGeom prst="rect">
            <a:avLst/>
          </a:prstGeom>
        </p:spPr>
      </p:pic>
      <p:pic>
        <p:nvPicPr>
          <p:cNvPr id="4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3C62635-A6DF-4FCA-8BF7-41D077A63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0000">
            <a:off x="32394" y="-218250"/>
            <a:ext cx="10917381" cy="6787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91284C-3020-4B5A-BA87-1AC07780C227}"/>
              </a:ext>
            </a:extLst>
          </p:cNvPr>
          <p:cNvSpPr txBox="1"/>
          <p:nvPr/>
        </p:nvSpPr>
        <p:spPr>
          <a:xfrm>
            <a:off x="4098178" y="3174998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Parked vehicle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C744D6-8BFB-40E8-BF14-7BC4804180F3}"/>
              </a:ext>
            </a:extLst>
          </p:cNvPr>
          <p:cNvCxnSpPr/>
          <p:nvPr/>
        </p:nvCxnSpPr>
        <p:spPr>
          <a:xfrm>
            <a:off x="4898541" y="3567080"/>
            <a:ext cx="504834" cy="500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DAA250-C839-481E-AF31-E0C4BA6F2D3C}"/>
              </a:ext>
            </a:extLst>
          </p:cNvPr>
          <p:cNvSpPr txBox="1"/>
          <p:nvPr/>
        </p:nvSpPr>
        <p:spPr>
          <a:xfrm>
            <a:off x="2264479" y="4407355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AV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C87078-9E64-454D-AF4E-1855802472C9}"/>
              </a:ext>
            </a:extLst>
          </p:cNvPr>
          <p:cNvCxnSpPr/>
          <p:nvPr/>
        </p:nvCxnSpPr>
        <p:spPr>
          <a:xfrm>
            <a:off x="2892757" y="4806748"/>
            <a:ext cx="473180" cy="493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E493BF-D4E8-4936-AFA1-DB495D4FDB1A}"/>
              </a:ext>
            </a:extLst>
          </p:cNvPr>
          <p:cNvSpPr txBox="1"/>
          <p:nvPr/>
        </p:nvSpPr>
        <p:spPr>
          <a:xfrm>
            <a:off x="8510255" y="2886050"/>
            <a:ext cx="15587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Oncoming vehicle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836A9B-2079-4ED6-9B81-6DD429DB4F11}"/>
              </a:ext>
            </a:extLst>
          </p:cNvPr>
          <p:cNvCxnSpPr/>
          <p:nvPr/>
        </p:nvCxnSpPr>
        <p:spPr>
          <a:xfrm flipV="1">
            <a:off x="8998041" y="2308187"/>
            <a:ext cx="97126" cy="552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F3E46CA-763E-4593-941E-AD135DFD8AD0}"/>
              </a:ext>
            </a:extLst>
          </p:cNvPr>
          <p:cNvSpPr txBox="1"/>
          <p:nvPr/>
        </p:nvSpPr>
        <p:spPr>
          <a:xfrm>
            <a:off x="6087419" y="2663680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Lanelet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E46DD9-144C-47AC-8207-16CC391FDB18}"/>
              </a:ext>
            </a:extLst>
          </p:cNvPr>
          <p:cNvCxnSpPr>
            <a:cxnSpLocks/>
          </p:cNvCxnSpPr>
          <p:nvPr/>
        </p:nvCxnSpPr>
        <p:spPr>
          <a:xfrm>
            <a:off x="6364522" y="3058704"/>
            <a:ext cx="319585" cy="405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29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806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9443AFAD-C781-41F7-AA04-90F4719BC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43" t="17375" r="76" b="5225"/>
          <a:stretch/>
        </p:blipFill>
        <p:spPr>
          <a:xfrm>
            <a:off x="3313" y="-8355"/>
            <a:ext cx="8242468" cy="527614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6E7B81B-B335-4A30-96E5-F833A6F71551}"/>
              </a:ext>
            </a:extLst>
          </p:cNvPr>
          <p:cNvGrpSpPr/>
          <p:nvPr/>
        </p:nvGrpSpPr>
        <p:grpSpPr>
          <a:xfrm>
            <a:off x="4393096" y="56322"/>
            <a:ext cx="3738768" cy="2112960"/>
            <a:chOff x="7772400" y="1373256"/>
            <a:chExt cx="2753138" cy="1549743"/>
          </a:xfrm>
        </p:grpSpPr>
        <p:pic>
          <p:nvPicPr>
            <p:cNvPr id="6" name="Picture 6" descr="Chart&#10;&#10;Description automatically generated">
              <a:extLst>
                <a:ext uri="{FF2B5EF4-FFF2-40B4-BE49-F238E27FC236}">
                  <a16:creationId xmlns:a16="http://schemas.microsoft.com/office/drawing/2014/main" id="{6AB79ED3-51B5-4E0D-B661-3BC853AF5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2400" y="1400523"/>
              <a:ext cx="2743200" cy="152247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FD51FD-0B3A-414C-A264-EA6070C6264F}"/>
                </a:ext>
              </a:extLst>
            </p:cNvPr>
            <p:cNvSpPr/>
            <p:nvPr/>
          </p:nvSpPr>
          <p:spPr>
            <a:xfrm>
              <a:off x="7775713" y="1373256"/>
              <a:ext cx="2749825" cy="15488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9D6504-CBB5-4F22-94B0-CB4123D93C81}"/>
              </a:ext>
            </a:extLst>
          </p:cNvPr>
          <p:cNvSpPr txBox="1"/>
          <p:nvPr/>
        </p:nvSpPr>
        <p:spPr>
          <a:xfrm>
            <a:off x="2167145" y="1487971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Pedestrian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1C3A21-45FE-4A60-A852-CA4A7568767B}"/>
              </a:ext>
            </a:extLst>
          </p:cNvPr>
          <p:cNvSpPr txBox="1"/>
          <p:nvPr/>
        </p:nvSpPr>
        <p:spPr>
          <a:xfrm>
            <a:off x="2067754" y="3053383"/>
            <a:ext cx="5565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AV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2A0E78E-94A8-4F04-8D7E-E9A26EFE1788}"/>
              </a:ext>
            </a:extLst>
          </p:cNvPr>
          <p:cNvCxnSpPr/>
          <p:nvPr/>
        </p:nvCxnSpPr>
        <p:spPr>
          <a:xfrm>
            <a:off x="3245127" y="1828801"/>
            <a:ext cx="690770" cy="392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78ADC7-EEB4-4884-9E3A-F7A0E180E87A}"/>
              </a:ext>
            </a:extLst>
          </p:cNvPr>
          <p:cNvCxnSpPr>
            <a:cxnSpLocks/>
          </p:cNvCxnSpPr>
          <p:nvPr/>
        </p:nvCxnSpPr>
        <p:spPr>
          <a:xfrm flipV="1">
            <a:off x="2483126" y="2875722"/>
            <a:ext cx="516836" cy="344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F89C29-C7A6-4350-A243-7A61A41EC39C}"/>
              </a:ext>
            </a:extLst>
          </p:cNvPr>
          <p:cNvSpPr txBox="1"/>
          <p:nvPr/>
        </p:nvSpPr>
        <p:spPr>
          <a:xfrm>
            <a:off x="-44312" y="3823666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Road 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354242-3E15-4A6D-BAFF-58451351C016}"/>
              </a:ext>
            </a:extLst>
          </p:cNvPr>
          <p:cNvSpPr txBox="1"/>
          <p:nvPr/>
        </p:nvSpPr>
        <p:spPr>
          <a:xfrm>
            <a:off x="88209" y="982731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Local Buildings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C191D8-D61C-4168-B2F3-41B0727D2ACA}"/>
              </a:ext>
            </a:extLst>
          </p:cNvPr>
          <p:cNvCxnSpPr>
            <a:cxnSpLocks/>
          </p:cNvCxnSpPr>
          <p:nvPr/>
        </p:nvCxnSpPr>
        <p:spPr>
          <a:xfrm flipV="1">
            <a:off x="1298714" y="531744"/>
            <a:ext cx="425727" cy="3197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E788AB-59D0-43FF-82B0-46EB2A7EA34F}"/>
              </a:ext>
            </a:extLst>
          </p:cNvPr>
          <p:cNvCxnSpPr>
            <a:cxnSpLocks/>
          </p:cNvCxnSpPr>
          <p:nvPr/>
        </p:nvCxnSpPr>
        <p:spPr>
          <a:xfrm>
            <a:off x="859735" y="1381540"/>
            <a:ext cx="44727" cy="5002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62978A-4101-45DC-B563-4978D2470B3D}"/>
              </a:ext>
            </a:extLst>
          </p:cNvPr>
          <p:cNvSpPr txBox="1"/>
          <p:nvPr/>
        </p:nvSpPr>
        <p:spPr>
          <a:xfrm>
            <a:off x="4461428" y="179318"/>
            <a:ext cx="20474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Thinking Distance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B7409A-32BA-4FC8-B5EC-BE2FC237BBCA}"/>
              </a:ext>
            </a:extLst>
          </p:cNvPr>
          <p:cNvCxnSpPr>
            <a:cxnSpLocks/>
          </p:cNvCxnSpPr>
          <p:nvPr/>
        </p:nvCxnSpPr>
        <p:spPr>
          <a:xfrm>
            <a:off x="6293126" y="395910"/>
            <a:ext cx="1303683" cy="1204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299286-8A53-4277-9A32-3979DE06F19B}"/>
              </a:ext>
            </a:extLst>
          </p:cNvPr>
          <p:cNvSpPr txBox="1"/>
          <p:nvPr/>
        </p:nvSpPr>
        <p:spPr>
          <a:xfrm>
            <a:off x="4461428" y="692839"/>
            <a:ext cx="20474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Braking Distance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56C83B-04A3-47E4-95E5-8D7AA5ABCE48}"/>
              </a:ext>
            </a:extLst>
          </p:cNvPr>
          <p:cNvCxnSpPr>
            <a:cxnSpLocks/>
          </p:cNvCxnSpPr>
          <p:nvPr/>
        </p:nvCxnSpPr>
        <p:spPr>
          <a:xfrm>
            <a:off x="6185452" y="925996"/>
            <a:ext cx="1088335" cy="6245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42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E6F4E12C-06BD-4402-8FB6-942892B1F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19" t="23685" r="12254" b="24741"/>
          <a:stretch/>
        </p:blipFill>
        <p:spPr>
          <a:xfrm>
            <a:off x="0" y="0"/>
            <a:ext cx="7689106" cy="55349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9D6504-CBB5-4F22-94B0-CB4123D93C81}"/>
              </a:ext>
            </a:extLst>
          </p:cNvPr>
          <p:cNvSpPr txBox="1"/>
          <p:nvPr/>
        </p:nvSpPr>
        <p:spPr>
          <a:xfrm>
            <a:off x="2261325" y="1162623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Pedestrian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2A0E78E-94A8-4F04-8D7E-E9A26EFE1788}"/>
              </a:ext>
            </a:extLst>
          </p:cNvPr>
          <p:cNvCxnSpPr/>
          <p:nvPr/>
        </p:nvCxnSpPr>
        <p:spPr>
          <a:xfrm>
            <a:off x="2928341" y="1546263"/>
            <a:ext cx="177062" cy="4610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C5E29C-784F-48C4-B058-D5386700BDB1}"/>
              </a:ext>
            </a:extLst>
          </p:cNvPr>
          <p:cNvGrpSpPr/>
          <p:nvPr/>
        </p:nvGrpSpPr>
        <p:grpSpPr>
          <a:xfrm>
            <a:off x="2187619" y="3201071"/>
            <a:ext cx="556592" cy="778161"/>
            <a:chOff x="2067754" y="2644554"/>
            <a:chExt cx="556592" cy="7781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1C3A21-45FE-4A60-A852-CA4A7568767B}"/>
                </a:ext>
              </a:extLst>
            </p:cNvPr>
            <p:cNvSpPr txBox="1"/>
            <p:nvPr/>
          </p:nvSpPr>
          <p:spPr>
            <a:xfrm>
              <a:off x="2067754" y="3053383"/>
              <a:ext cx="55659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AV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878ADC7-EEB4-4884-9E3A-F7A0E180E8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0385" y="2644554"/>
              <a:ext cx="11691" cy="404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8F89C29-C7A6-4350-A243-7A61A41EC39C}"/>
              </a:ext>
            </a:extLst>
          </p:cNvPr>
          <p:cNvSpPr txBox="1"/>
          <p:nvPr/>
        </p:nvSpPr>
        <p:spPr>
          <a:xfrm rot="1140000">
            <a:off x="2001958" y="4739778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Road 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354242-3E15-4A6D-BAFF-58451351C016}"/>
              </a:ext>
            </a:extLst>
          </p:cNvPr>
          <p:cNvSpPr txBox="1"/>
          <p:nvPr/>
        </p:nvSpPr>
        <p:spPr>
          <a:xfrm>
            <a:off x="88209" y="982731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Local Buildings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C191D8-D61C-4168-B2F3-41B0727D2ACA}"/>
              </a:ext>
            </a:extLst>
          </p:cNvPr>
          <p:cNvCxnSpPr>
            <a:cxnSpLocks/>
          </p:cNvCxnSpPr>
          <p:nvPr/>
        </p:nvCxnSpPr>
        <p:spPr>
          <a:xfrm flipV="1">
            <a:off x="1298714" y="531744"/>
            <a:ext cx="425727" cy="3197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E788AB-59D0-43FF-82B0-46EB2A7EA34F}"/>
              </a:ext>
            </a:extLst>
          </p:cNvPr>
          <p:cNvCxnSpPr>
            <a:cxnSpLocks/>
          </p:cNvCxnSpPr>
          <p:nvPr/>
        </p:nvCxnSpPr>
        <p:spPr>
          <a:xfrm>
            <a:off x="859735" y="1381540"/>
            <a:ext cx="44727" cy="5002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47ECB32-3BDD-4DF8-AEAE-26C8648A8AA4}"/>
              </a:ext>
            </a:extLst>
          </p:cNvPr>
          <p:cNvGrpSpPr/>
          <p:nvPr/>
        </p:nvGrpSpPr>
        <p:grpSpPr>
          <a:xfrm>
            <a:off x="3692595" y="152293"/>
            <a:ext cx="3852809" cy="1960651"/>
            <a:chOff x="7982056" y="2018765"/>
            <a:chExt cx="3852809" cy="196065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6688D4C-6051-404F-9181-A1728F6ACC83}"/>
                </a:ext>
              </a:extLst>
            </p:cNvPr>
            <p:cNvSpPr/>
            <p:nvPr/>
          </p:nvSpPr>
          <p:spPr>
            <a:xfrm>
              <a:off x="7982056" y="2018765"/>
              <a:ext cx="3852809" cy="19606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3">
              <a:extLst>
                <a:ext uri="{FF2B5EF4-FFF2-40B4-BE49-F238E27FC236}">
                  <a16:creationId xmlns:a16="http://schemas.microsoft.com/office/drawing/2014/main" id="{0D1A5743-0E62-4EC3-B9FF-B0617827D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178" t="29428" r="14170" b="48857"/>
            <a:stretch/>
          </p:blipFill>
          <p:spPr>
            <a:xfrm>
              <a:off x="8007678" y="2346550"/>
              <a:ext cx="3705639" cy="1515721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9E6ED6F-E73E-4090-AA67-915592EFC8DD}"/>
                </a:ext>
              </a:extLst>
            </p:cNvPr>
            <p:cNvGrpSpPr/>
            <p:nvPr/>
          </p:nvGrpSpPr>
          <p:grpSpPr>
            <a:xfrm>
              <a:off x="8211495" y="2097161"/>
              <a:ext cx="3135381" cy="1420882"/>
              <a:chOff x="4461428" y="179318"/>
              <a:chExt cx="3135381" cy="142088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62978A-4101-45DC-B563-4978D2470B3D}"/>
                  </a:ext>
                </a:extLst>
              </p:cNvPr>
              <p:cNvSpPr txBox="1"/>
              <p:nvPr/>
            </p:nvSpPr>
            <p:spPr>
              <a:xfrm>
                <a:off x="4461428" y="179318"/>
                <a:ext cx="204746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Thinking Distance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CB7409A-32BA-4FC8-B5EC-BE2FC237B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3126" y="395910"/>
                <a:ext cx="1303683" cy="120429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299286-8A53-4277-9A32-3979DE06F19B}"/>
                  </a:ext>
                </a:extLst>
              </p:cNvPr>
              <p:cNvSpPr txBox="1"/>
              <p:nvPr/>
            </p:nvSpPr>
            <p:spPr>
              <a:xfrm>
                <a:off x="4461428" y="692839"/>
                <a:ext cx="204746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Braking Distance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B56C83B-04A3-47E4-95E5-8D7AA5ABC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5452" y="925996"/>
                <a:ext cx="1088335" cy="6245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F1B6E9E-C55C-401D-928A-426361163FB7}"/>
              </a:ext>
            </a:extLst>
          </p:cNvPr>
          <p:cNvGrpSpPr/>
          <p:nvPr/>
        </p:nvGrpSpPr>
        <p:grpSpPr>
          <a:xfrm rot="19920000">
            <a:off x="1319866" y="2466510"/>
            <a:ext cx="2346848" cy="684032"/>
            <a:chOff x="7436778" y="3853665"/>
            <a:chExt cx="3382824" cy="1146368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6AF235FB-7F30-4C18-A6C1-E3437135D3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266" t="29297" r="14297" b="48891"/>
            <a:stretch/>
          </p:blipFill>
          <p:spPr>
            <a:xfrm>
              <a:off x="7443286" y="3904153"/>
              <a:ext cx="3376316" cy="109588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896C78-9F4C-427D-A80F-7217214F53D2}"/>
                </a:ext>
              </a:extLst>
            </p:cNvPr>
            <p:cNvSpPr/>
            <p:nvPr/>
          </p:nvSpPr>
          <p:spPr>
            <a:xfrm>
              <a:off x="7436778" y="3853665"/>
              <a:ext cx="984606" cy="676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59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2BFFBF35-E351-4028-856F-F34687239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2" b="16084"/>
          <a:stretch/>
        </p:blipFill>
        <p:spPr>
          <a:xfrm>
            <a:off x="711200" y="192588"/>
            <a:ext cx="9740901" cy="305512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FF14290-20A6-4603-8477-53F74971562F}"/>
              </a:ext>
            </a:extLst>
          </p:cNvPr>
          <p:cNvGrpSpPr/>
          <p:nvPr/>
        </p:nvGrpSpPr>
        <p:grpSpPr>
          <a:xfrm>
            <a:off x="8281125" y="895923"/>
            <a:ext cx="1292087" cy="971729"/>
            <a:chOff x="4217125" y="781623"/>
            <a:chExt cx="1292087" cy="9717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9D6504-CBB5-4F22-94B0-CB4123D93C81}"/>
                </a:ext>
              </a:extLst>
            </p:cNvPr>
            <p:cNvSpPr txBox="1"/>
            <p:nvPr/>
          </p:nvSpPr>
          <p:spPr>
            <a:xfrm>
              <a:off x="4217125" y="781623"/>
              <a:ext cx="1292087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Oncoming Vehicle</a:t>
              </a:r>
              <a:endParaRPr lang="en-US" dirty="0"/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F2A0E78E-94A8-4F04-8D7E-E9A26EFE1788}"/>
                </a:ext>
              </a:extLst>
            </p:cNvPr>
            <p:cNvCxnSpPr/>
            <p:nvPr/>
          </p:nvCxnSpPr>
          <p:spPr>
            <a:xfrm>
              <a:off x="5011141" y="1457363"/>
              <a:ext cx="126262" cy="2959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C5E29C-784F-48C4-B058-D5386700BDB1}"/>
              </a:ext>
            </a:extLst>
          </p:cNvPr>
          <p:cNvGrpSpPr/>
          <p:nvPr/>
        </p:nvGrpSpPr>
        <p:grpSpPr>
          <a:xfrm>
            <a:off x="3254419" y="2146971"/>
            <a:ext cx="556592" cy="778161"/>
            <a:chOff x="2067754" y="2644554"/>
            <a:chExt cx="556592" cy="7781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1C3A21-45FE-4A60-A852-CA4A7568767B}"/>
                </a:ext>
              </a:extLst>
            </p:cNvPr>
            <p:cNvSpPr txBox="1"/>
            <p:nvPr/>
          </p:nvSpPr>
          <p:spPr>
            <a:xfrm>
              <a:off x="2067754" y="3053383"/>
              <a:ext cx="55659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AV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878ADC7-EEB4-4884-9E3A-F7A0E180E8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0385" y="2644554"/>
              <a:ext cx="11691" cy="404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8F89C29-C7A6-4350-A243-7A61A41EC39C}"/>
              </a:ext>
            </a:extLst>
          </p:cNvPr>
          <p:cNvSpPr txBox="1"/>
          <p:nvPr/>
        </p:nvSpPr>
        <p:spPr>
          <a:xfrm>
            <a:off x="1062158" y="1755278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Road 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354242-3E15-4A6D-BAFF-58451351C016}"/>
              </a:ext>
            </a:extLst>
          </p:cNvPr>
          <p:cNvSpPr txBox="1"/>
          <p:nvPr/>
        </p:nvSpPr>
        <p:spPr>
          <a:xfrm>
            <a:off x="1345509" y="335031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Local Buildings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E788AB-59D0-43FF-82B0-46EB2A7EA34F}"/>
              </a:ext>
            </a:extLst>
          </p:cNvPr>
          <p:cNvCxnSpPr>
            <a:cxnSpLocks/>
          </p:cNvCxnSpPr>
          <p:nvPr/>
        </p:nvCxnSpPr>
        <p:spPr>
          <a:xfrm>
            <a:off x="2104335" y="759240"/>
            <a:ext cx="44727" cy="5002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BB4421-6297-4FA8-8370-5BB5B88F4803}"/>
              </a:ext>
            </a:extLst>
          </p:cNvPr>
          <p:cNvGrpSpPr/>
          <p:nvPr/>
        </p:nvGrpSpPr>
        <p:grpSpPr>
          <a:xfrm>
            <a:off x="6435795" y="342793"/>
            <a:ext cx="3890909" cy="2582951"/>
            <a:chOff x="6042095" y="3771793"/>
            <a:chExt cx="3890909" cy="258295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6688D4C-6051-404F-9181-A1728F6ACC83}"/>
                </a:ext>
              </a:extLst>
            </p:cNvPr>
            <p:cNvSpPr/>
            <p:nvPr/>
          </p:nvSpPr>
          <p:spPr>
            <a:xfrm>
              <a:off x="6042095" y="3771793"/>
              <a:ext cx="3890909" cy="25829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5">
              <a:extLst>
                <a:ext uri="{FF2B5EF4-FFF2-40B4-BE49-F238E27FC236}">
                  <a16:creationId xmlns:a16="http://schemas.microsoft.com/office/drawing/2014/main" id="{F12FFD63-E8C0-431C-9D01-08CFBB73B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635" t="38112" r="55723" b="38112"/>
            <a:stretch/>
          </p:blipFill>
          <p:spPr>
            <a:xfrm>
              <a:off x="6295335" y="4599488"/>
              <a:ext cx="3343981" cy="1716525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9E6ED6F-E73E-4090-AA67-915592EFC8DD}"/>
                </a:ext>
              </a:extLst>
            </p:cNvPr>
            <p:cNvGrpSpPr/>
            <p:nvPr/>
          </p:nvGrpSpPr>
          <p:grpSpPr>
            <a:xfrm>
              <a:off x="6093734" y="3850189"/>
              <a:ext cx="2779781" cy="1255782"/>
              <a:chOff x="4461428" y="179318"/>
              <a:chExt cx="2779781" cy="125578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62978A-4101-45DC-B563-4978D2470B3D}"/>
                  </a:ext>
                </a:extLst>
              </p:cNvPr>
              <p:cNvSpPr txBox="1"/>
              <p:nvPr/>
            </p:nvSpPr>
            <p:spPr>
              <a:xfrm>
                <a:off x="4461428" y="179318"/>
                <a:ext cx="204746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Thinking Distance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CB7409A-32BA-4FC8-B5EC-BE2FC237B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3126" y="395910"/>
                <a:ext cx="948083" cy="103919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299286-8A53-4277-9A32-3979DE06F19B}"/>
                  </a:ext>
                </a:extLst>
              </p:cNvPr>
              <p:cNvSpPr txBox="1"/>
              <p:nvPr/>
            </p:nvSpPr>
            <p:spPr>
              <a:xfrm>
                <a:off x="4461428" y="692839"/>
                <a:ext cx="204746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Braking Distance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B56C83B-04A3-47E4-95E5-8D7AA5ABC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5452" y="925996"/>
                <a:ext cx="313635" cy="4594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A94D5F-9592-40C1-8240-2E1F83BA7DDC}"/>
              </a:ext>
            </a:extLst>
          </p:cNvPr>
          <p:cNvCxnSpPr>
            <a:cxnSpLocks/>
          </p:cNvCxnSpPr>
          <p:nvPr/>
        </p:nvCxnSpPr>
        <p:spPr>
          <a:xfrm>
            <a:off x="2815535" y="759240"/>
            <a:ext cx="489227" cy="271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F328A0-4B8E-4A05-BEF7-22223B595E43}"/>
              </a:ext>
            </a:extLst>
          </p:cNvPr>
          <p:cNvGrpSpPr/>
          <p:nvPr/>
        </p:nvGrpSpPr>
        <p:grpSpPr>
          <a:xfrm>
            <a:off x="4232318" y="752399"/>
            <a:ext cx="1077292" cy="962771"/>
            <a:chOff x="1521654" y="3078783"/>
            <a:chExt cx="1077292" cy="96277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983CEB-5D80-4113-B41F-12E457B50BE6}"/>
                </a:ext>
              </a:extLst>
            </p:cNvPr>
            <p:cNvSpPr txBox="1"/>
            <p:nvPr/>
          </p:nvSpPr>
          <p:spPr>
            <a:xfrm>
              <a:off x="1521654" y="3078783"/>
              <a:ext cx="1077292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Parked Vehicle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96389A5-6EAE-4AB1-A001-0B766AE1FC4D}"/>
                </a:ext>
              </a:extLst>
            </p:cNvPr>
            <p:cNvCxnSpPr>
              <a:cxnSpLocks/>
            </p:cNvCxnSpPr>
            <p:nvPr/>
          </p:nvCxnSpPr>
          <p:spPr>
            <a:xfrm>
              <a:off x="2050185" y="3747544"/>
              <a:ext cx="291091" cy="2940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0D79D0C-2B84-48ED-8174-0E1A02BDD843}"/>
              </a:ext>
            </a:extLst>
          </p:cNvPr>
          <p:cNvSpPr/>
          <p:nvPr/>
        </p:nvSpPr>
        <p:spPr>
          <a:xfrm>
            <a:off x="3248095" y="1587393"/>
            <a:ext cx="1528709" cy="830351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0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20E6684-AAF9-45DB-8168-6235983FAFC5}"/>
              </a:ext>
            </a:extLst>
          </p:cNvPr>
          <p:cNvGrpSpPr/>
          <p:nvPr/>
        </p:nvGrpSpPr>
        <p:grpSpPr>
          <a:xfrm>
            <a:off x="88900" y="433888"/>
            <a:ext cx="7607301" cy="2394721"/>
            <a:chOff x="711200" y="192588"/>
            <a:chExt cx="9740901" cy="3055121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2BFFBF35-E351-4028-856F-F346872398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22" b="16084"/>
            <a:stretch/>
          </p:blipFill>
          <p:spPr>
            <a:xfrm>
              <a:off x="711200" y="192588"/>
              <a:ext cx="9740901" cy="3055121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F14290-20A6-4603-8477-53F74971562F}"/>
                </a:ext>
              </a:extLst>
            </p:cNvPr>
            <p:cNvGrpSpPr/>
            <p:nvPr/>
          </p:nvGrpSpPr>
          <p:grpSpPr>
            <a:xfrm>
              <a:off x="8102244" y="895923"/>
              <a:ext cx="1470968" cy="971729"/>
              <a:chOff x="4038244" y="781623"/>
              <a:chExt cx="1470968" cy="971729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9D6504-CBB5-4F22-94B0-CB4123D93C81}"/>
                  </a:ext>
                </a:extLst>
              </p:cNvPr>
              <p:cNvSpPr txBox="1"/>
              <p:nvPr/>
            </p:nvSpPr>
            <p:spPr>
              <a:xfrm>
                <a:off x="4038244" y="781623"/>
                <a:ext cx="1470968" cy="82457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/>
                  <a:t>Oncoming Vehicle</a:t>
                </a:r>
                <a:endParaRPr lang="en-US" dirty="0"/>
              </a:p>
            </p:txBody>
          </p:sp>
          <p:cxnSp>
            <p:nvCxnSpPr>
              <p:cNvPr id="2" name="Straight Arrow Connector 1">
                <a:extLst>
                  <a:ext uri="{FF2B5EF4-FFF2-40B4-BE49-F238E27FC236}">
                    <a16:creationId xmlns:a16="http://schemas.microsoft.com/office/drawing/2014/main" id="{F2A0E78E-94A8-4F04-8D7E-E9A26EFE1788}"/>
                  </a:ext>
                </a:extLst>
              </p:cNvPr>
              <p:cNvCxnSpPr/>
              <p:nvPr/>
            </p:nvCxnSpPr>
            <p:spPr>
              <a:xfrm>
                <a:off x="5011141" y="1457363"/>
                <a:ext cx="126262" cy="2959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BC5E29C-784F-48C4-B058-D5386700BDB1}"/>
                </a:ext>
              </a:extLst>
            </p:cNvPr>
            <p:cNvGrpSpPr/>
            <p:nvPr/>
          </p:nvGrpSpPr>
          <p:grpSpPr>
            <a:xfrm>
              <a:off x="3254419" y="2146971"/>
              <a:ext cx="849307" cy="880013"/>
              <a:chOff x="2067754" y="2644554"/>
              <a:chExt cx="849307" cy="88001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1C3A21-45FE-4A60-A852-CA4A7568767B}"/>
                  </a:ext>
                </a:extLst>
              </p:cNvPr>
              <p:cNvSpPr txBox="1"/>
              <p:nvPr/>
            </p:nvSpPr>
            <p:spPr>
              <a:xfrm>
                <a:off x="2067754" y="3053383"/>
                <a:ext cx="849307" cy="47118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dirty="0"/>
                  <a:t>AV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878ADC7-EEB4-4884-9E3A-F7A0E180E8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0385" y="2644554"/>
                <a:ext cx="11691" cy="40449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F89C29-C7A6-4350-A243-7A61A41EC39C}"/>
                </a:ext>
              </a:extLst>
            </p:cNvPr>
            <p:cNvSpPr txBox="1"/>
            <p:nvPr/>
          </p:nvSpPr>
          <p:spPr>
            <a:xfrm>
              <a:off x="1127206" y="1658064"/>
              <a:ext cx="1558787" cy="36933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Calibri"/>
                </a:rPr>
                <a:t>Road Network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354242-3E15-4A6D-BAFF-58451351C016}"/>
                </a:ext>
              </a:extLst>
            </p:cNvPr>
            <p:cNvSpPr txBox="1"/>
            <p:nvPr/>
          </p:nvSpPr>
          <p:spPr>
            <a:xfrm>
              <a:off x="1312985" y="318829"/>
              <a:ext cx="2485718" cy="47118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Calibri"/>
                </a:rPr>
                <a:t>Local Buildings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6E788AB-59D0-43FF-82B0-46EB2A7EA34F}"/>
                </a:ext>
              </a:extLst>
            </p:cNvPr>
            <p:cNvCxnSpPr>
              <a:cxnSpLocks/>
            </p:cNvCxnSpPr>
            <p:nvPr/>
          </p:nvCxnSpPr>
          <p:spPr>
            <a:xfrm>
              <a:off x="2104335" y="759240"/>
              <a:ext cx="44727" cy="5002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5A94D5F-9592-40C1-8240-2E1F83BA7DDC}"/>
                </a:ext>
              </a:extLst>
            </p:cNvPr>
            <p:cNvCxnSpPr>
              <a:cxnSpLocks/>
            </p:cNvCxnSpPr>
            <p:nvPr/>
          </p:nvCxnSpPr>
          <p:spPr>
            <a:xfrm>
              <a:off x="2815535" y="759240"/>
              <a:ext cx="489227" cy="2716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7F328A0-4B8E-4A05-BEF7-22223B595E43}"/>
                </a:ext>
              </a:extLst>
            </p:cNvPr>
            <p:cNvGrpSpPr/>
            <p:nvPr/>
          </p:nvGrpSpPr>
          <p:grpSpPr>
            <a:xfrm>
              <a:off x="4232318" y="752399"/>
              <a:ext cx="1304959" cy="962771"/>
              <a:chOff x="1521654" y="3078783"/>
              <a:chExt cx="1304959" cy="962771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983CEB-5D80-4113-B41F-12E457B50BE6}"/>
                  </a:ext>
                </a:extLst>
              </p:cNvPr>
              <p:cNvSpPr txBox="1"/>
              <p:nvPr/>
            </p:nvSpPr>
            <p:spPr>
              <a:xfrm>
                <a:off x="1521654" y="3078783"/>
                <a:ext cx="1304959" cy="82457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Parked Vehicle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96389A5-6EAE-4AB1-A001-0B766AE1F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185" y="3747544"/>
                <a:ext cx="291091" cy="2940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BB4421-6297-4FA8-8370-5BB5B88F4803}"/>
              </a:ext>
            </a:extLst>
          </p:cNvPr>
          <p:cNvGrpSpPr/>
          <p:nvPr/>
        </p:nvGrpSpPr>
        <p:grpSpPr>
          <a:xfrm>
            <a:off x="7312095" y="342793"/>
            <a:ext cx="3890909" cy="2582951"/>
            <a:chOff x="6042095" y="3771793"/>
            <a:chExt cx="3890909" cy="258295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6688D4C-6051-404F-9181-A1728F6ACC83}"/>
                </a:ext>
              </a:extLst>
            </p:cNvPr>
            <p:cNvSpPr/>
            <p:nvPr/>
          </p:nvSpPr>
          <p:spPr>
            <a:xfrm>
              <a:off x="6042095" y="3771793"/>
              <a:ext cx="3890909" cy="25829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5">
              <a:extLst>
                <a:ext uri="{FF2B5EF4-FFF2-40B4-BE49-F238E27FC236}">
                  <a16:creationId xmlns:a16="http://schemas.microsoft.com/office/drawing/2014/main" id="{F12FFD63-E8C0-431C-9D01-08CFBB73B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635" t="38112" r="55723" b="38112"/>
            <a:stretch/>
          </p:blipFill>
          <p:spPr>
            <a:xfrm>
              <a:off x="6295335" y="4599488"/>
              <a:ext cx="3343981" cy="1716525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9E6ED6F-E73E-4090-AA67-915592EFC8DD}"/>
                </a:ext>
              </a:extLst>
            </p:cNvPr>
            <p:cNvGrpSpPr/>
            <p:nvPr/>
          </p:nvGrpSpPr>
          <p:grpSpPr>
            <a:xfrm>
              <a:off x="6093734" y="3850189"/>
              <a:ext cx="2779781" cy="1255782"/>
              <a:chOff x="4461428" y="179318"/>
              <a:chExt cx="2779781" cy="125578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62978A-4101-45DC-B563-4978D2470B3D}"/>
                  </a:ext>
                </a:extLst>
              </p:cNvPr>
              <p:cNvSpPr txBox="1"/>
              <p:nvPr/>
            </p:nvSpPr>
            <p:spPr>
              <a:xfrm>
                <a:off x="4461428" y="179318"/>
                <a:ext cx="204746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Thinking Distance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CB7409A-32BA-4FC8-B5EC-BE2FC237B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3126" y="395910"/>
                <a:ext cx="948083" cy="103919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299286-8A53-4277-9A32-3979DE06F19B}"/>
                  </a:ext>
                </a:extLst>
              </p:cNvPr>
              <p:cNvSpPr txBox="1"/>
              <p:nvPr/>
            </p:nvSpPr>
            <p:spPr>
              <a:xfrm>
                <a:off x="4461428" y="692839"/>
                <a:ext cx="204746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Braking Distance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B56C83B-04A3-47E4-95E5-8D7AA5ABC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5452" y="925996"/>
                <a:ext cx="313635" cy="4594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170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170ED3-0880-409E-AE32-8E6A75C09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7" t="14151" r="39763" b="10141"/>
          <a:stretch/>
        </p:blipFill>
        <p:spPr>
          <a:xfrm>
            <a:off x="140855" y="140854"/>
            <a:ext cx="10917808" cy="671381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B9567A-55D0-4E0B-B78C-DC5A4EE3DFE6}"/>
              </a:ext>
            </a:extLst>
          </p:cNvPr>
          <p:cNvCxnSpPr/>
          <p:nvPr/>
        </p:nvCxnSpPr>
        <p:spPr>
          <a:xfrm flipV="1">
            <a:off x="7986823" y="3133061"/>
            <a:ext cx="1942214" cy="964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9E723A4-591E-4541-AD4F-0795A09D0D7A}"/>
              </a:ext>
            </a:extLst>
          </p:cNvPr>
          <p:cNvSpPr txBox="1"/>
          <p:nvPr/>
        </p:nvSpPr>
        <p:spPr>
          <a:xfrm rot="20040000">
            <a:off x="7957976" y="3265359"/>
            <a:ext cx="17065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Downend Road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4457DD-59A6-45BD-87AB-95590ABAB4D3}"/>
              </a:ext>
            </a:extLst>
          </p:cNvPr>
          <p:cNvCxnSpPr>
            <a:cxnSpLocks/>
          </p:cNvCxnSpPr>
          <p:nvPr/>
        </p:nvCxnSpPr>
        <p:spPr>
          <a:xfrm>
            <a:off x="5709683" y="2626241"/>
            <a:ext cx="551121" cy="2766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138D07E-576F-4D69-8CCE-494F38DEDC3F}"/>
              </a:ext>
            </a:extLst>
          </p:cNvPr>
          <p:cNvSpPr/>
          <p:nvPr/>
        </p:nvSpPr>
        <p:spPr>
          <a:xfrm>
            <a:off x="6030874" y="5410642"/>
            <a:ext cx="558210" cy="58479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BBE1D-B949-4AD1-9338-740C39366B39}"/>
              </a:ext>
            </a:extLst>
          </p:cNvPr>
          <p:cNvSpPr txBox="1"/>
          <p:nvPr/>
        </p:nvSpPr>
        <p:spPr>
          <a:xfrm rot="20040000">
            <a:off x="5221864" y="1787365"/>
            <a:ext cx="9711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25deg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B5A7C-E2B7-4CCD-AFB3-8A12E6E8A428}"/>
              </a:ext>
            </a:extLst>
          </p:cNvPr>
          <p:cNvSpPr txBox="1"/>
          <p:nvPr/>
        </p:nvSpPr>
        <p:spPr>
          <a:xfrm rot="2580000">
            <a:off x="6347143" y="1902550"/>
            <a:ext cx="9711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-45deg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6142BA-A335-45FA-A106-7FA448D8A4D6}"/>
              </a:ext>
            </a:extLst>
          </p:cNvPr>
          <p:cNvSpPr txBox="1"/>
          <p:nvPr/>
        </p:nvSpPr>
        <p:spPr>
          <a:xfrm>
            <a:off x="4344677" y="1787364"/>
            <a:ext cx="9711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0deg</a:t>
            </a:r>
          </a:p>
        </p:txBody>
      </p:sp>
    </p:spTree>
    <p:extLst>
      <p:ext uri="{BB962C8B-B14F-4D97-AF65-F5344CB8AC3E}">
        <p14:creationId xmlns:p14="http://schemas.microsoft.com/office/powerpoint/2010/main" val="353415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diagram, engineering drawing&#10;&#10;Description automatically generated">
            <a:extLst>
              <a:ext uri="{FF2B5EF4-FFF2-40B4-BE49-F238E27FC236}">
                <a16:creationId xmlns:a16="http://schemas.microsoft.com/office/drawing/2014/main" id="{53CF123F-49AA-4AB7-8193-BD70BB531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7037" y="-102810"/>
            <a:ext cx="11806380" cy="695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2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D6473C2-EA98-48A6-B159-7F54E9F5E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7" y="63861"/>
            <a:ext cx="8223738" cy="6700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91284C-3020-4B5A-BA87-1AC07780C227}"/>
              </a:ext>
            </a:extLst>
          </p:cNvPr>
          <p:cNvSpPr txBox="1"/>
          <p:nvPr/>
        </p:nvSpPr>
        <p:spPr>
          <a:xfrm>
            <a:off x="5370655" y="3136379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Parked vehicle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C744D6-8BFB-40E8-BF14-7BC4804180F3}"/>
              </a:ext>
            </a:extLst>
          </p:cNvPr>
          <p:cNvCxnSpPr/>
          <p:nvPr/>
        </p:nvCxnSpPr>
        <p:spPr>
          <a:xfrm>
            <a:off x="6184269" y="3554965"/>
            <a:ext cx="239791" cy="7191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DAA250-C839-481E-AF31-E0C4BA6F2D3C}"/>
              </a:ext>
            </a:extLst>
          </p:cNvPr>
          <p:cNvSpPr txBox="1"/>
          <p:nvPr/>
        </p:nvSpPr>
        <p:spPr>
          <a:xfrm>
            <a:off x="3792227" y="3968359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Ego vehicle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C87078-9E64-454D-AF4E-1855802472C9}"/>
              </a:ext>
            </a:extLst>
          </p:cNvPr>
          <p:cNvCxnSpPr/>
          <p:nvPr/>
        </p:nvCxnSpPr>
        <p:spPr>
          <a:xfrm>
            <a:off x="4870209" y="4309189"/>
            <a:ext cx="690770" cy="392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E493BF-D4E8-4936-AFA1-DB495D4FDB1A}"/>
              </a:ext>
            </a:extLst>
          </p:cNvPr>
          <p:cNvSpPr txBox="1"/>
          <p:nvPr/>
        </p:nvSpPr>
        <p:spPr>
          <a:xfrm>
            <a:off x="7952125" y="4294930"/>
            <a:ext cx="15587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Oncoming vehicle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836A9B-2079-4ED6-9B81-6DD429DB4F11}"/>
              </a:ext>
            </a:extLst>
          </p:cNvPr>
          <p:cNvCxnSpPr/>
          <p:nvPr/>
        </p:nvCxnSpPr>
        <p:spPr>
          <a:xfrm flipH="1" flipV="1">
            <a:off x="7629264" y="4001988"/>
            <a:ext cx="366700" cy="307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F3E46CA-763E-4593-941E-AD135DFD8AD0}"/>
              </a:ext>
            </a:extLst>
          </p:cNvPr>
          <p:cNvSpPr txBox="1"/>
          <p:nvPr/>
        </p:nvSpPr>
        <p:spPr>
          <a:xfrm>
            <a:off x="8379778" y="1542399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Lanelet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E46DD9-144C-47AC-8207-16CC391FDB18}"/>
              </a:ext>
            </a:extLst>
          </p:cNvPr>
          <p:cNvCxnSpPr>
            <a:cxnSpLocks/>
          </p:cNvCxnSpPr>
          <p:nvPr/>
        </p:nvCxnSpPr>
        <p:spPr>
          <a:xfrm flipH="1">
            <a:off x="8010263" y="1914333"/>
            <a:ext cx="646618" cy="5170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0D2C38C-7F55-4D37-A280-FF4A387ECF63}"/>
              </a:ext>
            </a:extLst>
          </p:cNvPr>
          <p:cNvSpPr txBox="1"/>
          <p:nvPr/>
        </p:nvSpPr>
        <p:spPr>
          <a:xfrm>
            <a:off x="4289859" y="1565725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Buildings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7DB51C-BE78-4BA5-8126-DF43C985B426}"/>
              </a:ext>
            </a:extLst>
          </p:cNvPr>
          <p:cNvCxnSpPr>
            <a:cxnSpLocks/>
          </p:cNvCxnSpPr>
          <p:nvPr/>
        </p:nvCxnSpPr>
        <p:spPr>
          <a:xfrm>
            <a:off x="5017943" y="1945434"/>
            <a:ext cx="628566" cy="4625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82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45CF61B7-7CDD-4D26-BA8F-AF5050A27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843" y="1013792"/>
            <a:ext cx="8984973" cy="44924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91284C-3020-4B5A-BA87-1AC07780C227}"/>
              </a:ext>
            </a:extLst>
          </p:cNvPr>
          <p:cNvSpPr txBox="1"/>
          <p:nvPr/>
        </p:nvSpPr>
        <p:spPr>
          <a:xfrm>
            <a:off x="3528602" y="2659301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Parked vehicle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C744D6-8BFB-40E8-BF14-7BC4804180F3}"/>
              </a:ext>
            </a:extLst>
          </p:cNvPr>
          <p:cNvCxnSpPr/>
          <p:nvPr/>
        </p:nvCxnSpPr>
        <p:spPr>
          <a:xfrm>
            <a:off x="4328965" y="3051383"/>
            <a:ext cx="504834" cy="500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DAA250-C839-481E-AF31-E0C4BA6F2D3C}"/>
              </a:ext>
            </a:extLst>
          </p:cNvPr>
          <p:cNvSpPr txBox="1"/>
          <p:nvPr/>
        </p:nvSpPr>
        <p:spPr>
          <a:xfrm>
            <a:off x="1910418" y="3776203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Ego vehicle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C87078-9E64-454D-AF4E-1855802472C9}"/>
              </a:ext>
            </a:extLst>
          </p:cNvPr>
          <p:cNvCxnSpPr/>
          <p:nvPr/>
        </p:nvCxnSpPr>
        <p:spPr>
          <a:xfrm flipH="1">
            <a:off x="2188301" y="4183293"/>
            <a:ext cx="296517" cy="6245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E493BF-D4E8-4936-AFA1-DB495D4FDB1A}"/>
              </a:ext>
            </a:extLst>
          </p:cNvPr>
          <p:cNvSpPr txBox="1"/>
          <p:nvPr/>
        </p:nvSpPr>
        <p:spPr>
          <a:xfrm>
            <a:off x="9118316" y="2439626"/>
            <a:ext cx="15587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Oncoming vehicle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836A9B-2079-4ED6-9B81-6DD429DB4F11}"/>
              </a:ext>
            </a:extLst>
          </p:cNvPr>
          <p:cNvCxnSpPr/>
          <p:nvPr/>
        </p:nvCxnSpPr>
        <p:spPr>
          <a:xfrm flipV="1">
            <a:off x="9606102" y="1861763"/>
            <a:ext cx="97126" cy="552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F3E46CA-763E-4593-941E-AD135DFD8AD0}"/>
              </a:ext>
            </a:extLst>
          </p:cNvPr>
          <p:cNvSpPr txBox="1"/>
          <p:nvPr/>
        </p:nvSpPr>
        <p:spPr>
          <a:xfrm>
            <a:off x="7418995" y="1224347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Lanelet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E46DD9-144C-47AC-8207-16CC391FDB18}"/>
              </a:ext>
            </a:extLst>
          </p:cNvPr>
          <p:cNvCxnSpPr>
            <a:cxnSpLocks/>
          </p:cNvCxnSpPr>
          <p:nvPr/>
        </p:nvCxnSpPr>
        <p:spPr>
          <a:xfrm>
            <a:off x="7696098" y="1596281"/>
            <a:ext cx="42495" cy="682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60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300</cp:revision>
  <dcterms:created xsi:type="dcterms:W3CDTF">2021-04-27T15:48:13Z</dcterms:created>
  <dcterms:modified xsi:type="dcterms:W3CDTF">2021-05-26T12:31:55Z</dcterms:modified>
</cp:coreProperties>
</file>