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FE07A-E482-4A68-80C6-EDCF1FBD8EB6}" v="808" dt="2019-12-03T21:37:0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P.A.R.T.Y App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for CSCI352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E44D8-CB73-4176-AB32-CDCEB134D112}"/>
              </a:ext>
            </a:extLst>
          </p:cNvPr>
          <p:cNvSpPr txBox="1"/>
          <p:nvPr/>
        </p:nvSpPr>
        <p:spPr>
          <a:xfrm>
            <a:off x="1518249" y="5615797"/>
            <a:ext cx="9155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Vincent Manoli,  Brett Bivens, Thomas Logan.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A1C6-5E0E-4CB6-99DE-9C40CA5E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E3C8-5EC3-4983-A34D-9EEC8F67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this project?</a:t>
            </a:r>
          </a:p>
          <a:p>
            <a:pPr lvl="1"/>
            <a:r>
              <a:rPr lang="en-US" dirty="0">
                <a:cs typeface="Calibri"/>
              </a:rPr>
              <a:t>PARTY also known as Pixel Art Rendering Tool for You.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Why this project?</a:t>
            </a:r>
          </a:p>
          <a:p>
            <a:pPr lvl="1"/>
            <a:r>
              <a:rPr lang="en-US" dirty="0">
                <a:cs typeface="Calibri"/>
              </a:rPr>
              <a:t>Interesting concept</a:t>
            </a:r>
          </a:p>
          <a:p>
            <a:pPr lvl="1"/>
            <a:r>
              <a:rPr lang="en-US" dirty="0">
                <a:cs typeface="Calibri"/>
              </a:rPr>
              <a:t>Had a component that each group member wanted to work on</a:t>
            </a:r>
          </a:p>
          <a:p>
            <a:r>
              <a:rPr lang="en-US" dirty="0">
                <a:cs typeface="Calibri"/>
              </a:rPr>
              <a:t>What do you need to know about this project?</a:t>
            </a:r>
          </a:p>
          <a:p>
            <a:pPr lvl="1"/>
            <a:r>
              <a:rPr lang="en-US" dirty="0">
                <a:cs typeface="Calibri"/>
              </a:rPr>
              <a:t>Resolution of your monitor may complicate the advance mode</a:t>
            </a:r>
          </a:p>
        </p:txBody>
      </p:sp>
    </p:spTree>
    <p:extLst>
      <p:ext uri="{BB962C8B-B14F-4D97-AF65-F5344CB8AC3E}">
        <p14:creationId xmlns:p14="http://schemas.microsoft.com/office/powerpoint/2010/main" val="41634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AFB-615A-4A48-B962-1F73D739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86C0-2615-43D0-BE49-E35112C7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did we do it?</a:t>
            </a:r>
          </a:p>
          <a:p>
            <a:pPr lvl="1"/>
            <a:r>
              <a:rPr lang="en-US" dirty="0">
                <a:cs typeface="Calibri"/>
              </a:rPr>
              <a:t>Waterfall and Agile Methodologies </a:t>
            </a:r>
          </a:p>
          <a:p>
            <a:pPr lvl="1"/>
            <a:r>
              <a:rPr lang="en-US" dirty="0">
                <a:cs typeface="Calibri"/>
              </a:rPr>
              <a:t>Visual Studio</a:t>
            </a:r>
          </a:p>
          <a:p>
            <a:pPr lvl="1"/>
            <a:r>
              <a:rPr lang="en-US" dirty="0">
                <a:cs typeface="Calibri"/>
              </a:rPr>
              <a:t>Photoshop</a:t>
            </a:r>
          </a:p>
          <a:p>
            <a:pPr lvl="1"/>
            <a:r>
              <a:rPr lang="en-US" dirty="0">
                <a:cs typeface="Calibri"/>
              </a:rPr>
              <a:t>GitHub</a:t>
            </a:r>
          </a:p>
          <a:p>
            <a:r>
              <a:rPr lang="en-US" dirty="0">
                <a:cs typeface="Calibri"/>
              </a:rPr>
              <a:t>Design patterns used.</a:t>
            </a:r>
          </a:p>
          <a:p>
            <a:pPr lvl="1"/>
            <a:r>
              <a:rPr lang="en-US" dirty="0">
                <a:cs typeface="Calibri"/>
              </a:rPr>
              <a:t>Observer </a:t>
            </a:r>
          </a:p>
          <a:p>
            <a:pPr lvl="1"/>
            <a:r>
              <a:rPr lang="en-US" dirty="0">
                <a:cs typeface="Calibri"/>
              </a:rPr>
              <a:t>Factory </a:t>
            </a:r>
          </a:p>
        </p:txBody>
      </p:sp>
    </p:spTree>
    <p:extLst>
      <p:ext uri="{BB962C8B-B14F-4D97-AF65-F5344CB8AC3E}">
        <p14:creationId xmlns:p14="http://schemas.microsoft.com/office/powerpoint/2010/main" val="30899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C804A-BD32-4C7A-A181-27E7C00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3F35CCA-3B9A-4A60-BCE6-A8860848C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439" y="492573"/>
            <a:ext cx="619031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 for PARTY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Save &amp; Load Feature</a:t>
            </a:r>
          </a:p>
          <a:p>
            <a:r>
              <a:rPr lang="en-US" dirty="0" smtClean="0"/>
              <a:t>Advance Tools working Functionally</a:t>
            </a:r>
          </a:p>
          <a:p>
            <a:r>
              <a:rPr lang="en-US" dirty="0" smtClean="0"/>
              <a:t>Somewhat better Color control in Advance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2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Where to find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GitHub: </a:t>
            </a:r>
            <a:r>
              <a:rPr lang="en-US" dirty="0"/>
              <a:t>https://github.com/TSLogan-UTM/PARTYapp</a:t>
            </a:r>
          </a:p>
        </p:txBody>
      </p:sp>
    </p:spTree>
    <p:extLst>
      <p:ext uri="{BB962C8B-B14F-4D97-AF65-F5344CB8AC3E}">
        <p14:creationId xmlns:p14="http://schemas.microsoft.com/office/powerpoint/2010/main" val="347856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107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P.A.R.T.Y App</vt:lpstr>
      <vt:lpstr>Background Information</vt:lpstr>
      <vt:lpstr>Approach</vt:lpstr>
      <vt:lpstr>Class Diagrams</vt:lpstr>
      <vt:lpstr>Future Plans for PARTY</vt:lpstr>
      <vt:lpstr>Questions and Where to find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Jeremy Bivens</cp:lastModifiedBy>
  <cp:revision>138</cp:revision>
  <dcterms:created xsi:type="dcterms:W3CDTF">2019-12-03T19:39:50Z</dcterms:created>
  <dcterms:modified xsi:type="dcterms:W3CDTF">2019-12-05T18:48:53Z</dcterms:modified>
</cp:coreProperties>
</file>