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1471C-6564-4485-AF66-FE9E78D5B7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01461C-BE7A-42B5-9785-A2A10EBD1874}">
      <dgm:prSet/>
      <dgm:spPr/>
      <dgm:t>
        <a:bodyPr/>
        <a:lstStyle/>
        <a:p>
          <a:r>
            <a:rPr lang="en-US" dirty="0"/>
            <a:t>Introduction to SVN</a:t>
          </a:r>
        </a:p>
      </dgm:t>
    </dgm:pt>
    <dgm:pt modelId="{69E9ED77-156B-4C2D-AF5A-AD48CEF4A56B}" type="parTrans" cxnId="{031439FD-8DB5-4152-90D8-D581F36E5B1D}">
      <dgm:prSet/>
      <dgm:spPr/>
      <dgm:t>
        <a:bodyPr/>
        <a:lstStyle/>
        <a:p>
          <a:endParaRPr lang="en-US"/>
        </a:p>
      </dgm:t>
    </dgm:pt>
    <dgm:pt modelId="{EC2C1CCC-BD9E-4EBD-9C85-6D5AF979E7F2}" type="sibTrans" cxnId="{031439FD-8DB5-4152-90D8-D581F36E5B1D}">
      <dgm:prSet/>
      <dgm:spPr/>
      <dgm:t>
        <a:bodyPr/>
        <a:lstStyle/>
        <a:p>
          <a:endParaRPr lang="en-US"/>
        </a:p>
      </dgm:t>
    </dgm:pt>
    <dgm:pt modelId="{9E7DF832-144E-4FAB-9D30-421E80DD3024}">
      <dgm:prSet/>
      <dgm:spPr/>
      <dgm:t>
        <a:bodyPr/>
        <a:lstStyle/>
        <a:p>
          <a:r>
            <a:rPr lang="en-US" dirty="0"/>
            <a:t>Key Concepts of SVN</a:t>
          </a:r>
        </a:p>
      </dgm:t>
    </dgm:pt>
    <dgm:pt modelId="{CBD3B540-E8AA-481C-BF2E-DDB37F655BE7}" type="parTrans" cxnId="{8A85A379-336E-4B5F-A33A-F12BD4F29B18}">
      <dgm:prSet/>
      <dgm:spPr/>
      <dgm:t>
        <a:bodyPr/>
        <a:lstStyle/>
        <a:p>
          <a:endParaRPr lang="en-US"/>
        </a:p>
      </dgm:t>
    </dgm:pt>
    <dgm:pt modelId="{E73079F1-9A98-4F3F-B827-A336E7F2B388}" type="sibTrans" cxnId="{8A85A379-336E-4B5F-A33A-F12BD4F29B18}">
      <dgm:prSet/>
      <dgm:spPr/>
      <dgm:t>
        <a:bodyPr/>
        <a:lstStyle/>
        <a:p>
          <a:endParaRPr lang="en-US"/>
        </a:p>
      </dgm:t>
    </dgm:pt>
    <dgm:pt modelId="{05E59B1C-446A-4C95-85C2-240B194DF08D}">
      <dgm:prSet/>
      <dgm:spPr/>
      <dgm:t>
        <a:bodyPr/>
        <a:lstStyle/>
        <a:p>
          <a:r>
            <a:rPr lang="en-US" dirty="0"/>
            <a:t>Basic SVN Operations</a:t>
          </a:r>
        </a:p>
      </dgm:t>
    </dgm:pt>
    <dgm:pt modelId="{F136C140-D88C-4A47-812B-7FE0285113D4}" type="parTrans" cxnId="{5A0C82D8-74AF-4D4D-B51B-8365F5B182F5}">
      <dgm:prSet/>
      <dgm:spPr/>
      <dgm:t>
        <a:bodyPr/>
        <a:lstStyle/>
        <a:p>
          <a:endParaRPr lang="en-US"/>
        </a:p>
      </dgm:t>
    </dgm:pt>
    <dgm:pt modelId="{11BA0DAD-3AA7-4658-A1CF-AB064E1D085C}" type="sibTrans" cxnId="{5A0C82D8-74AF-4D4D-B51B-8365F5B182F5}">
      <dgm:prSet/>
      <dgm:spPr/>
      <dgm:t>
        <a:bodyPr/>
        <a:lstStyle/>
        <a:p>
          <a:endParaRPr lang="en-US"/>
        </a:p>
      </dgm:t>
    </dgm:pt>
    <dgm:pt modelId="{FAB4A04D-D8EB-4EC2-8010-E3561F2C78E7}">
      <dgm:prSet/>
      <dgm:spPr/>
      <dgm:t>
        <a:bodyPr/>
        <a:lstStyle/>
        <a:p>
          <a:r>
            <a:rPr lang="en-US" dirty="0"/>
            <a:t>SVN Workflow</a:t>
          </a:r>
        </a:p>
      </dgm:t>
    </dgm:pt>
    <dgm:pt modelId="{C0007602-505F-4CB2-B4C0-64983AA775A9}" type="parTrans" cxnId="{D65F43D6-4691-4D6D-A42A-FF73E3E327DF}">
      <dgm:prSet/>
      <dgm:spPr/>
      <dgm:t>
        <a:bodyPr/>
        <a:lstStyle/>
        <a:p>
          <a:endParaRPr lang="en-US"/>
        </a:p>
      </dgm:t>
    </dgm:pt>
    <dgm:pt modelId="{BA31AD3C-3E20-4FB6-9D1A-6741FDCD07D4}" type="sibTrans" cxnId="{D65F43D6-4691-4D6D-A42A-FF73E3E327DF}">
      <dgm:prSet/>
      <dgm:spPr/>
      <dgm:t>
        <a:bodyPr/>
        <a:lstStyle/>
        <a:p>
          <a:endParaRPr lang="en-US"/>
        </a:p>
      </dgm:t>
    </dgm:pt>
    <dgm:pt modelId="{5DA3E547-FB5B-4B49-B1DA-4F66029B8E12}">
      <dgm:prSet/>
      <dgm:spPr/>
      <dgm:t>
        <a:bodyPr/>
        <a:lstStyle/>
        <a:p>
          <a:r>
            <a:rPr lang="en-US" dirty="0"/>
            <a:t>Best Practices for SVN Usage</a:t>
          </a:r>
        </a:p>
      </dgm:t>
    </dgm:pt>
    <dgm:pt modelId="{421D6F6A-4436-4185-97FC-76341DD9BC48}" type="parTrans" cxnId="{FE631C4B-A2D2-4CA5-BA45-3D425EA99D09}">
      <dgm:prSet/>
      <dgm:spPr/>
      <dgm:t>
        <a:bodyPr/>
        <a:lstStyle/>
        <a:p>
          <a:endParaRPr lang="en-US"/>
        </a:p>
      </dgm:t>
    </dgm:pt>
    <dgm:pt modelId="{098E6BA0-A39B-431A-A9A1-A0314840EF57}" type="sibTrans" cxnId="{FE631C4B-A2D2-4CA5-BA45-3D425EA99D09}">
      <dgm:prSet/>
      <dgm:spPr/>
      <dgm:t>
        <a:bodyPr/>
        <a:lstStyle/>
        <a:p>
          <a:endParaRPr lang="en-US"/>
        </a:p>
      </dgm:t>
    </dgm:pt>
    <dgm:pt modelId="{0A3B4096-BD40-4C57-B0ED-6E6C7D2A60C6}">
      <dgm:prSet/>
      <dgm:spPr/>
      <dgm:t>
        <a:bodyPr/>
        <a:lstStyle/>
        <a:p>
          <a:r>
            <a:rPr lang="en-US" dirty="0"/>
            <a:t>Conclusion</a:t>
          </a:r>
        </a:p>
      </dgm:t>
    </dgm:pt>
    <dgm:pt modelId="{09C04824-3E09-4F8E-94AD-ED24E9559E42}" type="parTrans" cxnId="{702F2A83-634C-45D7-9700-0DFADC54259D}">
      <dgm:prSet/>
      <dgm:spPr/>
      <dgm:t>
        <a:bodyPr/>
        <a:lstStyle/>
        <a:p>
          <a:endParaRPr lang="en-US"/>
        </a:p>
      </dgm:t>
    </dgm:pt>
    <dgm:pt modelId="{C2104203-B98C-40C4-9431-ABCD9E7C3D89}" type="sibTrans" cxnId="{702F2A83-634C-45D7-9700-0DFADC54259D}">
      <dgm:prSet/>
      <dgm:spPr/>
      <dgm:t>
        <a:bodyPr/>
        <a:lstStyle/>
        <a:p>
          <a:endParaRPr lang="en-US"/>
        </a:p>
      </dgm:t>
    </dgm:pt>
    <dgm:pt modelId="{8BF7EDF2-9099-4551-9EA5-F0B8C78E4B7C}">
      <dgm:prSet/>
      <dgm:spPr/>
      <dgm:t>
        <a:bodyPr/>
        <a:lstStyle/>
        <a:p>
          <a:r>
            <a:rPr lang="en-US" dirty="0"/>
            <a:t>Why Use SVN for Version Control?</a:t>
          </a:r>
        </a:p>
      </dgm:t>
    </dgm:pt>
    <dgm:pt modelId="{124871DA-3DCF-4019-A0CB-BB1CE91DF53F}" type="sibTrans" cxnId="{80766C82-7613-4222-9223-8872148B8DAC}">
      <dgm:prSet/>
      <dgm:spPr/>
      <dgm:t>
        <a:bodyPr/>
        <a:lstStyle/>
        <a:p>
          <a:endParaRPr lang="en-US"/>
        </a:p>
      </dgm:t>
    </dgm:pt>
    <dgm:pt modelId="{161E30E3-8DB7-424D-916B-07329B660882}" type="parTrans" cxnId="{80766C82-7613-4222-9223-8872148B8DAC}">
      <dgm:prSet/>
      <dgm:spPr/>
      <dgm:t>
        <a:bodyPr/>
        <a:lstStyle/>
        <a:p>
          <a:endParaRPr lang="en-US"/>
        </a:p>
      </dgm:t>
    </dgm:pt>
    <dgm:pt modelId="{D5554700-5178-4B47-BB7A-4F93E3FD0572}" type="pres">
      <dgm:prSet presAssocID="{B561471C-6564-4485-AF66-FE9E78D5B7F0}" presName="linear" presStyleCnt="0">
        <dgm:presLayoutVars>
          <dgm:animLvl val="lvl"/>
          <dgm:resizeHandles val="exact"/>
        </dgm:presLayoutVars>
      </dgm:prSet>
      <dgm:spPr/>
    </dgm:pt>
    <dgm:pt modelId="{19380740-B406-4ADD-9078-1F759F9A7065}" type="pres">
      <dgm:prSet presAssocID="{AC01461C-BE7A-42B5-9785-A2A10EBD1874}" presName="parentText" presStyleLbl="node1" presStyleIdx="0" presStyleCnt="7">
        <dgm:presLayoutVars>
          <dgm:chMax val="0"/>
          <dgm:bulletEnabled val="1"/>
        </dgm:presLayoutVars>
      </dgm:prSet>
      <dgm:spPr/>
    </dgm:pt>
    <dgm:pt modelId="{0F5E7E63-F650-46F1-9E68-1FD08D899E04}" type="pres">
      <dgm:prSet presAssocID="{EC2C1CCC-BD9E-4EBD-9C85-6D5AF979E7F2}" presName="spacer" presStyleCnt="0"/>
      <dgm:spPr/>
    </dgm:pt>
    <dgm:pt modelId="{5CDC1FA8-563F-4008-AEE5-6EAD4929E0BC}" type="pres">
      <dgm:prSet presAssocID="{8BF7EDF2-9099-4551-9EA5-F0B8C78E4B7C}" presName="parentText" presStyleLbl="node1" presStyleIdx="1" presStyleCnt="7">
        <dgm:presLayoutVars>
          <dgm:chMax val="0"/>
          <dgm:bulletEnabled val="1"/>
        </dgm:presLayoutVars>
      </dgm:prSet>
      <dgm:spPr/>
    </dgm:pt>
    <dgm:pt modelId="{512A379E-8EB4-4806-9953-0B47C01E0BD5}" type="pres">
      <dgm:prSet presAssocID="{124871DA-3DCF-4019-A0CB-BB1CE91DF53F}" presName="spacer" presStyleCnt="0"/>
      <dgm:spPr/>
    </dgm:pt>
    <dgm:pt modelId="{EA12E6BA-78AF-4F21-A46A-7A4B7B87C1EC}" type="pres">
      <dgm:prSet presAssocID="{9E7DF832-144E-4FAB-9D30-421E80DD3024}" presName="parentText" presStyleLbl="node1" presStyleIdx="2" presStyleCnt="7">
        <dgm:presLayoutVars>
          <dgm:chMax val="0"/>
          <dgm:bulletEnabled val="1"/>
        </dgm:presLayoutVars>
      </dgm:prSet>
      <dgm:spPr/>
    </dgm:pt>
    <dgm:pt modelId="{BE47A75B-8D95-48CF-BEC0-53C94624608D}" type="pres">
      <dgm:prSet presAssocID="{E73079F1-9A98-4F3F-B827-A336E7F2B388}" presName="spacer" presStyleCnt="0"/>
      <dgm:spPr/>
    </dgm:pt>
    <dgm:pt modelId="{26BF001F-5E23-4564-B647-03EE112D8612}" type="pres">
      <dgm:prSet presAssocID="{05E59B1C-446A-4C95-85C2-240B194DF08D}" presName="parentText" presStyleLbl="node1" presStyleIdx="3" presStyleCnt="7">
        <dgm:presLayoutVars>
          <dgm:chMax val="0"/>
          <dgm:bulletEnabled val="1"/>
        </dgm:presLayoutVars>
      </dgm:prSet>
      <dgm:spPr/>
    </dgm:pt>
    <dgm:pt modelId="{7D7EACBF-147E-4C5D-AB3C-B2E64A5BC33F}" type="pres">
      <dgm:prSet presAssocID="{11BA0DAD-3AA7-4658-A1CF-AB064E1D085C}" presName="spacer" presStyleCnt="0"/>
      <dgm:spPr/>
    </dgm:pt>
    <dgm:pt modelId="{628D4A5F-0351-435D-9498-977ACCA46416}" type="pres">
      <dgm:prSet presAssocID="{FAB4A04D-D8EB-4EC2-8010-E3561F2C78E7}" presName="parentText" presStyleLbl="node1" presStyleIdx="4" presStyleCnt="7">
        <dgm:presLayoutVars>
          <dgm:chMax val="0"/>
          <dgm:bulletEnabled val="1"/>
        </dgm:presLayoutVars>
      </dgm:prSet>
      <dgm:spPr/>
    </dgm:pt>
    <dgm:pt modelId="{584E6B5E-8C7D-4C54-8832-94E58CAD73E1}" type="pres">
      <dgm:prSet presAssocID="{BA31AD3C-3E20-4FB6-9D1A-6741FDCD07D4}" presName="spacer" presStyleCnt="0"/>
      <dgm:spPr/>
    </dgm:pt>
    <dgm:pt modelId="{CF8337A4-83B4-4F6A-A6C7-EE3B2AD056E6}" type="pres">
      <dgm:prSet presAssocID="{5DA3E547-FB5B-4B49-B1DA-4F66029B8E12}" presName="parentText" presStyleLbl="node1" presStyleIdx="5" presStyleCnt="7">
        <dgm:presLayoutVars>
          <dgm:chMax val="0"/>
          <dgm:bulletEnabled val="1"/>
        </dgm:presLayoutVars>
      </dgm:prSet>
      <dgm:spPr/>
    </dgm:pt>
    <dgm:pt modelId="{BE45CACD-FE19-400D-9674-A32BBB72170A}" type="pres">
      <dgm:prSet presAssocID="{098E6BA0-A39B-431A-A9A1-A0314840EF57}" presName="spacer" presStyleCnt="0"/>
      <dgm:spPr/>
    </dgm:pt>
    <dgm:pt modelId="{8AC0519A-58F0-4DD9-B6AE-5EDC327397DF}" type="pres">
      <dgm:prSet presAssocID="{0A3B4096-BD40-4C57-B0ED-6E6C7D2A60C6}" presName="parentText" presStyleLbl="node1" presStyleIdx="6" presStyleCnt="7">
        <dgm:presLayoutVars>
          <dgm:chMax val="0"/>
          <dgm:bulletEnabled val="1"/>
        </dgm:presLayoutVars>
      </dgm:prSet>
      <dgm:spPr/>
    </dgm:pt>
  </dgm:ptLst>
  <dgm:cxnLst>
    <dgm:cxn modelId="{B2D9953A-B19A-498B-8D91-D8250E0C27A3}" type="presOf" srcId="{FAB4A04D-D8EB-4EC2-8010-E3561F2C78E7}" destId="{628D4A5F-0351-435D-9498-977ACCA46416}" srcOrd="0" destOrd="0" presId="urn:microsoft.com/office/officeart/2005/8/layout/vList2"/>
    <dgm:cxn modelId="{FE631C4B-A2D2-4CA5-BA45-3D425EA99D09}" srcId="{B561471C-6564-4485-AF66-FE9E78D5B7F0}" destId="{5DA3E547-FB5B-4B49-B1DA-4F66029B8E12}" srcOrd="5" destOrd="0" parTransId="{421D6F6A-4436-4185-97FC-76341DD9BC48}" sibTransId="{098E6BA0-A39B-431A-A9A1-A0314840EF57}"/>
    <dgm:cxn modelId="{908C996C-D0C7-411C-94EC-1942B839EF3E}" type="presOf" srcId="{B561471C-6564-4485-AF66-FE9E78D5B7F0}" destId="{D5554700-5178-4B47-BB7A-4F93E3FD0572}" srcOrd="0" destOrd="0" presId="urn:microsoft.com/office/officeart/2005/8/layout/vList2"/>
    <dgm:cxn modelId="{8A85A379-336E-4B5F-A33A-F12BD4F29B18}" srcId="{B561471C-6564-4485-AF66-FE9E78D5B7F0}" destId="{9E7DF832-144E-4FAB-9D30-421E80DD3024}" srcOrd="2" destOrd="0" parTransId="{CBD3B540-E8AA-481C-BF2E-DDB37F655BE7}" sibTransId="{E73079F1-9A98-4F3F-B827-A336E7F2B388}"/>
    <dgm:cxn modelId="{80766C82-7613-4222-9223-8872148B8DAC}" srcId="{B561471C-6564-4485-AF66-FE9E78D5B7F0}" destId="{8BF7EDF2-9099-4551-9EA5-F0B8C78E4B7C}" srcOrd="1" destOrd="0" parTransId="{161E30E3-8DB7-424D-916B-07329B660882}" sibTransId="{124871DA-3DCF-4019-A0CB-BB1CE91DF53F}"/>
    <dgm:cxn modelId="{702F2A83-634C-45D7-9700-0DFADC54259D}" srcId="{B561471C-6564-4485-AF66-FE9E78D5B7F0}" destId="{0A3B4096-BD40-4C57-B0ED-6E6C7D2A60C6}" srcOrd="6" destOrd="0" parTransId="{09C04824-3E09-4F8E-94AD-ED24E9559E42}" sibTransId="{C2104203-B98C-40C4-9431-ABCD9E7C3D89}"/>
    <dgm:cxn modelId="{F0C69B96-5338-43BA-A439-80B86AE66841}" type="presOf" srcId="{8BF7EDF2-9099-4551-9EA5-F0B8C78E4B7C}" destId="{5CDC1FA8-563F-4008-AEE5-6EAD4929E0BC}" srcOrd="0" destOrd="0" presId="urn:microsoft.com/office/officeart/2005/8/layout/vList2"/>
    <dgm:cxn modelId="{E9C72398-FE7A-4467-A2A5-A78E7B81B0F9}" type="presOf" srcId="{AC01461C-BE7A-42B5-9785-A2A10EBD1874}" destId="{19380740-B406-4ADD-9078-1F759F9A7065}" srcOrd="0" destOrd="0" presId="urn:microsoft.com/office/officeart/2005/8/layout/vList2"/>
    <dgm:cxn modelId="{6DCD4ABF-476A-4951-AC3F-4BA165EBB7C2}" type="presOf" srcId="{0A3B4096-BD40-4C57-B0ED-6E6C7D2A60C6}" destId="{8AC0519A-58F0-4DD9-B6AE-5EDC327397DF}" srcOrd="0" destOrd="0" presId="urn:microsoft.com/office/officeart/2005/8/layout/vList2"/>
    <dgm:cxn modelId="{9A6F00C8-7A37-40C4-A4F5-3245EC03EDA7}" type="presOf" srcId="{9E7DF832-144E-4FAB-9D30-421E80DD3024}" destId="{EA12E6BA-78AF-4F21-A46A-7A4B7B87C1EC}" srcOrd="0" destOrd="0" presId="urn:microsoft.com/office/officeart/2005/8/layout/vList2"/>
    <dgm:cxn modelId="{D65F43D6-4691-4D6D-A42A-FF73E3E327DF}" srcId="{B561471C-6564-4485-AF66-FE9E78D5B7F0}" destId="{FAB4A04D-D8EB-4EC2-8010-E3561F2C78E7}" srcOrd="4" destOrd="0" parTransId="{C0007602-505F-4CB2-B4C0-64983AA775A9}" sibTransId="{BA31AD3C-3E20-4FB6-9D1A-6741FDCD07D4}"/>
    <dgm:cxn modelId="{5A0C82D8-74AF-4D4D-B51B-8365F5B182F5}" srcId="{B561471C-6564-4485-AF66-FE9E78D5B7F0}" destId="{05E59B1C-446A-4C95-85C2-240B194DF08D}" srcOrd="3" destOrd="0" parTransId="{F136C140-D88C-4A47-812B-7FE0285113D4}" sibTransId="{11BA0DAD-3AA7-4658-A1CF-AB064E1D085C}"/>
    <dgm:cxn modelId="{F284F4DD-90C5-414D-B70C-83ABFDF1112C}" type="presOf" srcId="{5DA3E547-FB5B-4B49-B1DA-4F66029B8E12}" destId="{CF8337A4-83B4-4F6A-A6C7-EE3B2AD056E6}" srcOrd="0" destOrd="0" presId="urn:microsoft.com/office/officeart/2005/8/layout/vList2"/>
    <dgm:cxn modelId="{337FA0F1-13BA-44C9-883B-6221B700A790}" type="presOf" srcId="{05E59B1C-446A-4C95-85C2-240B194DF08D}" destId="{26BF001F-5E23-4564-B647-03EE112D8612}" srcOrd="0" destOrd="0" presId="urn:microsoft.com/office/officeart/2005/8/layout/vList2"/>
    <dgm:cxn modelId="{031439FD-8DB5-4152-90D8-D581F36E5B1D}" srcId="{B561471C-6564-4485-AF66-FE9E78D5B7F0}" destId="{AC01461C-BE7A-42B5-9785-A2A10EBD1874}" srcOrd="0" destOrd="0" parTransId="{69E9ED77-156B-4C2D-AF5A-AD48CEF4A56B}" sibTransId="{EC2C1CCC-BD9E-4EBD-9C85-6D5AF979E7F2}"/>
    <dgm:cxn modelId="{FA094D90-848D-46E0-BA5C-F47FD158BE1A}" type="presParOf" srcId="{D5554700-5178-4B47-BB7A-4F93E3FD0572}" destId="{19380740-B406-4ADD-9078-1F759F9A7065}" srcOrd="0" destOrd="0" presId="urn:microsoft.com/office/officeart/2005/8/layout/vList2"/>
    <dgm:cxn modelId="{64BA6B56-86F2-4B67-ADCE-3A7BCCA073D0}" type="presParOf" srcId="{D5554700-5178-4B47-BB7A-4F93E3FD0572}" destId="{0F5E7E63-F650-46F1-9E68-1FD08D899E04}" srcOrd="1" destOrd="0" presId="urn:microsoft.com/office/officeart/2005/8/layout/vList2"/>
    <dgm:cxn modelId="{80D0D149-EFC1-4FA3-8504-2544C67FF96E}" type="presParOf" srcId="{D5554700-5178-4B47-BB7A-4F93E3FD0572}" destId="{5CDC1FA8-563F-4008-AEE5-6EAD4929E0BC}" srcOrd="2" destOrd="0" presId="urn:microsoft.com/office/officeart/2005/8/layout/vList2"/>
    <dgm:cxn modelId="{60340B27-9CD7-4865-A91B-35EB53F075B1}" type="presParOf" srcId="{D5554700-5178-4B47-BB7A-4F93E3FD0572}" destId="{512A379E-8EB4-4806-9953-0B47C01E0BD5}" srcOrd="3" destOrd="0" presId="urn:microsoft.com/office/officeart/2005/8/layout/vList2"/>
    <dgm:cxn modelId="{8DF071BC-7C95-4375-A56A-C795291E3D15}" type="presParOf" srcId="{D5554700-5178-4B47-BB7A-4F93E3FD0572}" destId="{EA12E6BA-78AF-4F21-A46A-7A4B7B87C1EC}" srcOrd="4" destOrd="0" presId="urn:microsoft.com/office/officeart/2005/8/layout/vList2"/>
    <dgm:cxn modelId="{BA76DDF2-7495-4249-93D4-4026F8F65255}" type="presParOf" srcId="{D5554700-5178-4B47-BB7A-4F93E3FD0572}" destId="{BE47A75B-8D95-48CF-BEC0-53C94624608D}" srcOrd="5" destOrd="0" presId="urn:microsoft.com/office/officeart/2005/8/layout/vList2"/>
    <dgm:cxn modelId="{2012057F-2DC9-4599-9D9A-B47EB6308C45}" type="presParOf" srcId="{D5554700-5178-4B47-BB7A-4F93E3FD0572}" destId="{26BF001F-5E23-4564-B647-03EE112D8612}" srcOrd="6" destOrd="0" presId="urn:microsoft.com/office/officeart/2005/8/layout/vList2"/>
    <dgm:cxn modelId="{17BD66BB-6C09-4C77-81C4-8F1662B0B3F2}" type="presParOf" srcId="{D5554700-5178-4B47-BB7A-4F93E3FD0572}" destId="{7D7EACBF-147E-4C5D-AB3C-B2E64A5BC33F}" srcOrd="7" destOrd="0" presId="urn:microsoft.com/office/officeart/2005/8/layout/vList2"/>
    <dgm:cxn modelId="{5DEC8434-F32F-4CEA-8910-65C26037A1A0}" type="presParOf" srcId="{D5554700-5178-4B47-BB7A-4F93E3FD0572}" destId="{628D4A5F-0351-435D-9498-977ACCA46416}" srcOrd="8" destOrd="0" presId="urn:microsoft.com/office/officeart/2005/8/layout/vList2"/>
    <dgm:cxn modelId="{AB521904-45C1-4885-95F7-79C4ADE47961}" type="presParOf" srcId="{D5554700-5178-4B47-BB7A-4F93E3FD0572}" destId="{584E6B5E-8C7D-4C54-8832-94E58CAD73E1}" srcOrd="9" destOrd="0" presId="urn:microsoft.com/office/officeart/2005/8/layout/vList2"/>
    <dgm:cxn modelId="{3E263E6D-9E35-4E64-83CD-5EEAF811D806}" type="presParOf" srcId="{D5554700-5178-4B47-BB7A-4F93E3FD0572}" destId="{CF8337A4-83B4-4F6A-A6C7-EE3B2AD056E6}" srcOrd="10" destOrd="0" presId="urn:microsoft.com/office/officeart/2005/8/layout/vList2"/>
    <dgm:cxn modelId="{0F3944C4-BEB3-4530-94C3-7E7BDAE27B01}" type="presParOf" srcId="{D5554700-5178-4B47-BB7A-4F93E3FD0572}" destId="{BE45CACD-FE19-400D-9674-A32BBB72170A}" srcOrd="11" destOrd="0" presId="urn:microsoft.com/office/officeart/2005/8/layout/vList2"/>
    <dgm:cxn modelId="{24E50D65-A1FD-4BC3-8340-7C866DE68DBE}" type="presParOf" srcId="{D5554700-5178-4B47-BB7A-4F93E3FD0572}" destId="{8AC0519A-58F0-4DD9-B6AE-5EDC327397D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80740-B406-4ADD-9078-1F759F9A7065}">
      <dsp:nvSpPr>
        <dsp:cNvPr id="0" name=""/>
        <dsp:cNvSpPr/>
      </dsp:nvSpPr>
      <dsp:spPr>
        <a:xfrm>
          <a:off x="0" y="37060"/>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Introduction to SVN</a:t>
          </a:r>
        </a:p>
      </dsp:txBody>
      <dsp:txXfrm>
        <a:off x="23417" y="60477"/>
        <a:ext cx="8868566" cy="432866"/>
      </dsp:txXfrm>
    </dsp:sp>
    <dsp:sp modelId="{5CDC1FA8-563F-4008-AEE5-6EAD4929E0BC}">
      <dsp:nvSpPr>
        <dsp:cNvPr id="0" name=""/>
        <dsp:cNvSpPr/>
      </dsp:nvSpPr>
      <dsp:spPr>
        <a:xfrm>
          <a:off x="0" y="574360"/>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Why Use SVN for Version Control?</a:t>
          </a:r>
        </a:p>
      </dsp:txBody>
      <dsp:txXfrm>
        <a:off x="23417" y="597777"/>
        <a:ext cx="8868566" cy="432866"/>
      </dsp:txXfrm>
    </dsp:sp>
    <dsp:sp modelId="{EA12E6BA-78AF-4F21-A46A-7A4B7B87C1EC}">
      <dsp:nvSpPr>
        <dsp:cNvPr id="0" name=""/>
        <dsp:cNvSpPr/>
      </dsp:nvSpPr>
      <dsp:spPr>
        <a:xfrm>
          <a:off x="0" y="1111661"/>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Key Concepts of SVN</a:t>
          </a:r>
        </a:p>
      </dsp:txBody>
      <dsp:txXfrm>
        <a:off x="23417" y="1135078"/>
        <a:ext cx="8868566" cy="432866"/>
      </dsp:txXfrm>
    </dsp:sp>
    <dsp:sp modelId="{26BF001F-5E23-4564-B647-03EE112D8612}">
      <dsp:nvSpPr>
        <dsp:cNvPr id="0" name=""/>
        <dsp:cNvSpPr/>
      </dsp:nvSpPr>
      <dsp:spPr>
        <a:xfrm>
          <a:off x="0" y="1648961"/>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Basic SVN Operations</a:t>
          </a:r>
        </a:p>
      </dsp:txBody>
      <dsp:txXfrm>
        <a:off x="23417" y="1672378"/>
        <a:ext cx="8868566" cy="432866"/>
      </dsp:txXfrm>
    </dsp:sp>
    <dsp:sp modelId="{628D4A5F-0351-435D-9498-977ACCA46416}">
      <dsp:nvSpPr>
        <dsp:cNvPr id="0" name=""/>
        <dsp:cNvSpPr/>
      </dsp:nvSpPr>
      <dsp:spPr>
        <a:xfrm>
          <a:off x="0" y="2186261"/>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SVN Workflow</a:t>
          </a:r>
        </a:p>
      </dsp:txBody>
      <dsp:txXfrm>
        <a:off x="23417" y="2209678"/>
        <a:ext cx="8868566" cy="432866"/>
      </dsp:txXfrm>
    </dsp:sp>
    <dsp:sp modelId="{CF8337A4-83B4-4F6A-A6C7-EE3B2AD056E6}">
      <dsp:nvSpPr>
        <dsp:cNvPr id="0" name=""/>
        <dsp:cNvSpPr/>
      </dsp:nvSpPr>
      <dsp:spPr>
        <a:xfrm>
          <a:off x="0" y="2723561"/>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Best Practices for SVN Usage</a:t>
          </a:r>
        </a:p>
      </dsp:txBody>
      <dsp:txXfrm>
        <a:off x="23417" y="2746978"/>
        <a:ext cx="8868566" cy="432866"/>
      </dsp:txXfrm>
    </dsp:sp>
    <dsp:sp modelId="{8AC0519A-58F0-4DD9-B6AE-5EDC327397DF}">
      <dsp:nvSpPr>
        <dsp:cNvPr id="0" name=""/>
        <dsp:cNvSpPr/>
      </dsp:nvSpPr>
      <dsp:spPr>
        <a:xfrm>
          <a:off x="0" y="3260861"/>
          <a:ext cx="8915400" cy="4797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a:t>
          </a:r>
        </a:p>
      </dsp:txBody>
      <dsp:txXfrm>
        <a:off x="23417" y="3284278"/>
        <a:ext cx="8868566"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0E28-C819-2494-4A3D-7B83D341D535}"/>
              </a:ext>
            </a:extLst>
          </p:cNvPr>
          <p:cNvSpPr>
            <a:spLocks noGrp="1"/>
          </p:cNvSpPr>
          <p:nvPr>
            <p:ph type="ctrTitle"/>
          </p:nvPr>
        </p:nvSpPr>
        <p:spPr/>
        <p:txBody>
          <a:bodyPr/>
          <a:lstStyle/>
          <a:p>
            <a:r>
              <a:rPr lang="en-US" dirty="0">
                <a:latin typeface="+mn-lt"/>
              </a:rPr>
              <a:t>Subversion(SVN)</a:t>
            </a:r>
          </a:p>
        </p:txBody>
      </p:sp>
      <p:sp>
        <p:nvSpPr>
          <p:cNvPr id="3" name="Subtitle 2">
            <a:extLst>
              <a:ext uri="{FF2B5EF4-FFF2-40B4-BE49-F238E27FC236}">
                <a16:creationId xmlns:a16="http://schemas.microsoft.com/office/drawing/2014/main" id="{3ED5FFD6-F94C-DC1A-FA0C-35F190479804}"/>
              </a:ext>
            </a:extLst>
          </p:cNvPr>
          <p:cNvSpPr>
            <a:spLocks noGrp="1"/>
          </p:cNvSpPr>
          <p:nvPr>
            <p:ph type="subTitle" idx="1"/>
          </p:nvPr>
        </p:nvSpPr>
        <p:spPr/>
        <p:txBody>
          <a:bodyPr>
            <a:normAutofit lnSpcReduction="10000"/>
          </a:bodyPr>
          <a:lstStyle/>
          <a:p>
            <a:r>
              <a:rPr lang="en-US" dirty="0"/>
              <a:t>Version Control Basics and Best Practices</a:t>
            </a:r>
          </a:p>
          <a:p>
            <a:endParaRPr lang="en-US" dirty="0"/>
          </a:p>
          <a:p>
            <a:pPr algn="r"/>
            <a:r>
              <a:rPr lang="en-US" dirty="0"/>
              <a:t>Presented by Nyein Chan Maung</a:t>
            </a:r>
          </a:p>
        </p:txBody>
      </p:sp>
    </p:spTree>
    <p:extLst>
      <p:ext uri="{BB962C8B-B14F-4D97-AF65-F5344CB8AC3E}">
        <p14:creationId xmlns:p14="http://schemas.microsoft.com/office/powerpoint/2010/main" val="31638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B4D-8E35-0558-57DF-1E8E3A63DDEF}"/>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EA7123E6-D9A3-57A2-3C3E-47A3837F39E8}"/>
              </a:ext>
            </a:extLst>
          </p:cNvPr>
          <p:cNvSpPr>
            <a:spLocks noGrp="1"/>
          </p:cNvSpPr>
          <p:nvPr>
            <p:ph idx="1"/>
          </p:nvPr>
        </p:nvSpPr>
        <p:spPr>
          <a:xfrm>
            <a:off x="1684421" y="1905000"/>
            <a:ext cx="9820191" cy="4328890"/>
          </a:xfrm>
        </p:spPr>
        <p:txBody>
          <a:bodyPr>
            <a:normAutofit fontScale="92500" lnSpcReduction="10000"/>
          </a:bodyPr>
          <a:lstStyle/>
          <a:p>
            <a:pPr algn="just">
              <a:buFont typeface="+mj-lt"/>
              <a:buAutoNum type="arabicPeriod"/>
            </a:pPr>
            <a:r>
              <a:rPr lang="en-US" b="1" dirty="0"/>
              <a:t>Key Takeaways</a:t>
            </a:r>
            <a:endParaRPr lang="en-US" dirty="0"/>
          </a:p>
          <a:p>
            <a:pPr lvl="1" algn="just">
              <a:buFont typeface="Arial" panose="020B0604020202020204" pitchFamily="34" charset="0"/>
              <a:buChar char="•"/>
            </a:pPr>
            <a:r>
              <a:rPr lang="en-US" b="1" dirty="0"/>
              <a:t>SVN as a Tool</a:t>
            </a:r>
            <a:r>
              <a:rPr lang="en-US" dirty="0"/>
              <a:t>: SVN is a reliable version control system for managing project files and tracking changes efficiently.</a:t>
            </a:r>
          </a:p>
          <a:p>
            <a:pPr lvl="1" algn="just">
              <a:buFont typeface="Arial" panose="020B0604020202020204" pitchFamily="34" charset="0"/>
              <a:buChar char="•"/>
            </a:pPr>
            <a:r>
              <a:rPr lang="en-US" b="1" dirty="0"/>
              <a:t>Workflow Importance</a:t>
            </a:r>
            <a:r>
              <a:rPr lang="en-US" dirty="0"/>
              <a:t>: Understanding and following the SVN workflow helps maintain consistency and collaboration in team projects.</a:t>
            </a:r>
          </a:p>
          <a:p>
            <a:pPr algn="just">
              <a:buFont typeface="+mj-lt"/>
              <a:buAutoNum type="arabicPeriod"/>
            </a:pPr>
            <a:r>
              <a:rPr lang="en-US" b="1" dirty="0"/>
              <a:t>Benefits of SVN</a:t>
            </a:r>
            <a:endParaRPr lang="en-US" dirty="0"/>
          </a:p>
          <a:p>
            <a:pPr lvl="1" algn="just">
              <a:buFont typeface="Arial" panose="020B0604020202020204" pitchFamily="34" charset="0"/>
              <a:buChar char="•"/>
            </a:pPr>
            <a:r>
              <a:rPr lang="en-US" b="1" dirty="0"/>
              <a:t>Version Control</a:t>
            </a:r>
            <a:r>
              <a:rPr lang="en-US" dirty="0"/>
              <a:t>: Allows teams to track and revert changes with ease.</a:t>
            </a:r>
          </a:p>
          <a:p>
            <a:pPr lvl="1" algn="just">
              <a:buFont typeface="Arial" panose="020B0604020202020204" pitchFamily="34" charset="0"/>
              <a:buChar char="•"/>
            </a:pPr>
            <a:r>
              <a:rPr lang="en-US" b="1" dirty="0"/>
              <a:t>Collaboration</a:t>
            </a:r>
            <a:r>
              <a:rPr lang="en-US" dirty="0"/>
              <a:t>: Facilitates smooth teamwork with centralized file management.</a:t>
            </a:r>
          </a:p>
          <a:p>
            <a:pPr lvl="1" algn="just">
              <a:buFont typeface="Arial" panose="020B0604020202020204" pitchFamily="34" charset="0"/>
              <a:buChar char="•"/>
            </a:pPr>
            <a:r>
              <a:rPr lang="en-US" b="1" dirty="0"/>
              <a:t>Project Stability</a:t>
            </a:r>
            <a:r>
              <a:rPr lang="en-US" dirty="0"/>
              <a:t>: Regular commits, updates, and conflict resolution practices ensure project stability and traceability.</a:t>
            </a:r>
          </a:p>
          <a:p>
            <a:pPr algn="just">
              <a:buFont typeface="+mj-lt"/>
              <a:buAutoNum type="arabicPeriod" startAt="3"/>
            </a:pPr>
            <a:r>
              <a:rPr lang="en-US" b="1" dirty="0"/>
              <a:t>Best Practices Recap</a:t>
            </a:r>
            <a:endParaRPr lang="en-US" dirty="0"/>
          </a:p>
          <a:p>
            <a:pPr lvl="1" algn="just">
              <a:buFont typeface="Arial" panose="020B0604020202020204" pitchFamily="34" charset="0"/>
              <a:buChar char="•"/>
            </a:pPr>
            <a:r>
              <a:rPr lang="en-US" dirty="0"/>
              <a:t>Use clear commit messages.</a:t>
            </a:r>
          </a:p>
          <a:p>
            <a:pPr lvl="1" algn="just">
              <a:buFont typeface="Arial" panose="020B0604020202020204" pitchFamily="34" charset="0"/>
              <a:buChar char="•"/>
            </a:pPr>
            <a:r>
              <a:rPr lang="en-US" dirty="0"/>
              <a:t>Update frequently to avoid conflicts.</a:t>
            </a:r>
          </a:p>
          <a:p>
            <a:pPr lvl="1" algn="just">
              <a:buFont typeface="Arial" panose="020B0604020202020204" pitchFamily="34" charset="0"/>
              <a:buChar char="•"/>
            </a:pPr>
            <a:r>
              <a:rPr lang="en-US" dirty="0"/>
              <a:t>Address conflicts promptly and maintain logical repository structure.</a:t>
            </a:r>
          </a:p>
          <a:p>
            <a:pPr marL="457200" lvl="1" indent="0" algn="just">
              <a:buNone/>
            </a:pPr>
            <a:endParaRPr lang="en-US" dirty="0"/>
          </a:p>
        </p:txBody>
      </p:sp>
    </p:spTree>
    <p:extLst>
      <p:ext uri="{BB962C8B-B14F-4D97-AF65-F5344CB8AC3E}">
        <p14:creationId xmlns:p14="http://schemas.microsoft.com/office/powerpoint/2010/main" val="252369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0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0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0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0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0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1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1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1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1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1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1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17" name="Group 11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1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2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2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2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2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2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2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2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2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2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2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31" name="Rectangle 13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135" name="Rectangle 134">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8"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9"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0"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1"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42"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43"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44"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45"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46"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47"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48"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49"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sp>
        <p:nvSpPr>
          <p:cNvPr id="2" name="Title 1">
            <a:extLst>
              <a:ext uri="{FF2B5EF4-FFF2-40B4-BE49-F238E27FC236}">
                <a16:creationId xmlns:a16="http://schemas.microsoft.com/office/drawing/2014/main" id="{21718303-18B7-71C9-0601-0E18E95A3B0D}"/>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Thank You!</a:t>
            </a:r>
          </a:p>
        </p:txBody>
      </p:sp>
      <p:grpSp>
        <p:nvGrpSpPr>
          <p:cNvPr id="151" name="Group 150">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2"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53"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54"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55"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56"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57"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58"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59"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60"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61"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62"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63"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65" name="Rectangle 164">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Graphic 3" descr="Handshake">
            <a:extLst>
              <a:ext uri="{FF2B5EF4-FFF2-40B4-BE49-F238E27FC236}">
                <a16:creationId xmlns:a16="http://schemas.microsoft.com/office/drawing/2014/main" id="{1BC73088-3609-95A1-12A9-FA62D5A105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9212" y="640080"/>
            <a:ext cx="3602736" cy="3602736"/>
          </a:xfrm>
          <a:prstGeom prst="rect">
            <a:avLst/>
          </a:prstGeom>
        </p:spPr>
      </p:pic>
      <p:sp>
        <p:nvSpPr>
          <p:cNvPr id="167"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Tree>
    <p:extLst>
      <p:ext uri="{BB962C8B-B14F-4D97-AF65-F5344CB8AC3E}">
        <p14:creationId xmlns:p14="http://schemas.microsoft.com/office/powerpoint/2010/main" val="1895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00BD-ED6A-E3C9-2E49-ED5804755590}"/>
              </a:ext>
            </a:extLst>
          </p:cNvPr>
          <p:cNvSpPr>
            <a:spLocks noGrp="1"/>
          </p:cNvSpPr>
          <p:nvPr>
            <p:ph type="title"/>
          </p:nvPr>
        </p:nvSpPr>
        <p:spPr/>
        <p:txBody>
          <a:bodyPr/>
          <a:lstStyle/>
          <a:p>
            <a:r>
              <a:rPr lang="en-US" dirty="0">
                <a:latin typeface="+mn-lt"/>
                <a:cs typeface="Arial" panose="020B0604020202020204" pitchFamily="34" charset="0"/>
              </a:rPr>
              <a:t>Agenda</a:t>
            </a:r>
          </a:p>
        </p:txBody>
      </p:sp>
      <p:graphicFrame>
        <p:nvGraphicFramePr>
          <p:cNvPr id="5" name="Content Placeholder 2">
            <a:extLst>
              <a:ext uri="{FF2B5EF4-FFF2-40B4-BE49-F238E27FC236}">
                <a16:creationId xmlns:a16="http://schemas.microsoft.com/office/drawing/2014/main" id="{CA0FA91B-2560-5EBF-5A40-B15711887653}"/>
              </a:ext>
            </a:extLst>
          </p:cNvPr>
          <p:cNvGraphicFramePr>
            <a:graphicFrameLocks noGrp="1"/>
          </p:cNvGraphicFramePr>
          <p:nvPr>
            <p:ph idx="1"/>
            <p:extLst>
              <p:ext uri="{D42A27DB-BD31-4B8C-83A1-F6EECF244321}">
                <p14:modId xmlns:p14="http://schemas.microsoft.com/office/powerpoint/2010/main" val="1232610402"/>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430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958A-5039-5AD9-DF4B-9A875CDA7C76}"/>
              </a:ext>
            </a:extLst>
          </p:cNvPr>
          <p:cNvSpPr>
            <a:spLocks noGrp="1"/>
          </p:cNvSpPr>
          <p:nvPr>
            <p:ph type="title"/>
          </p:nvPr>
        </p:nvSpPr>
        <p:spPr/>
        <p:txBody>
          <a:bodyPr/>
          <a:lstStyle/>
          <a:p>
            <a:r>
              <a:rPr lang="en-US" dirty="0">
                <a:latin typeface="+mn-lt"/>
              </a:rPr>
              <a:t>Introduction to SVN</a:t>
            </a:r>
          </a:p>
        </p:txBody>
      </p:sp>
      <p:sp>
        <p:nvSpPr>
          <p:cNvPr id="3" name="Content Placeholder 2">
            <a:extLst>
              <a:ext uri="{FF2B5EF4-FFF2-40B4-BE49-F238E27FC236}">
                <a16:creationId xmlns:a16="http://schemas.microsoft.com/office/drawing/2014/main" id="{A9866E6B-74EC-677B-0406-5202250D66D1}"/>
              </a:ext>
            </a:extLst>
          </p:cNvPr>
          <p:cNvSpPr>
            <a:spLocks noGrp="1"/>
          </p:cNvSpPr>
          <p:nvPr>
            <p:ph idx="1"/>
          </p:nvPr>
        </p:nvSpPr>
        <p:spPr/>
        <p:txBody>
          <a:bodyPr>
            <a:normAutofit/>
          </a:bodyPr>
          <a:lstStyle/>
          <a:p>
            <a:r>
              <a:rPr lang="en-US" b="1" dirty="0"/>
              <a:t>What is SVN (Subversion)?</a:t>
            </a:r>
            <a:endParaRPr lang="en-US" dirty="0"/>
          </a:p>
          <a:p>
            <a:pPr>
              <a:buFont typeface="Arial" panose="020B0604020202020204" pitchFamily="34" charset="0"/>
              <a:buChar char="•"/>
            </a:pPr>
            <a:r>
              <a:rPr lang="en-US" dirty="0"/>
              <a:t>SVN is an open-source version control system that manages changes to files and projects over time, allowing collaboration among multiple users.</a:t>
            </a:r>
          </a:p>
          <a:p>
            <a:r>
              <a:rPr lang="en-US" b="1" dirty="0"/>
              <a:t>History and Main Purpose</a:t>
            </a:r>
            <a:endParaRPr lang="en-US" dirty="0"/>
          </a:p>
          <a:p>
            <a:pPr>
              <a:buFont typeface="Arial" panose="020B0604020202020204" pitchFamily="34" charset="0"/>
              <a:buChar char="•"/>
            </a:pPr>
            <a:r>
              <a:rPr lang="en-US" dirty="0"/>
              <a:t>Developed by CollabNet in 2000 as an improvement over CVS, SVN provides better project versioning control. It allows teams to track changes, revert to previous versions, and collaborate without conflicts.</a:t>
            </a:r>
          </a:p>
        </p:txBody>
      </p:sp>
    </p:spTree>
    <p:extLst>
      <p:ext uri="{BB962C8B-B14F-4D97-AF65-F5344CB8AC3E}">
        <p14:creationId xmlns:p14="http://schemas.microsoft.com/office/powerpoint/2010/main" val="30422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EC28-0B74-77D1-3EE7-F92FB0C0430A}"/>
              </a:ext>
            </a:extLst>
          </p:cNvPr>
          <p:cNvSpPr>
            <a:spLocks noGrp="1"/>
          </p:cNvSpPr>
          <p:nvPr>
            <p:ph type="title"/>
          </p:nvPr>
        </p:nvSpPr>
        <p:spPr/>
        <p:txBody>
          <a:bodyPr/>
          <a:lstStyle/>
          <a:p>
            <a:r>
              <a:rPr lang="en-US" dirty="0">
                <a:latin typeface="+mn-lt"/>
              </a:rPr>
              <a:t>Why Use SVN for Version Control?</a:t>
            </a:r>
          </a:p>
        </p:txBody>
      </p:sp>
      <p:sp>
        <p:nvSpPr>
          <p:cNvPr id="3" name="Content Placeholder 2">
            <a:extLst>
              <a:ext uri="{FF2B5EF4-FFF2-40B4-BE49-F238E27FC236}">
                <a16:creationId xmlns:a16="http://schemas.microsoft.com/office/drawing/2014/main" id="{589D98D1-8A26-8070-2069-F4EA0AA05819}"/>
              </a:ext>
            </a:extLst>
          </p:cNvPr>
          <p:cNvSpPr>
            <a:spLocks noGrp="1"/>
          </p:cNvSpPr>
          <p:nvPr>
            <p:ph idx="1"/>
          </p:nvPr>
        </p:nvSpPr>
        <p:spPr/>
        <p:txBody>
          <a:bodyPr/>
          <a:lstStyle/>
          <a:p>
            <a:pPr algn="just"/>
            <a:r>
              <a:rPr lang="en-US" b="1" dirty="0"/>
              <a:t>Centralized Repository</a:t>
            </a:r>
            <a:r>
              <a:rPr lang="en-US" dirty="0"/>
              <a:t>: Unlike distributed systems (e.g., Git), SVN uses a central repository model, which is ideal for projects where central control over versions is necessary.</a:t>
            </a:r>
          </a:p>
          <a:p>
            <a:pPr algn="just"/>
            <a:r>
              <a:rPr lang="en-US" b="1" dirty="0"/>
              <a:t>Reliability and Maturity</a:t>
            </a:r>
            <a:r>
              <a:rPr lang="en-US" dirty="0"/>
              <a:t>: SVN is a stable and mature tool with extensive features for handling version control needs in various development workflows.</a:t>
            </a:r>
          </a:p>
          <a:p>
            <a:pPr algn="just"/>
            <a:r>
              <a:rPr lang="en-US" b="1" dirty="0"/>
              <a:t>Ease of Use</a:t>
            </a:r>
            <a:r>
              <a:rPr lang="en-US" dirty="0"/>
              <a:t>: Provides straightforward commands for basic operations like commit, update, and revert, making it easy to learn for new users.</a:t>
            </a:r>
          </a:p>
        </p:txBody>
      </p:sp>
    </p:spTree>
    <p:extLst>
      <p:ext uri="{BB962C8B-B14F-4D97-AF65-F5344CB8AC3E}">
        <p14:creationId xmlns:p14="http://schemas.microsoft.com/office/powerpoint/2010/main" val="234796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71AE-49A5-D0D4-0169-3BD936E9FFCF}"/>
              </a:ext>
            </a:extLst>
          </p:cNvPr>
          <p:cNvSpPr>
            <a:spLocks noGrp="1"/>
          </p:cNvSpPr>
          <p:nvPr>
            <p:ph type="title"/>
          </p:nvPr>
        </p:nvSpPr>
        <p:spPr>
          <a:xfrm>
            <a:off x="2143746" y="592026"/>
            <a:ext cx="8911687" cy="1280890"/>
          </a:xfrm>
        </p:spPr>
        <p:txBody>
          <a:bodyPr/>
          <a:lstStyle/>
          <a:p>
            <a:r>
              <a:rPr lang="en-US" dirty="0">
                <a:latin typeface="+mn-lt"/>
              </a:rPr>
              <a:t>Key Concepts of SVN</a:t>
            </a:r>
          </a:p>
        </p:txBody>
      </p:sp>
      <p:sp>
        <p:nvSpPr>
          <p:cNvPr id="3" name="Content Placeholder 2">
            <a:extLst>
              <a:ext uri="{FF2B5EF4-FFF2-40B4-BE49-F238E27FC236}">
                <a16:creationId xmlns:a16="http://schemas.microsoft.com/office/drawing/2014/main" id="{DAA2403F-BA64-9374-F938-420340EDDD21}"/>
              </a:ext>
            </a:extLst>
          </p:cNvPr>
          <p:cNvSpPr>
            <a:spLocks noGrp="1"/>
          </p:cNvSpPr>
          <p:nvPr>
            <p:ph idx="1"/>
          </p:nvPr>
        </p:nvSpPr>
        <p:spPr>
          <a:xfrm>
            <a:off x="2005263" y="2133600"/>
            <a:ext cx="9499349" cy="4132374"/>
          </a:xfrm>
        </p:spPr>
        <p:txBody>
          <a:bodyPr>
            <a:normAutofit fontScale="92500" lnSpcReduction="20000"/>
          </a:bodyPr>
          <a:lstStyle/>
          <a:p>
            <a:pPr algn="just"/>
            <a:r>
              <a:rPr lang="en-US" b="1" dirty="0"/>
              <a:t>1. Repository and Working Copy</a:t>
            </a:r>
            <a:endParaRPr lang="en-US" dirty="0"/>
          </a:p>
          <a:p>
            <a:pPr algn="just">
              <a:buFont typeface="Arial" panose="020B0604020202020204" pitchFamily="34" charset="0"/>
              <a:buChar char="•"/>
            </a:pPr>
            <a:r>
              <a:rPr lang="en-US" b="1" dirty="0"/>
              <a:t>Repository</a:t>
            </a:r>
            <a:r>
              <a:rPr lang="en-US" dirty="0"/>
              <a:t>: A central storage where all project files and their histories are stored.</a:t>
            </a:r>
          </a:p>
          <a:p>
            <a:pPr algn="just">
              <a:buFont typeface="Arial" panose="020B0604020202020204" pitchFamily="34" charset="0"/>
              <a:buChar char="•"/>
            </a:pPr>
            <a:r>
              <a:rPr lang="en-US" b="1" dirty="0"/>
              <a:t>Working Copy</a:t>
            </a:r>
            <a:r>
              <a:rPr lang="en-US" dirty="0"/>
              <a:t>: A local version of the files from the repository that users can modify.</a:t>
            </a:r>
          </a:p>
          <a:p>
            <a:pPr algn="just"/>
            <a:r>
              <a:rPr lang="en-US" b="1" dirty="0"/>
              <a:t>2. Versioning and Revisions</a:t>
            </a:r>
            <a:endParaRPr lang="en-US" dirty="0"/>
          </a:p>
          <a:p>
            <a:pPr algn="just">
              <a:buFont typeface="Arial" panose="020B0604020202020204" pitchFamily="34" charset="0"/>
              <a:buChar char="•"/>
            </a:pPr>
            <a:r>
              <a:rPr lang="en-US" dirty="0"/>
              <a:t>Each change in SVN creates a new </a:t>
            </a:r>
            <a:r>
              <a:rPr lang="en-US" b="1" dirty="0"/>
              <a:t>revision</a:t>
            </a:r>
            <a:r>
              <a:rPr lang="en-US" dirty="0"/>
              <a:t> with a unique number, allowing easy tracking of changes over time.</a:t>
            </a:r>
          </a:p>
          <a:p>
            <a:pPr algn="just"/>
            <a:r>
              <a:rPr lang="en-US" b="1" dirty="0"/>
              <a:t>3. Commits and Updates</a:t>
            </a:r>
            <a:endParaRPr lang="en-US" dirty="0"/>
          </a:p>
          <a:p>
            <a:pPr algn="just">
              <a:buFont typeface="Arial" panose="020B0604020202020204" pitchFamily="34" charset="0"/>
              <a:buChar char="•"/>
            </a:pPr>
            <a:r>
              <a:rPr lang="en-US" b="1" dirty="0"/>
              <a:t>Commit</a:t>
            </a:r>
            <a:r>
              <a:rPr lang="en-US" dirty="0"/>
              <a:t>: Saves changes from the working copy to the repository.</a:t>
            </a:r>
          </a:p>
          <a:p>
            <a:pPr algn="just">
              <a:buFont typeface="Arial" panose="020B0604020202020204" pitchFamily="34" charset="0"/>
              <a:buChar char="•"/>
            </a:pPr>
            <a:r>
              <a:rPr lang="en-US" b="1" dirty="0"/>
              <a:t>Update</a:t>
            </a:r>
            <a:r>
              <a:rPr lang="en-US" dirty="0"/>
              <a:t>: Brings the latest changes from the repository to the working copy.</a:t>
            </a:r>
          </a:p>
          <a:p>
            <a:pPr algn="just"/>
            <a:r>
              <a:rPr lang="en-US" b="1" dirty="0"/>
              <a:t>4. Branches and Tags</a:t>
            </a:r>
            <a:endParaRPr lang="en-US" dirty="0"/>
          </a:p>
          <a:p>
            <a:pPr algn="just">
              <a:buFont typeface="Arial" panose="020B0604020202020204" pitchFamily="34" charset="0"/>
              <a:buChar char="•"/>
            </a:pPr>
            <a:r>
              <a:rPr lang="en-US" b="1" dirty="0"/>
              <a:t>Branches</a:t>
            </a:r>
            <a:r>
              <a:rPr lang="en-US" dirty="0"/>
              <a:t>: Copies of the project used for separate development without affecting the main code.</a:t>
            </a:r>
          </a:p>
          <a:p>
            <a:pPr algn="just">
              <a:buFont typeface="Arial" panose="020B0604020202020204" pitchFamily="34" charset="0"/>
              <a:buChar char="•"/>
            </a:pPr>
            <a:r>
              <a:rPr lang="en-US" b="1" dirty="0"/>
              <a:t>Tags</a:t>
            </a:r>
            <a:r>
              <a:rPr lang="en-US" dirty="0"/>
              <a:t>: Snapshots of the project at specific points, often used for releases.</a:t>
            </a:r>
          </a:p>
        </p:txBody>
      </p:sp>
    </p:spTree>
    <p:extLst>
      <p:ext uri="{BB962C8B-B14F-4D97-AF65-F5344CB8AC3E}">
        <p14:creationId xmlns:p14="http://schemas.microsoft.com/office/powerpoint/2010/main" val="229224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EC35-86F9-D4CA-4822-A20E30835E3E}"/>
              </a:ext>
            </a:extLst>
          </p:cNvPr>
          <p:cNvSpPr>
            <a:spLocks noGrp="1"/>
          </p:cNvSpPr>
          <p:nvPr>
            <p:ph type="title"/>
          </p:nvPr>
        </p:nvSpPr>
        <p:spPr/>
        <p:txBody>
          <a:bodyPr/>
          <a:lstStyle/>
          <a:p>
            <a:pPr algn="just"/>
            <a:r>
              <a:rPr lang="en-US" dirty="0"/>
              <a:t>Basic SVN Operations</a:t>
            </a:r>
          </a:p>
        </p:txBody>
      </p:sp>
      <p:sp>
        <p:nvSpPr>
          <p:cNvPr id="3" name="Content Placeholder 2">
            <a:extLst>
              <a:ext uri="{FF2B5EF4-FFF2-40B4-BE49-F238E27FC236}">
                <a16:creationId xmlns:a16="http://schemas.microsoft.com/office/drawing/2014/main" id="{2A41D98E-F0C6-003A-5AB7-77055276B77A}"/>
              </a:ext>
            </a:extLst>
          </p:cNvPr>
          <p:cNvSpPr>
            <a:spLocks noGrp="1"/>
          </p:cNvSpPr>
          <p:nvPr>
            <p:ph idx="1"/>
          </p:nvPr>
        </p:nvSpPr>
        <p:spPr/>
        <p:txBody>
          <a:bodyPr>
            <a:normAutofit fontScale="92500" lnSpcReduction="10000"/>
          </a:bodyPr>
          <a:lstStyle/>
          <a:p>
            <a:pPr algn="just">
              <a:buFont typeface="+mj-lt"/>
              <a:buAutoNum type="arabicPeriod"/>
            </a:pPr>
            <a:r>
              <a:rPr lang="en-US" dirty="0"/>
              <a:t>Checking Out a Repository</a:t>
            </a:r>
          </a:p>
          <a:p>
            <a:pPr lvl="1" algn="just"/>
            <a:r>
              <a:rPr lang="en-US" b="1" dirty="0"/>
              <a:t>Checkout</a:t>
            </a:r>
            <a:r>
              <a:rPr lang="en-US" dirty="0"/>
              <a:t>: Use the </a:t>
            </a:r>
            <a:r>
              <a:rPr lang="en-US" b="1" dirty="0"/>
              <a:t>svn</a:t>
            </a:r>
            <a:r>
              <a:rPr lang="en-US" dirty="0"/>
              <a:t> </a:t>
            </a:r>
            <a:r>
              <a:rPr lang="en-US" b="1" dirty="0"/>
              <a:t>checkout</a:t>
            </a:r>
            <a:r>
              <a:rPr lang="en-US" dirty="0"/>
              <a:t> command to create a local working copy.</a:t>
            </a:r>
          </a:p>
          <a:p>
            <a:pPr algn="just">
              <a:buFont typeface="+mj-lt"/>
              <a:buAutoNum type="arabicPeriod"/>
            </a:pPr>
            <a:r>
              <a:rPr lang="en-US" dirty="0"/>
              <a:t>Adding and Committing Changes</a:t>
            </a:r>
          </a:p>
          <a:p>
            <a:pPr lvl="1" algn="just"/>
            <a:r>
              <a:rPr lang="en-US" b="1" dirty="0"/>
              <a:t>Add</a:t>
            </a:r>
            <a:r>
              <a:rPr lang="en-US" dirty="0"/>
              <a:t>: Use the </a:t>
            </a:r>
            <a:r>
              <a:rPr lang="en-US" b="1" dirty="0"/>
              <a:t>svn add </a:t>
            </a:r>
            <a:r>
              <a:rPr lang="en-US" dirty="0"/>
              <a:t>command to include new files in your working copy.</a:t>
            </a:r>
          </a:p>
          <a:p>
            <a:pPr lvl="1" algn="just"/>
            <a:r>
              <a:rPr lang="en-US" b="1" dirty="0"/>
              <a:t>Commit</a:t>
            </a:r>
            <a:r>
              <a:rPr lang="en-US" dirty="0"/>
              <a:t>: Use </a:t>
            </a:r>
            <a:r>
              <a:rPr lang="en-US" b="1" dirty="0"/>
              <a:t>svn commit –m “message” </a:t>
            </a:r>
            <a:r>
              <a:rPr lang="en-US" dirty="0"/>
              <a:t>to save your changes to the repository, including a message that describes what was changed.</a:t>
            </a:r>
          </a:p>
          <a:p>
            <a:pPr algn="just">
              <a:buFont typeface="+mj-lt"/>
              <a:buAutoNum type="arabicPeriod"/>
            </a:pPr>
            <a:r>
              <a:rPr lang="en-US" dirty="0"/>
              <a:t>Updating and Merging Changes</a:t>
            </a:r>
          </a:p>
          <a:p>
            <a:pPr lvl="1" algn="just"/>
            <a:r>
              <a:rPr lang="en-US" b="1" dirty="0"/>
              <a:t>Update</a:t>
            </a:r>
            <a:r>
              <a:rPr lang="en-US" dirty="0"/>
              <a:t>: Use the </a:t>
            </a:r>
            <a:r>
              <a:rPr lang="en-US" b="1" dirty="0"/>
              <a:t>svn update </a:t>
            </a:r>
            <a:r>
              <a:rPr lang="en-US" dirty="0"/>
              <a:t>command to fetch the latest changes from the repository and merge them into your working copy.</a:t>
            </a:r>
          </a:p>
          <a:p>
            <a:pPr algn="just">
              <a:buFont typeface="+mj-lt"/>
              <a:buAutoNum type="arabicPeriod"/>
            </a:pPr>
            <a:r>
              <a:rPr lang="en-US" dirty="0"/>
              <a:t>Reverting Changes</a:t>
            </a:r>
          </a:p>
          <a:p>
            <a:pPr lvl="1" algn="just"/>
            <a:r>
              <a:rPr lang="en-US" b="1" dirty="0"/>
              <a:t>Revert</a:t>
            </a:r>
            <a:r>
              <a:rPr lang="en-US" dirty="0"/>
              <a:t>: Use </a:t>
            </a:r>
            <a:r>
              <a:rPr lang="en-US" b="1" dirty="0"/>
              <a:t>svn revert </a:t>
            </a:r>
            <a:r>
              <a:rPr lang="en-US" dirty="0"/>
              <a:t>filename to discard local changes to a file and restore the last committed version from the repository.</a:t>
            </a:r>
          </a:p>
        </p:txBody>
      </p:sp>
    </p:spTree>
    <p:extLst>
      <p:ext uri="{BB962C8B-B14F-4D97-AF65-F5344CB8AC3E}">
        <p14:creationId xmlns:p14="http://schemas.microsoft.com/office/powerpoint/2010/main" val="157282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E9EB-244C-5837-493B-24B54FB41095}"/>
              </a:ext>
            </a:extLst>
          </p:cNvPr>
          <p:cNvSpPr>
            <a:spLocks noGrp="1"/>
          </p:cNvSpPr>
          <p:nvPr>
            <p:ph type="title"/>
          </p:nvPr>
        </p:nvSpPr>
        <p:spPr/>
        <p:txBody>
          <a:bodyPr/>
          <a:lstStyle/>
          <a:p>
            <a:r>
              <a:rPr lang="en-US" dirty="0"/>
              <a:t>SVN Workflow</a:t>
            </a:r>
          </a:p>
        </p:txBody>
      </p:sp>
      <p:sp>
        <p:nvSpPr>
          <p:cNvPr id="3" name="Content Placeholder 2">
            <a:extLst>
              <a:ext uri="{FF2B5EF4-FFF2-40B4-BE49-F238E27FC236}">
                <a16:creationId xmlns:a16="http://schemas.microsoft.com/office/drawing/2014/main" id="{884698F8-E9B4-8F8A-1E89-38F0FC5071E9}"/>
              </a:ext>
            </a:extLst>
          </p:cNvPr>
          <p:cNvSpPr>
            <a:spLocks noGrp="1"/>
          </p:cNvSpPr>
          <p:nvPr>
            <p:ph idx="1"/>
          </p:nvPr>
        </p:nvSpPr>
        <p:spPr/>
        <p:txBody>
          <a:bodyPr/>
          <a:lstStyle/>
          <a:p>
            <a:pPr algn="just"/>
            <a:r>
              <a:rPr lang="en-US" dirty="0"/>
              <a:t>The SVN (Subversion) workflow involves creating a central repository, from which users check out a local copy to work on files offline. Before making changes, they update their local copy to include the latest repository changes, minimizing conflicts. Users modify files, resolve any conflicts, and add or delete files as needed. Once changes are ready, they are committed back to the repository with a descriptive message. The process may also include creating branches for new features and tagging for specific releases, emphasizing communication and best practices for effective collaboration.</a:t>
            </a:r>
          </a:p>
        </p:txBody>
      </p:sp>
    </p:spTree>
    <p:extLst>
      <p:ext uri="{BB962C8B-B14F-4D97-AF65-F5344CB8AC3E}">
        <p14:creationId xmlns:p14="http://schemas.microsoft.com/office/powerpoint/2010/main" val="259336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DF02-491F-578B-AB78-BDDECDBA153D}"/>
              </a:ext>
            </a:extLst>
          </p:cNvPr>
          <p:cNvSpPr>
            <a:spLocks noGrp="1"/>
          </p:cNvSpPr>
          <p:nvPr>
            <p:ph type="title"/>
          </p:nvPr>
        </p:nvSpPr>
        <p:spPr/>
        <p:txBody>
          <a:bodyPr/>
          <a:lstStyle/>
          <a:p>
            <a:r>
              <a:rPr lang="en-US" dirty="0"/>
              <a:t>Best Practices for SVN Usage</a:t>
            </a:r>
          </a:p>
        </p:txBody>
      </p:sp>
      <p:sp>
        <p:nvSpPr>
          <p:cNvPr id="3" name="Content Placeholder 2">
            <a:extLst>
              <a:ext uri="{FF2B5EF4-FFF2-40B4-BE49-F238E27FC236}">
                <a16:creationId xmlns:a16="http://schemas.microsoft.com/office/drawing/2014/main" id="{F0EA84B7-E575-B261-B199-DF07C51F5D7E}"/>
              </a:ext>
            </a:extLst>
          </p:cNvPr>
          <p:cNvSpPr>
            <a:spLocks noGrp="1"/>
          </p:cNvSpPr>
          <p:nvPr>
            <p:ph idx="1"/>
          </p:nvPr>
        </p:nvSpPr>
        <p:spPr/>
        <p:txBody>
          <a:bodyPr>
            <a:normAutofit/>
          </a:bodyPr>
          <a:lstStyle/>
          <a:p>
            <a:pPr algn="just">
              <a:buFont typeface="+mj-lt"/>
              <a:buAutoNum type="arabicPeriod"/>
            </a:pPr>
            <a:r>
              <a:rPr lang="en-US" b="1" dirty="0"/>
              <a:t>Commit Regularly</a:t>
            </a:r>
          </a:p>
          <a:p>
            <a:pPr lvl="1" algn="just"/>
            <a:r>
              <a:rPr lang="en-US" dirty="0"/>
              <a:t>Commit changes frequently to ensure a comprehensive history.</a:t>
            </a:r>
          </a:p>
          <a:p>
            <a:pPr lvl="1" algn="just"/>
            <a:r>
              <a:rPr lang="en-US" dirty="0"/>
              <a:t>Break down changes into logical units.</a:t>
            </a:r>
          </a:p>
          <a:p>
            <a:pPr algn="just">
              <a:buFont typeface="+mj-lt"/>
              <a:buAutoNum type="arabicPeriod"/>
            </a:pPr>
            <a:r>
              <a:rPr lang="en-US" b="1" dirty="0"/>
              <a:t>Use Meaningful Commit Messages</a:t>
            </a:r>
          </a:p>
          <a:p>
            <a:pPr lvl="1" algn="just"/>
            <a:r>
              <a:rPr lang="en-US" dirty="0"/>
              <a:t>Write clear and descriptive messages summarizing the changes.</a:t>
            </a:r>
          </a:p>
          <a:p>
            <a:pPr lvl="1" algn="just"/>
            <a:r>
              <a:rPr lang="en-US" dirty="0"/>
              <a:t>Include references to related issues or tasks if applicable.</a:t>
            </a:r>
          </a:p>
          <a:p>
            <a:pPr algn="just">
              <a:buFont typeface="+mj-lt"/>
              <a:buAutoNum type="arabicPeriod"/>
            </a:pPr>
            <a:r>
              <a:rPr lang="en-US" b="1" dirty="0"/>
              <a:t>Update Before Committing</a:t>
            </a:r>
          </a:p>
          <a:p>
            <a:pPr lvl="1" algn="just"/>
            <a:r>
              <a:rPr lang="en-US" dirty="0"/>
              <a:t>Always update your working copy before making a commit to minimize conflicts.</a:t>
            </a:r>
          </a:p>
          <a:p>
            <a:pPr lvl="1" algn="just"/>
            <a:r>
              <a:rPr lang="en-US" dirty="0"/>
              <a:t>Resolve any conflicts that arise during the update process.</a:t>
            </a:r>
          </a:p>
          <a:p>
            <a:pPr algn="just">
              <a:buFont typeface="+mj-lt"/>
              <a:buAutoNum type="arabicPeriod"/>
            </a:pPr>
            <a:endParaRPr lang="en-US" dirty="0"/>
          </a:p>
        </p:txBody>
      </p:sp>
    </p:spTree>
    <p:extLst>
      <p:ext uri="{BB962C8B-B14F-4D97-AF65-F5344CB8AC3E}">
        <p14:creationId xmlns:p14="http://schemas.microsoft.com/office/powerpoint/2010/main" val="116267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75B2-BE61-8B56-F653-08EEBD1617E1}"/>
              </a:ext>
            </a:extLst>
          </p:cNvPr>
          <p:cNvSpPr>
            <a:spLocks noGrp="1"/>
          </p:cNvSpPr>
          <p:nvPr>
            <p:ph type="title"/>
          </p:nvPr>
        </p:nvSpPr>
        <p:spPr/>
        <p:txBody>
          <a:bodyPr/>
          <a:lstStyle/>
          <a:p>
            <a:r>
              <a:rPr lang="en-US" dirty="0"/>
              <a:t>Best Practices for SVN Usage</a:t>
            </a:r>
          </a:p>
        </p:txBody>
      </p:sp>
      <p:sp>
        <p:nvSpPr>
          <p:cNvPr id="3" name="Content Placeholder 2">
            <a:extLst>
              <a:ext uri="{FF2B5EF4-FFF2-40B4-BE49-F238E27FC236}">
                <a16:creationId xmlns:a16="http://schemas.microsoft.com/office/drawing/2014/main" id="{0B55A639-B3F9-9594-B89E-98453DBB96B3}"/>
              </a:ext>
            </a:extLst>
          </p:cNvPr>
          <p:cNvSpPr>
            <a:spLocks noGrp="1"/>
          </p:cNvSpPr>
          <p:nvPr>
            <p:ph idx="1"/>
          </p:nvPr>
        </p:nvSpPr>
        <p:spPr>
          <a:xfrm>
            <a:off x="2294021" y="1905000"/>
            <a:ext cx="9210591" cy="4328890"/>
          </a:xfrm>
        </p:spPr>
        <p:txBody>
          <a:bodyPr>
            <a:normAutofit fontScale="92500" lnSpcReduction="10000"/>
          </a:bodyPr>
          <a:lstStyle/>
          <a:p>
            <a:pPr algn="just">
              <a:buFont typeface="+mj-lt"/>
              <a:buAutoNum type="arabicPeriod" startAt="4"/>
            </a:pPr>
            <a:r>
              <a:rPr lang="en-US" b="1" dirty="0"/>
              <a:t>Branching and Merging</a:t>
            </a:r>
          </a:p>
          <a:p>
            <a:pPr lvl="1" algn="just">
              <a:buFont typeface="Arial" panose="020B0604020202020204" pitchFamily="34" charset="0"/>
              <a:buChar char="•"/>
            </a:pPr>
            <a:r>
              <a:rPr lang="en-US" dirty="0"/>
              <a:t>Use branches for new features or experiments to keep the main branch stable.</a:t>
            </a:r>
          </a:p>
          <a:p>
            <a:pPr lvl="1" algn="just">
              <a:buFont typeface="Arial" panose="020B0604020202020204" pitchFamily="34" charset="0"/>
              <a:buChar char="•"/>
            </a:pPr>
            <a:r>
              <a:rPr lang="en-US" dirty="0"/>
              <a:t>Merge changes back to the main branch regularly to avoid large, complex merges later.</a:t>
            </a:r>
          </a:p>
          <a:p>
            <a:pPr algn="just">
              <a:buFont typeface="+mj-lt"/>
              <a:buAutoNum type="arabicPeriod" startAt="4"/>
            </a:pPr>
            <a:r>
              <a:rPr lang="en-US" b="1" dirty="0"/>
              <a:t>Maintain a Clean Repository</a:t>
            </a:r>
          </a:p>
          <a:p>
            <a:pPr lvl="1" algn="just">
              <a:buFont typeface="Arial" panose="020B0604020202020204" pitchFamily="34" charset="0"/>
              <a:buChar char="•"/>
            </a:pPr>
            <a:r>
              <a:rPr lang="en-US" dirty="0"/>
              <a:t>Regularly review and delete unused branches.</a:t>
            </a:r>
          </a:p>
          <a:p>
            <a:pPr lvl="1" algn="just">
              <a:buFont typeface="Arial" panose="020B0604020202020204" pitchFamily="34" charset="0"/>
              <a:buChar char="•"/>
            </a:pPr>
            <a:r>
              <a:rPr lang="en-US" dirty="0"/>
              <a:t>Organize tags and branches logically for better navigation.</a:t>
            </a:r>
          </a:p>
          <a:p>
            <a:pPr algn="just">
              <a:buFont typeface="+mj-lt"/>
              <a:buAutoNum type="arabicPeriod" startAt="4"/>
            </a:pPr>
            <a:r>
              <a:rPr lang="en-US" b="1" dirty="0"/>
              <a:t>Backup Your Repository</a:t>
            </a:r>
          </a:p>
          <a:p>
            <a:pPr lvl="1" algn="just">
              <a:buFont typeface="Arial" panose="020B0604020202020204" pitchFamily="34" charset="0"/>
              <a:buChar char="•"/>
            </a:pPr>
            <a:r>
              <a:rPr lang="en-US" dirty="0"/>
              <a:t>Ensure regular backups of the repository to prevent data loss.</a:t>
            </a:r>
          </a:p>
          <a:p>
            <a:pPr lvl="1" algn="just">
              <a:buFont typeface="Arial" panose="020B0604020202020204" pitchFamily="34" charset="0"/>
              <a:buChar char="•"/>
            </a:pPr>
            <a:r>
              <a:rPr lang="en-US" dirty="0"/>
              <a:t>Use automated tools for scheduled backups if possible.</a:t>
            </a:r>
          </a:p>
          <a:p>
            <a:pPr algn="just">
              <a:buFont typeface="+mj-lt"/>
              <a:buAutoNum type="arabicPeriod" startAt="4"/>
            </a:pPr>
            <a:r>
              <a:rPr lang="en-US" b="1" dirty="0"/>
              <a:t>Documentation and Training</a:t>
            </a:r>
          </a:p>
          <a:p>
            <a:pPr lvl="1" algn="just">
              <a:buFont typeface="Arial" panose="020B0604020202020204" pitchFamily="34" charset="0"/>
              <a:buChar char="•"/>
            </a:pPr>
            <a:r>
              <a:rPr lang="en-US" dirty="0"/>
              <a:t>Document workflows and processes for team members.</a:t>
            </a:r>
          </a:p>
          <a:p>
            <a:pPr lvl="1" algn="just">
              <a:buFont typeface="Arial" panose="020B0604020202020204" pitchFamily="34" charset="0"/>
              <a:buChar char="•"/>
            </a:pPr>
            <a:r>
              <a:rPr lang="en-US" dirty="0"/>
              <a:t>Provide training for new users on SVN best practices.</a:t>
            </a:r>
          </a:p>
        </p:txBody>
      </p:sp>
    </p:spTree>
    <p:extLst>
      <p:ext uri="{BB962C8B-B14F-4D97-AF65-F5344CB8AC3E}">
        <p14:creationId xmlns:p14="http://schemas.microsoft.com/office/powerpoint/2010/main" val="14481443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TotalTime>
  <Words>850</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Subversion(SVN)</vt:lpstr>
      <vt:lpstr>Agenda</vt:lpstr>
      <vt:lpstr>Introduction to SVN</vt:lpstr>
      <vt:lpstr>Why Use SVN for Version Control?</vt:lpstr>
      <vt:lpstr>Key Concepts of SVN</vt:lpstr>
      <vt:lpstr>Basic SVN Operations</vt:lpstr>
      <vt:lpstr>SVN Workflow</vt:lpstr>
      <vt:lpstr>Best Practices for SVN Usage</vt:lpstr>
      <vt:lpstr>Best Practices for SVN Usage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Nyein Chan Maung</dc:creator>
  <cp:lastModifiedBy>Nyein Chan Maung</cp:lastModifiedBy>
  <cp:revision>1</cp:revision>
  <dcterms:created xsi:type="dcterms:W3CDTF">2024-11-05T01:44:54Z</dcterms:created>
  <dcterms:modified xsi:type="dcterms:W3CDTF">2024-11-05T02:18:15Z</dcterms:modified>
</cp:coreProperties>
</file>