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9" r:id="rId3"/>
    <p:sldId id="257" r:id="rId4"/>
    <p:sldId id="267" r:id="rId5"/>
    <p:sldId id="264" r:id="rId6"/>
    <p:sldId id="274" r:id="rId7"/>
    <p:sldId id="275" r:id="rId8"/>
    <p:sldId id="276" r:id="rId9"/>
    <p:sldId id="277" r:id="rId10"/>
    <p:sldId id="278" r:id="rId11"/>
    <p:sldId id="268" r:id="rId12"/>
    <p:sldId id="270" r:id="rId13"/>
    <p:sldId id="269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A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D72E1B-CF3F-62A1-FAC3-7A139BC38A42}" v="820" dt="2024-08-12T04:22:29.113"/>
    <p1510:client id="{7724A97E-15CB-4859-85D0-16522C9E0A2D}" v="1073" dt="2024-08-12T06:52:59.083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>
      <p:cViewPr varScale="1">
        <p:scale>
          <a:sx n="80" d="100"/>
          <a:sy n="80" d="100"/>
        </p:scale>
        <p:origin x="48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5" d="100"/>
          <a:sy n="95" d="100"/>
        </p:scale>
        <p:origin x="358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78AE44-FECC-4A83-ABF9-1B93045FE12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70A206-090D-4AF8-8018-37E1DF4BD0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Brief introductions of all team members</a:t>
          </a:r>
        </a:p>
      </dgm:t>
    </dgm:pt>
    <dgm:pt modelId="{6DB648F3-1B32-4BC7-A039-586C3ED0C1B1}" type="parTrans" cxnId="{AD4A4CE4-4B01-4AD9-9728-2AE1A9A86F26}">
      <dgm:prSet/>
      <dgm:spPr/>
      <dgm:t>
        <a:bodyPr/>
        <a:lstStyle/>
        <a:p>
          <a:endParaRPr lang="en-US"/>
        </a:p>
      </dgm:t>
    </dgm:pt>
    <dgm:pt modelId="{08E1FC49-6A63-4F3E-90E2-26A57C7F04D9}" type="sibTrans" cxnId="{AD4A4CE4-4B01-4AD9-9728-2AE1A9A86F2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3347552-E79C-4F84-B60E-EAC1ADB3B1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Team’s Projects Overview</a:t>
          </a:r>
        </a:p>
      </dgm:t>
    </dgm:pt>
    <dgm:pt modelId="{24C1CB0E-4502-44F1-B466-D71C8854F945}" type="parTrans" cxnId="{C2E300B8-A0E2-425F-B2F2-8271620617B5}">
      <dgm:prSet/>
      <dgm:spPr/>
      <dgm:t>
        <a:bodyPr/>
        <a:lstStyle/>
        <a:p>
          <a:endParaRPr lang="en-US"/>
        </a:p>
      </dgm:t>
    </dgm:pt>
    <dgm:pt modelId="{AF85F371-A91D-4673-9D65-B172E9C15577}" type="sibTrans" cxnId="{C2E300B8-A0E2-425F-B2F2-8271620617B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A499EA3-3B82-4084-B8F5-3CA13FA0FC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Regular Tasks and Responsibilities</a:t>
          </a:r>
        </a:p>
      </dgm:t>
    </dgm:pt>
    <dgm:pt modelId="{4665107C-A8DA-46D7-9E4F-743C771ADE41}" type="parTrans" cxnId="{9F648EDB-07DE-4EA7-B3AC-13A1F4B56728}">
      <dgm:prSet/>
      <dgm:spPr/>
      <dgm:t>
        <a:bodyPr/>
        <a:lstStyle/>
        <a:p>
          <a:endParaRPr lang="en-US"/>
        </a:p>
      </dgm:t>
    </dgm:pt>
    <dgm:pt modelId="{89F353AB-F2A7-4212-BAA9-3246639C8DFB}" type="sibTrans" cxnId="{9F648EDB-07DE-4EA7-B3AC-13A1F4B5672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4987EF4-D35C-4DCE-B892-259C3A8212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Resources and Useful Links</a:t>
          </a:r>
        </a:p>
      </dgm:t>
    </dgm:pt>
    <dgm:pt modelId="{16CF7A82-70EE-4748-8299-C5EBF64397E2}" type="parTrans" cxnId="{472EC7F1-C72E-4ADA-ABE3-365A0665DD31}">
      <dgm:prSet/>
      <dgm:spPr/>
      <dgm:t>
        <a:bodyPr/>
        <a:lstStyle/>
        <a:p>
          <a:endParaRPr lang="en-US"/>
        </a:p>
      </dgm:t>
    </dgm:pt>
    <dgm:pt modelId="{95B4E38B-782F-4750-9C3C-F2F7146CF7B2}" type="sibTrans" cxnId="{472EC7F1-C72E-4ADA-ABE3-365A0665DD31}">
      <dgm:prSet/>
      <dgm:spPr/>
      <dgm:t>
        <a:bodyPr/>
        <a:lstStyle/>
        <a:p>
          <a:endParaRPr lang="en-US"/>
        </a:p>
      </dgm:t>
    </dgm:pt>
    <dgm:pt modelId="{6B6B4C82-5628-46DE-A5E4-1E108435C197}" type="pres">
      <dgm:prSet presAssocID="{9778AE44-FECC-4A83-ABF9-1B93045FE12A}" presName="root" presStyleCnt="0">
        <dgm:presLayoutVars>
          <dgm:dir/>
          <dgm:resizeHandles val="exact"/>
        </dgm:presLayoutVars>
      </dgm:prSet>
      <dgm:spPr/>
    </dgm:pt>
    <dgm:pt modelId="{14ABFFF9-BE37-4DB5-8A14-C366F0C53AAE}" type="pres">
      <dgm:prSet presAssocID="{9778AE44-FECC-4A83-ABF9-1B93045FE12A}" presName="container" presStyleCnt="0">
        <dgm:presLayoutVars>
          <dgm:dir/>
          <dgm:resizeHandles val="exact"/>
        </dgm:presLayoutVars>
      </dgm:prSet>
      <dgm:spPr/>
    </dgm:pt>
    <dgm:pt modelId="{BBDEF9A0-F949-4989-8DBC-5A1C510211C4}" type="pres">
      <dgm:prSet presAssocID="{FB70A206-090D-4AF8-8018-37E1DF4BD05F}" presName="compNode" presStyleCnt="0"/>
      <dgm:spPr/>
    </dgm:pt>
    <dgm:pt modelId="{D26B0B4B-1594-4ACC-926A-12CBA6D6D064}" type="pres">
      <dgm:prSet presAssocID="{FB70A206-090D-4AF8-8018-37E1DF4BD05F}" presName="iconBgRect" presStyleLbl="bgShp" presStyleIdx="0" presStyleCnt="4"/>
      <dgm:spPr/>
    </dgm:pt>
    <dgm:pt modelId="{FC4FE87E-FA64-4E1A-9BFB-CE441B2716E2}" type="pres">
      <dgm:prSet presAssocID="{FB70A206-090D-4AF8-8018-37E1DF4BD05F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906F594-989D-4669-8979-D269C7DFA1E4}" type="pres">
      <dgm:prSet presAssocID="{FB70A206-090D-4AF8-8018-37E1DF4BD05F}" presName="spaceRect" presStyleCnt="0"/>
      <dgm:spPr/>
    </dgm:pt>
    <dgm:pt modelId="{D55B0CB9-E578-47A1-B976-5FD2DEE1C717}" type="pres">
      <dgm:prSet presAssocID="{FB70A206-090D-4AF8-8018-37E1DF4BD05F}" presName="textRect" presStyleLbl="revTx" presStyleIdx="0" presStyleCnt="4">
        <dgm:presLayoutVars>
          <dgm:chMax val="1"/>
          <dgm:chPref val="1"/>
        </dgm:presLayoutVars>
      </dgm:prSet>
      <dgm:spPr/>
    </dgm:pt>
    <dgm:pt modelId="{95DB6DF2-9190-494A-B47D-CF2B05AD744C}" type="pres">
      <dgm:prSet presAssocID="{08E1FC49-6A63-4F3E-90E2-26A57C7F04D9}" presName="sibTrans" presStyleLbl="sibTrans2D1" presStyleIdx="0" presStyleCnt="0"/>
      <dgm:spPr/>
    </dgm:pt>
    <dgm:pt modelId="{598D1A30-97DE-42B0-ABB7-5604C92DE672}" type="pres">
      <dgm:prSet presAssocID="{93347552-E79C-4F84-B60E-EAC1ADB3B197}" presName="compNode" presStyleCnt="0"/>
      <dgm:spPr/>
    </dgm:pt>
    <dgm:pt modelId="{FDFC99B9-D831-46EC-A7FD-DAB01A699629}" type="pres">
      <dgm:prSet presAssocID="{93347552-E79C-4F84-B60E-EAC1ADB3B197}" presName="iconBgRect" presStyleLbl="bgShp" presStyleIdx="1" presStyleCnt="4"/>
      <dgm:spPr/>
    </dgm:pt>
    <dgm:pt modelId="{9467784C-09DA-4495-A382-41FD080C3EC0}" type="pres">
      <dgm:prSet presAssocID="{93347552-E79C-4F84-B60E-EAC1ADB3B197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EF449A3-126E-4D3C-A5FF-3177917F2FA3}" type="pres">
      <dgm:prSet presAssocID="{93347552-E79C-4F84-B60E-EAC1ADB3B197}" presName="spaceRect" presStyleCnt="0"/>
      <dgm:spPr/>
    </dgm:pt>
    <dgm:pt modelId="{9BECDFF9-D226-4B6C-B296-02F5E8F8905E}" type="pres">
      <dgm:prSet presAssocID="{93347552-E79C-4F84-B60E-EAC1ADB3B197}" presName="textRect" presStyleLbl="revTx" presStyleIdx="1" presStyleCnt="4">
        <dgm:presLayoutVars>
          <dgm:chMax val="1"/>
          <dgm:chPref val="1"/>
        </dgm:presLayoutVars>
      </dgm:prSet>
      <dgm:spPr/>
    </dgm:pt>
    <dgm:pt modelId="{EE59A564-B856-47EF-A5D7-28AD49213917}" type="pres">
      <dgm:prSet presAssocID="{AF85F371-A91D-4673-9D65-B172E9C15577}" presName="sibTrans" presStyleLbl="sibTrans2D1" presStyleIdx="0" presStyleCnt="0"/>
      <dgm:spPr/>
    </dgm:pt>
    <dgm:pt modelId="{CDFB27A8-47FB-4F21-B136-763A3DE6FDC6}" type="pres">
      <dgm:prSet presAssocID="{CA499EA3-3B82-4084-B8F5-3CA13FA0FC39}" presName="compNode" presStyleCnt="0"/>
      <dgm:spPr/>
    </dgm:pt>
    <dgm:pt modelId="{5635FC8F-6351-419E-AB20-27D65177C8CC}" type="pres">
      <dgm:prSet presAssocID="{CA499EA3-3B82-4084-B8F5-3CA13FA0FC39}" presName="iconBgRect" presStyleLbl="bgShp" presStyleIdx="2" presStyleCnt="4"/>
      <dgm:spPr/>
    </dgm:pt>
    <dgm:pt modelId="{63A9CC58-9290-4D12-BF99-745A007F42D1}" type="pres">
      <dgm:prSet presAssocID="{CA499EA3-3B82-4084-B8F5-3CA13FA0FC39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4E222A92-7219-4729-B907-19643C8EAD05}" type="pres">
      <dgm:prSet presAssocID="{CA499EA3-3B82-4084-B8F5-3CA13FA0FC39}" presName="spaceRect" presStyleCnt="0"/>
      <dgm:spPr/>
    </dgm:pt>
    <dgm:pt modelId="{2A0EC874-A998-47B3-8C67-9E78DE19B553}" type="pres">
      <dgm:prSet presAssocID="{CA499EA3-3B82-4084-B8F5-3CA13FA0FC39}" presName="textRect" presStyleLbl="revTx" presStyleIdx="2" presStyleCnt="4">
        <dgm:presLayoutVars>
          <dgm:chMax val="1"/>
          <dgm:chPref val="1"/>
        </dgm:presLayoutVars>
      </dgm:prSet>
      <dgm:spPr/>
    </dgm:pt>
    <dgm:pt modelId="{6D26C627-89F7-4C24-BF0C-EE1B868C423E}" type="pres">
      <dgm:prSet presAssocID="{89F353AB-F2A7-4212-BAA9-3246639C8DFB}" presName="sibTrans" presStyleLbl="sibTrans2D1" presStyleIdx="0" presStyleCnt="0"/>
      <dgm:spPr/>
    </dgm:pt>
    <dgm:pt modelId="{E3F4099D-32E1-44A7-84A6-E42E6E825922}" type="pres">
      <dgm:prSet presAssocID="{04987EF4-D35C-4DCE-B892-259C3A82125F}" presName="compNode" presStyleCnt="0"/>
      <dgm:spPr/>
    </dgm:pt>
    <dgm:pt modelId="{937EF952-7F10-40FF-AA75-828736E6483E}" type="pres">
      <dgm:prSet presAssocID="{04987EF4-D35C-4DCE-B892-259C3A82125F}" presName="iconBgRect" presStyleLbl="bgShp" presStyleIdx="3" presStyleCnt="4"/>
      <dgm:spPr/>
    </dgm:pt>
    <dgm:pt modelId="{DBEEB8DD-CABE-4F4A-811B-E66F2C46600C}" type="pres">
      <dgm:prSet presAssocID="{04987EF4-D35C-4DCE-B892-259C3A82125F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5867FF0B-AC72-4F76-B05B-9877F1EBE866}" type="pres">
      <dgm:prSet presAssocID="{04987EF4-D35C-4DCE-B892-259C3A82125F}" presName="spaceRect" presStyleCnt="0"/>
      <dgm:spPr/>
    </dgm:pt>
    <dgm:pt modelId="{32C4C9D4-A331-477C-98DE-116BC1958FAF}" type="pres">
      <dgm:prSet presAssocID="{04987EF4-D35C-4DCE-B892-259C3A82125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7E1E520-D422-434C-908D-0530163C1563}" type="presOf" srcId="{CA499EA3-3B82-4084-B8F5-3CA13FA0FC39}" destId="{2A0EC874-A998-47B3-8C67-9E78DE19B553}" srcOrd="0" destOrd="0" presId="urn:microsoft.com/office/officeart/2018/2/layout/IconCircleList"/>
    <dgm:cxn modelId="{AC5DF847-93A9-4BFA-8413-48318CC936A8}" type="presOf" srcId="{04987EF4-D35C-4DCE-B892-259C3A82125F}" destId="{32C4C9D4-A331-477C-98DE-116BC1958FAF}" srcOrd="0" destOrd="0" presId="urn:microsoft.com/office/officeart/2018/2/layout/IconCircleList"/>
    <dgm:cxn modelId="{447546A8-9FE7-433B-A75E-933E9263175F}" type="presOf" srcId="{FB70A206-090D-4AF8-8018-37E1DF4BD05F}" destId="{D55B0CB9-E578-47A1-B976-5FD2DEE1C717}" srcOrd="0" destOrd="0" presId="urn:microsoft.com/office/officeart/2018/2/layout/IconCircleList"/>
    <dgm:cxn modelId="{07308CAF-D7E9-4686-8DCE-3FEC4D599DB4}" type="presOf" srcId="{93347552-E79C-4F84-B60E-EAC1ADB3B197}" destId="{9BECDFF9-D226-4B6C-B296-02F5E8F8905E}" srcOrd="0" destOrd="0" presId="urn:microsoft.com/office/officeart/2018/2/layout/IconCircleList"/>
    <dgm:cxn modelId="{C2E300B8-A0E2-425F-B2F2-8271620617B5}" srcId="{9778AE44-FECC-4A83-ABF9-1B93045FE12A}" destId="{93347552-E79C-4F84-B60E-EAC1ADB3B197}" srcOrd="1" destOrd="0" parTransId="{24C1CB0E-4502-44F1-B466-D71C8854F945}" sibTransId="{AF85F371-A91D-4673-9D65-B172E9C15577}"/>
    <dgm:cxn modelId="{87C91BCD-0824-4EC9-9E7C-0D71D2EEE0A2}" type="presOf" srcId="{AF85F371-A91D-4673-9D65-B172E9C15577}" destId="{EE59A564-B856-47EF-A5D7-28AD49213917}" srcOrd="0" destOrd="0" presId="urn:microsoft.com/office/officeart/2018/2/layout/IconCircleList"/>
    <dgm:cxn modelId="{9F648EDB-07DE-4EA7-B3AC-13A1F4B56728}" srcId="{9778AE44-FECC-4A83-ABF9-1B93045FE12A}" destId="{CA499EA3-3B82-4084-B8F5-3CA13FA0FC39}" srcOrd="2" destOrd="0" parTransId="{4665107C-A8DA-46D7-9E4F-743C771ADE41}" sibTransId="{89F353AB-F2A7-4212-BAA9-3246639C8DFB}"/>
    <dgm:cxn modelId="{5D88B6DC-201B-471B-BFC1-F787AF678BD4}" type="presOf" srcId="{08E1FC49-6A63-4F3E-90E2-26A57C7F04D9}" destId="{95DB6DF2-9190-494A-B47D-CF2B05AD744C}" srcOrd="0" destOrd="0" presId="urn:microsoft.com/office/officeart/2018/2/layout/IconCircleList"/>
    <dgm:cxn modelId="{AD4A4CE4-4B01-4AD9-9728-2AE1A9A86F26}" srcId="{9778AE44-FECC-4A83-ABF9-1B93045FE12A}" destId="{FB70A206-090D-4AF8-8018-37E1DF4BD05F}" srcOrd="0" destOrd="0" parTransId="{6DB648F3-1B32-4BC7-A039-586C3ED0C1B1}" sibTransId="{08E1FC49-6A63-4F3E-90E2-26A57C7F04D9}"/>
    <dgm:cxn modelId="{5E7F0FED-18BB-4981-AFE2-A00486BAF712}" type="presOf" srcId="{89F353AB-F2A7-4212-BAA9-3246639C8DFB}" destId="{6D26C627-89F7-4C24-BF0C-EE1B868C423E}" srcOrd="0" destOrd="0" presId="urn:microsoft.com/office/officeart/2018/2/layout/IconCircleList"/>
    <dgm:cxn modelId="{472EC7F1-C72E-4ADA-ABE3-365A0665DD31}" srcId="{9778AE44-FECC-4A83-ABF9-1B93045FE12A}" destId="{04987EF4-D35C-4DCE-B892-259C3A82125F}" srcOrd="3" destOrd="0" parTransId="{16CF7A82-70EE-4748-8299-C5EBF64397E2}" sibTransId="{95B4E38B-782F-4750-9C3C-F2F7146CF7B2}"/>
    <dgm:cxn modelId="{BEA01FFD-A8F2-4FF7-B805-74763784DC02}" type="presOf" srcId="{9778AE44-FECC-4A83-ABF9-1B93045FE12A}" destId="{6B6B4C82-5628-46DE-A5E4-1E108435C197}" srcOrd="0" destOrd="0" presId="urn:microsoft.com/office/officeart/2018/2/layout/IconCircleList"/>
    <dgm:cxn modelId="{6667A199-01B1-4B26-9340-250A8266D926}" type="presParOf" srcId="{6B6B4C82-5628-46DE-A5E4-1E108435C197}" destId="{14ABFFF9-BE37-4DB5-8A14-C366F0C53AAE}" srcOrd="0" destOrd="0" presId="urn:microsoft.com/office/officeart/2018/2/layout/IconCircleList"/>
    <dgm:cxn modelId="{B64FC779-269E-4E96-9C33-01DA899AFB20}" type="presParOf" srcId="{14ABFFF9-BE37-4DB5-8A14-C366F0C53AAE}" destId="{BBDEF9A0-F949-4989-8DBC-5A1C510211C4}" srcOrd="0" destOrd="0" presId="urn:microsoft.com/office/officeart/2018/2/layout/IconCircleList"/>
    <dgm:cxn modelId="{12A523BF-5603-4090-BAF6-18E6AEB9632D}" type="presParOf" srcId="{BBDEF9A0-F949-4989-8DBC-5A1C510211C4}" destId="{D26B0B4B-1594-4ACC-926A-12CBA6D6D064}" srcOrd="0" destOrd="0" presId="urn:microsoft.com/office/officeart/2018/2/layout/IconCircleList"/>
    <dgm:cxn modelId="{D5729D24-F39B-4DC4-BB57-79546EDD1308}" type="presParOf" srcId="{BBDEF9A0-F949-4989-8DBC-5A1C510211C4}" destId="{FC4FE87E-FA64-4E1A-9BFB-CE441B2716E2}" srcOrd="1" destOrd="0" presId="urn:microsoft.com/office/officeart/2018/2/layout/IconCircleList"/>
    <dgm:cxn modelId="{DE8D9FB1-D82F-4FFC-B2DF-7597C3022925}" type="presParOf" srcId="{BBDEF9A0-F949-4989-8DBC-5A1C510211C4}" destId="{4906F594-989D-4669-8979-D269C7DFA1E4}" srcOrd="2" destOrd="0" presId="urn:microsoft.com/office/officeart/2018/2/layout/IconCircleList"/>
    <dgm:cxn modelId="{B749A3A3-00C9-4047-83C1-748C28068BCB}" type="presParOf" srcId="{BBDEF9A0-F949-4989-8DBC-5A1C510211C4}" destId="{D55B0CB9-E578-47A1-B976-5FD2DEE1C717}" srcOrd="3" destOrd="0" presId="urn:microsoft.com/office/officeart/2018/2/layout/IconCircleList"/>
    <dgm:cxn modelId="{E62E3F15-CF1F-4659-AAA5-0343EE02D4EA}" type="presParOf" srcId="{14ABFFF9-BE37-4DB5-8A14-C366F0C53AAE}" destId="{95DB6DF2-9190-494A-B47D-CF2B05AD744C}" srcOrd="1" destOrd="0" presId="urn:microsoft.com/office/officeart/2018/2/layout/IconCircleList"/>
    <dgm:cxn modelId="{FD64140C-F206-48EE-BA8C-00C626C00920}" type="presParOf" srcId="{14ABFFF9-BE37-4DB5-8A14-C366F0C53AAE}" destId="{598D1A30-97DE-42B0-ABB7-5604C92DE672}" srcOrd="2" destOrd="0" presId="urn:microsoft.com/office/officeart/2018/2/layout/IconCircleList"/>
    <dgm:cxn modelId="{B9712273-F29D-4690-BFA7-FE0885425414}" type="presParOf" srcId="{598D1A30-97DE-42B0-ABB7-5604C92DE672}" destId="{FDFC99B9-D831-46EC-A7FD-DAB01A699629}" srcOrd="0" destOrd="0" presId="urn:microsoft.com/office/officeart/2018/2/layout/IconCircleList"/>
    <dgm:cxn modelId="{6EF5F7BD-EB62-49F1-8A45-768EA788C0B4}" type="presParOf" srcId="{598D1A30-97DE-42B0-ABB7-5604C92DE672}" destId="{9467784C-09DA-4495-A382-41FD080C3EC0}" srcOrd="1" destOrd="0" presId="urn:microsoft.com/office/officeart/2018/2/layout/IconCircleList"/>
    <dgm:cxn modelId="{C633CA2E-5560-4B80-9F0A-2BE8B49FE20E}" type="presParOf" srcId="{598D1A30-97DE-42B0-ABB7-5604C92DE672}" destId="{7EF449A3-126E-4D3C-A5FF-3177917F2FA3}" srcOrd="2" destOrd="0" presId="urn:microsoft.com/office/officeart/2018/2/layout/IconCircleList"/>
    <dgm:cxn modelId="{A4F4B933-F365-47A9-9D9F-E81CE42E6B79}" type="presParOf" srcId="{598D1A30-97DE-42B0-ABB7-5604C92DE672}" destId="{9BECDFF9-D226-4B6C-B296-02F5E8F8905E}" srcOrd="3" destOrd="0" presId="urn:microsoft.com/office/officeart/2018/2/layout/IconCircleList"/>
    <dgm:cxn modelId="{AFA2B0FC-8711-46B6-BCF8-E736444C7CC1}" type="presParOf" srcId="{14ABFFF9-BE37-4DB5-8A14-C366F0C53AAE}" destId="{EE59A564-B856-47EF-A5D7-28AD49213917}" srcOrd="3" destOrd="0" presId="urn:microsoft.com/office/officeart/2018/2/layout/IconCircleList"/>
    <dgm:cxn modelId="{8BA009DC-63D2-4AAF-A9B4-AB68109305BF}" type="presParOf" srcId="{14ABFFF9-BE37-4DB5-8A14-C366F0C53AAE}" destId="{CDFB27A8-47FB-4F21-B136-763A3DE6FDC6}" srcOrd="4" destOrd="0" presId="urn:microsoft.com/office/officeart/2018/2/layout/IconCircleList"/>
    <dgm:cxn modelId="{F91897E9-E922-4626-B23A-36405107341B}" type="presParOf" srcId="{CDFB27A8-47FB-4F21-B136-763A3DE6FDC6}" destId="{5635FC8F-6351-419E-AB20-27D65177C8CC}" srcOrd="0" destOrd="0" presId="urn:microsoft.com/office/officeart/2018/2/layout/IconCircleList"/>
    <dgm:cxn modelId="{68AFDDB4-F669-4F9E-A7C0-4561FA2B208F}" type="presParOf" srcId="{CDFB27A8-47FB-4F21-B136-763A3DE6FDC6}" destId="{63A9CC58-9290-4D12-BF99-745A007F42D1}" srcOrd="1" destOrd="0" presId="urn:microsoft.com/office/officeart/2018/2/layout/IconCircleList"/>
    <dgm:cxn modelId="{F55A08EB-AA0A-40F3-B251-6F475A3A425F}" type="presParOf" srcId="{CDFB27A8-47FB-4F21-B136-763A3DE6FDC6}" destId="{4E222A92-7219-4729-B907-19643C8EAD05}" srcOrd="2" destOrd="0" presId="urn:microsoft.com/office/officeart/2018/2/layout/IconCircleList"/>
    <dgm:cxn modelId="{F43FCD71-BE53-4084-A456-711CDB379CE0}" type="presParOf" srcId="{CDFB27A8-47FB-4F21-B136-763A3DE6FDC6}" destId="{2A0EC874-A998-47B3-8C67-9E78DE19B553}" srcOrd="3" destOrd="0" presId="urn:microsoft.com/office/officeart/2018/2/layout/IconCircleList"/>
    <dgm:cxn modelId="{2F9CA41B-266D-4E47-BA99-97CDF115DD01}" type="presParOf" srcId="{14ABFFF9-BE37-4DB5-8A14-C366F0C53AAE}" destId="{6D26C627-89F7-4C24-BF0C-EE1B868C423E}" srcOrd="5" destOrd="0" presId="urn:microsoft.com/office/officeart/2018/2/layout/IconCircleList"/>
    <dgm:cxn modelId="{7E24D47D-6AED-451C-916F-32D962822BB1}" type="presParOf" srcId="{14ABFFF9-BE37-4DB5-8A14-C366F0C53AAE}" destId="{E3F4099D-32E1-44A7-84A6-E42E6E825922}" srcOrd="6" destOrd="0" presId="urn:microsoft.com/office/officeart/2018/2/layout/IconCircleList"/>
    <dgm:cxn modelId="{8302F06B-B93B-4628-B26C-D24585055342}" type="presParOf" srcId="{E3F4099D-32E1-44A7-84A6-E42E6E825922}" destId="{937EF952-7F10-40FF-AA75-828736E6483E}" srcOrd="0" destOrd="0" presId="urn:microsoft.com/office/officeart/2018/2/layout/IconCircleList"/>
    <dgm:cxn modelId="{94F522C4-8689-4F3C-ADB1-B1D809A7AEA6}" type="presParOf" srcId="{E3F4099D-32E1-44A7-84A6-E42E6E825922}" destId="{DBEEB8DD-CABE-4F4A-811B-E66F2C46600C}" srcOrd="1" destOrd="0" presId="urn:microsoft.com/office/officeart/2018/2/layout/IconCircleList"/>
    <dgm:cxn modelId="{78C2404B-2A99-445A-B4F0-A215CA1A86C1}" type="presParOf" srcId="{E3F4099D-32E1-44A7-84A6-E42E6E825922}" destId="{5867FF0B-AC72-4F76-B05B-9877F1EBE866}" srcOrd="2" destOrd="0" presId="urn:microsoft.com/office/officeart/2018/2/layout/IconCircleList"/>
    <dgm:cxn modelId="{B6E5E18F-2E25-41E9-B22C-064B0B4E2B3A}" type="presParOf" srcId="{E3F4099D-32E1-44A7-84A6-E42E6E825922}" destId="{32C4C9D4-A331-477C-98DE-116BC1958FA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6B0B4B-1594-4ACC-926A-12CBA6D6D064}">
      <dsp:nvSpPr>
        <dsp:cNvPr id="0" name=""/>
        <dsp:cNvSpPr/>
      </dsp:nvSpPr>
      <dsp:spPr>
        <a:xfrm>
          <a:off x="108989" y="187235"/>
          <a:ext cx="1282575" cy="12825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4FE87E-FA64-4E1A-9BFB-CE441B2716E2}">
      <dsp:nvSpPr>
        <dsp:cNvPr id="0" name=""/>
        <dsp:cNvSpPr/>
      </dsp:nvSpPr>
      <dsp:spPr>
        <a:xfrm>
          <a:off x="378329" y="456576"/>
          <a:ext cx="743893" cy="74389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B0CB9-E578-47A1-B976-5FD2DEE1C717}">
      <dsp:nvSpPr>
        <dsp:cNvPr id="0" name=""/>
        <dsp:cNvSpPr/>
      </dsp:nvSpPr>
      <dsp:spPr>
        <a:xfrm>
          <a:off x="1666401" y="187235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Brief introductions of all team members</a:t>
          </a:r>
        </a:p>
      </dsp:txBody>
      <dsp:txXfrm>
        <a:off x="1666401" y="187235"/>
        <a:ext cx="3023212" cy="1282575"/>
      </dsp:txXfrm>
    </dsp:sp>
    <dsp:sp modelId="{FDFC99B9-D831-46EC-A7FD-DAB01A699629}">
      <dsp:nvSpPr>
        <dsp:cNvPr id="0" name=""/>
        <dsp:cNvSpPr/>
      </dsp:nvSpPr>
      <dsp:spPr>
        <a:xfrm>
          <a:off x="5216385" y="187235"/>
          <a:ext cx="1282575" cy="12825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67784C-09DA-4495-A382-41FD080C3EC0}">
      <dsp:nvSpPr>
        <dsp:cNvPr id="0" name=""/>
        <dsp:cNvSpPr/>
      </dsp:nvSpPr>
      <dsp:spPr>
        <a:xfrm>
          <a:off x="5485726" y="456576"/>
          <a:ext cx="743893" cy="743893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CDFF9-D226-4B6C-B296-02F5E8F8905E}">
      <dsp:nvSpPr>
        <dsp:cNvPr id="0" name=""/>
        <dsp:cNvSpPr/>
      </dsp:nvSpPr>
      <dsp:spPr>
        <a:xfrm>
          <a:off x="6773798" y="187235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Team’s Projects Overview</a:t>
          </a:r>
        </a:p>
      </dsp:txBody>
      <dsp:txXfrm>
        <a:off x="6773798" y="187235"/>
        <a:ext cx="3023212" cy="1282575"/>
      </dsp:txXfrm>
    </dsp:sp>
    <dsp:sp modelId="{5635FC8F-6351-419E-AB20-27D65177C8CC}">
      <dsp:nvSpPr>
        <dsp:cNvPr id="0" name=""/>
        <dsp:cNvSpPr/>
      </dsp:nvSpPr>
      <dsp:spPr>
        <a:xfrm>
          <a:off x="108989" y="2071901"/>
          <a:ext cx="1282575" cy="12825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A9CC58-9290-4D12-BF99-745A007F42D1}">
      <dsp:nvSpPr>
        <dsp:cNvPr id="0" name=""/>
        <dsp:cNvSpPr/>
      </dsp:nvSpPr>
      <dsp:spPr>
        <a:xfrm>
          <a:off x="378329" y="2341242"/>
          <a:ext cx="743893" cy="743893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EC874-A998-47B3-8C67-9E78DE19B553}">
      <dsp:nvSpPr>
        <dsp:cNvPr id="0" name=""/>
        <dsp:cNvSpPr/>
      </dsp:nvSpPr>
      <dsp:spPr>
        <a:xfrm>
          <a:off x="1666401" y="2071901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Regular Tasks and Responsibilities</a:t>
          </a:r>
        </a:p>
      </dsp:txBody>
      <dsp:txXfrm>
        <a:off x="1666401" y="2071901"/>
        <a:ext cx="3023212" cy="1282575"/>
      </dsp:txXfrm>
    </dsp:sp>
    <dsp:sp modelId="{937EF952-7F10-40FF-AA75-828736E6483E}">
      <dsp:nvSpPr>
        <dsp:cNvPr id="0" name=""/>
        <dsp:cNvSpPr/>
      </dsp:nvSpPr>
      <dsp:spPr>
        <a:xfrm>
          <a:off x="5216385" y="2071901"/>
          <a:ext cx="1282575" cy="12825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EB8DD-CABE-4F4A-811B-E66F2C46600C}">
      <dsp:nvSpPr>
        <dsp:cNvPr id="0" name=""/>
        <dsp:cNvSpPr/>
      </dsp:nvSpPr>
      <dsp:spPr>
        <a:xfrm>
          <a:off x="5485726" y="2341242"/>
          <a:ext cx="743893" cy="743893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C4C9D4-A331-477C-98DE-116BC1958FAF}">
      <dsp:nvSpPr>
        <dsp:cNvPr id="0" name=""/>
        <dsp:cNvSpPr/>
      </dsp:nvSpPr>
      <dsp:spPr>
        <a:xfrm>
          <a:off x="6773798" y="2071901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Resources and Useful Links</a:t>
          </a:r>
        </a:p>
      </dsp:txBody>
      <dsp:txXfrm>
        <a:off x="6773798" y="2071901"/>
        <a:ext cx="3023212" cy="1282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C5132-FFA3-4B02-9F09-22FCF40EFA74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C20D7-F8F1-4196-9585-26F31AFC8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62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E42C9-243F-4DC5-AFF6-9D56B5FA9D6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EC444-603B-4F09-9A06-5917518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AEC444-603B-4F09-9A06-5917518DD9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5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24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44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143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7653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75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523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403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7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0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0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2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4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0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5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3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E2824-C2A0-4931-BB32-60B24BDBB3CC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333A4-2EF1-4B79-B68C-AB20E66B48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3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E2824-C2A0-4931-BB32-60B24BDBB3CC}" type="datetimeFigureOut">
              <a:rPr lang="en-US" smtClean="0"/>
              <a:pPr/>
              <a:t>11/4/2024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333A4-2EF1-4B79-B68C-AB20E66B482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2C7BB79-E08F-DC19-6BDA-31E2270CB529}"/>
              </a:ext>
            </a:extLst>
          </p:cNvPr>
          <p:cNvSpPr/>
          <p:nvPr userDrawn="1"/>
        </p:nvSpPr>
        <p:spPr bwMode="invGray">
          <a:xfrm>
            <a:off x="0" y="6492239"/>
            <a:ext cx="12188825" cy="3657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336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5400" y="3409950"/>
            <a:ext cx="6422463" cy="649052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new member Orientation </a:t>
            </a:r>
            <a:endParaRPr lang="en-US" sz="4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03A0417-04CC-A96A-799C-98CF89FA1E70}"/>
              </a:ext>
            </a:extLst>
          </p:cNvPr>
          <p:cNvSpPr txBox="1">
            <a:spLocks/>
          </p:cNvSpPr>
          <p:nvPr/>
        </p:nvSpPr>
        <p:spPr>
          <a:xfrm>
            <a:off x="9601200" y="4343400"/>
            <a:ext cx="1752600" cy="34425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i="1" u="sng" dirty="0">
                <a:solidFill>
                  <a:srgbClr val="FFFFFF"/>
                </a:solidFill>
              </a:rPr>
              <a:t>By WB4 Team</a:t>
            </a:r>
            <a:endParaRPr lang="en-US" sz="2000" b="1" i="1" u="sng" dirty="0"/>
          </a:p>
        </p:txBody>
      </p:sp>
    </p:spTree>
    <p:extLst>
      <p:ext uri="{BB962C8B-B14F-4D97-AF65-F5344CB8AC3E}">
        <p14:creationId xmlns:p14="http://schemas.microsoft.com/office/powerpoint/2010/main" val="2142729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4B8829-738E-CE9A-0E2A-59B3B1142D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241"/>
          <a:stretch/>
        </p:blipFill>
        <p:spPr>
          <a:xfrm>
            <a:off x="1066800" y="1548604"/>
            <a:ext cx="7219950" cy="433003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B331D2E-8E0F-46B1-B5DF-0BC2FD593F02}"/>
              </a:ext>
            </a:extLst>
          </p:cNvPr>
          <p:cNvSpPr txBox="1">
            <a:spLocks/>
          </p:cNvSpPr>
          <p:nvPr/>
        </p:nvSpPr>
        <p:spPr>
          <a:xfrm>
            <a:off x="1285241" y="1050595"/>
            <a:ext cx="5823586" cy="938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600" cap="all" baseline="0">
                <a:latin typeface="+mj-lt"/>
                <a:ea typeface="+mj-lt"/>
                <a:cs typeface="+mj-lt"/>
              </a:defRPr>
            </a:lvl1pPr>
          </a:lstStyle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7B6AA58-19A2-DC08-A272-0B845CC0FDF1}"/>
              </a:ext>
            </a:extLst>
          </p:cNvPr>
          <p:cNvSpPr txBox="1">
            <a:spLocks/>
          </p:cNvSpPr>
          <p:nvPr/>
        </p:nvSpPr>
        <p:spPr>
          <a:xfrm>
            <a:off x="1143000" y="669595"/>
            <a:ext cx="5823585" cy="938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3600" cap="all" baseline="0">
                <a:latin typeface="+mj-lt"/>
                <a:ea typeface="+mj-lt"/>
                <a:cs typeface="+mj-lt"/>
              </a:defRPr>
            </a:lvl1pPr>
          </a:lstStyle>
          <a:p>
            <a:r>
              <a:rPr lang="en-US" dirty="0"/>
              <a:t>Development Languages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816B9B-6247-0A7C-2DCB-ABAED66FB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554782"/>
            <a:ext cx="9067800" cy="303218"/>
          </a:xfrm>
          <a:prstGeom prst="rect">
            <a:avLst/>
          </a:prstGeom>
          <a:solidFill>
            <a:srgbClr val="003D5C"/>
          </a:solidFill>
          <a:ln w="12700" algn="ctr">
            <a:solidFill>
              <a:srgbClr val="003D5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37270" tIns="0" rIns="137270" bIns="0" anchor="ctr"/>
          <a:lstStyle>
            <a:defPPr>
              <a:defRPr lang="ja-JP"/>
            </a:defPPr>
            <a:lvl1pPr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1pPr>
            <a:lvl2pPr marL="4572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2pPr>
            <a:lvl3pPr marL="9144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3pPr>
            <a:lvl4pPr marL="13716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4pPr>
            <a:lvl5pPr marL="18288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9pPr>
          </a:lstStyle>
          <a:p>
            <a:pPr algn="l" fontAlgn="ctr">
              <a:lnSpc>
                <a:spcPct val="100000"/>
              </a:lnSpc>
              <a:buClr>
                <a:srgbClr val="647E9E"/>
              </a:buClr>
            </a:pPr>
            <a:r>
              <a:rPr lang="en-US" altLang="ja-JP" sz="1400" dirty="0">
                <a:solidFill>
                  <a:srgbClr val="FFFF00"/>
                </a:solidFill>
                <a:latin typeface="ＭＳ Ｐゴシック" charset="-128"/>
              </a:rPr>
              <a:t>Reference Link : \\10.1.8.4\FileServer\23 WB4\04 PJT\2 ENG\Team Introduction\WB4</a:t>
            </a:r>
            <a:r>
              <a:rPr lang="ja-JP" altLang="en-US" sz="1400" dirty="0">
                <a:solidFill>
                  <a:srgbClr val="FFFF00"/>
                </a:solidFill>
                <a:latin typeface="ＭＳ Ｐゴシック" charset="-128"/>
              </a:rPr>
              <a:t>システム紹介</a:t>
            </a:r>
            <a:r>
              <a:rPr lang="en-US" altLang="ja-JP" sz="1400" dirty="0">
                <a:solidFill>
                  <a:srgbClr val="FFFF00"/>
                </a:solidFill>
                <a:latin typeface="ＭＳ Ｐゴシック" charset="-128"/>
              </a:rPr>
              <a:t>_translated.pptx</a:t>
            </a:r>
            <a:endParaRPr lang="ja-JP" altLang="en-US" sz="1000" dirty="0">
              <a:solidFill>
                <a:srgbClr val="FFFF00"/>
              </a:solidFill>
              <a:latin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3902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A7470DB-823D-014C-98A1-D072053A74E3}"/>
              </a:ext>
            </a:extLst>
          </p:cNvPr>
          <p:cNvSpPr txBox="1">
            <a:spLocks/>
          </p:cNvSpPr>
          <p:nvPr/>
        </p:nvSpPr>
        <p:spPr>
          <a:xfrm>
            <a:off x="1066800" y="6858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600" cap="all" baseline="0">
                <a:latin typeface="+mj-lt"/>
                <a:ea typeface="+mj-lt"/>
                <a:cs typeface="+mj-lt"/>
              </a:defRPr>
            </a:lvl1pPr>
          </a:lstStyle>
          <a:p>
            <a:r>
              <a:rPr lang="en-US" dirty="0"/>
              <a:t>Weekly and Monthly Regular Tasks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09B63-97D7-09AA-8916-08262AE40B27}"/>
              </a:ext>
            </a:extLst>
          </p:cNvPr>
          <p:cNvSpPr txBox="1"/>
          <p:nvPr/>
        </p:nvSpPr>
        <p:spPr>
          <a:xfrm>
            <a:off x="1066800" y="2146300"/>
            <a:ext cx="10515600" cy="435133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Weekly regular tasks</a:t>
            </a:r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Fill daily report at WHM system every </a:t>
            </a:r>
            <a:r>
              <a:rPr lang="en-US" dirty="0">
                <a:solidFill>
                  <a:srgbClr val="FF0000"/>
                </a:solidFill>
              </a:rPr>
              <a:t>Wednesday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Friday</a:t>
            </a:r>
            <a:r>
              <a:rPr lang="en-US" dirty="0"/>
              <a:t>. (also </a:t>
            </a:r>
            <a:r>
              <a:rPr lang="en-US" i="1" dirty="0">
                <a:solidFill>
                  <a:srgbClr val="FF0000"/>
                </a:solidFill>
              </a:rPr>
              <a:t>last day of the month</a:t>
            </a:r>
            <a:r>
              <a:rPr lang="en-US" dirty="0"/>
              <a:t>)</a:t>
            </a:r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Fill Thinc report every </a:t>
            </a:r>
            <a:r>
              <a:rPr lang="en-US" dirty="0">
                <a:solidFill>
                  <a:srgbClr val="FF0000"/>
                </a:solidFill>
              </a:rPr>
              <a:t>Wednesday</a:t>
            </a:r>
            <a:r>
              <a:rPr lang="en-US" dirty="0"/>
              <a:t>.</a:t>
            </a:r>
          </a:p>
          <a:p>
            <a:pPr marL="742950" lvl="1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Tele meeting will be held every Thursday (11:30 ~ 12:00 MMT).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Monthly tasks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Create Work from home form every 25th.</a:t>
            </a:r>
          </a:p>
        </p:txBody>
      </p:sp>
    </p:spTree>
    <p:extLst>
      <p:ext uri="{BB962C8B-B14F-4D97-AF65-F5344CB8AC3E}">
        <p14:creationId xmlns:p14="http://schemas.microsoft.com/office/powerpoint/2010/main" val="1048215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CC386F4-C6AE-DEFF-F38A-16C6EB523206}"/>
              </a:ext>
            </a:extLst>
          </p:cNvPr>
          <p:cNvSpPr txBox="1">
            <a:spLocks/>
          </p:cNvSpPr>
          <p:nvPr/>
        </p:nvSpPr>
        <p:spPr>
          <a:xfrm>
            <a:off x="1219200" y="582168"/>
            <a:ext cx="8074815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600" cap="all" baseline="0">
                <a:latin typeface="+mj-lt"/>
                <a:ea typeface="+mj-lt"/>
                <a:cs typeface="+mj-lt"/>
              </a:defRPr>
            </a:lvl1pPr>
          </a:lstStyle>
          <a:p>
            <a:r>
              <a:rPr lang="en-US" dirty="0"/>
              <a:t>Daily report rule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46B526-FFAE-AD27-21A7-1198247B53B1}"/>
              </a:ext>
            </a:extLst>
          </p:cNvPr>
          <p:cNvSpPr txBox="1"/>
          <p:nvPr/>
        </p:nvSpPr>
        <p:spPr>
          <a:xfrm>
            <a:off x="1219200" y="1420368"/>
            <a:ext cx="9655258" cy="40172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b="1" u="sng" dirty="0"/>
              <a:t>Project Code for 2024</a:t>
            </a: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Actual project code - DAT2024-02-11-001-01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Internal training - </a:t>
            </a:r>
            <a:r>
              <a:rPr lang="en-US" sz="1600" dirty="0">
                <a:solidFill>
                  <a:srgbClr val="FF0000"/>
                </a:solidFill>
              </a:rPr>
              <a:t>DAT2022-08-25-001-01</a:t>
            </a:r>
            <a:r>
              <a:rPr lang="en-US" sz="1600" dirty="0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OTC - DAT2024-02-11-003-01  (For Offshore Technical Certificate Training)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QC - DAT2021-08-16-005-01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u="sng" dirty="0"/>
              <a:t>Rule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If you fill Actual project code, WBS no. and function should not be empty.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Fill "</a:t>
            </a:r>
            <a:r>
              <a:rPr lang="ja-JP" altLang="en-US" sz="1600" dirty="0"/>
              <a:t>会議</a:t>
            </a:r>
            <a:r>
              <a:rPr lang="en-US" sz="1600" dirty="0"/>
              <a:t>「</a:t>
            </a:r>
            <a:r>
              <a:rPr lang="ja-JP" altLang="en-US" sz="1600" dirty="0"/>
              <a:t>定例会」</a:t>
            </a:r>
            <a:r>
              <a:rPr lang="en-US" sz="1600" dirty="0"/>
              <a:t>" at "Description" for all meeting except team meeting.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Fill "</a:t>
            </a:r>
            <a:r>
              <a:rPr lang="ja-JP" altLang="en-US" sz="1600" dirty="0"/>
              <a:t>会議</a:t>
            </a:r>
            <a:r>
              <a:rPr lang="en-US" sz="1600" dirty="0"/>
              <a:t>「</a:t>
            </a:r>
            <a:r>
              <a:rPr lang="ja-JP" altLang="en-US" sz="1600" dirty="0"/>
              <a:t>チーム」</a:t>
            </a:r>
            <a:r>
              <a:rPr lang="en-US" sz="1600" dirty="0"/>
              <a:t>" for team meeting.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full leave, select “Full Leave” at Attendance.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half leave, fill “-” at Project ID, select “Half Leave” at Category and actual hours is 3.5.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Please refer to the following file for detail information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\\10.1.8.4\FileServer\23 WB4\02 MGT\99 MIS\99 General Documents\WHM_Report_Rule_Ver1.2.xlsx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23645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B331D2E-8E0F-46B1-B5DF-0BC2FD593F02}"/>
              </a:ext>
            </a:extLst>
          </p:cNvPr>
          <p:cNvSpPr txBox="1">
            <a:spLocks/>
          </p:cNvSpPr>
          <p:nvPr/>
        </p:nvSpPr>
        <p:spPr>
          <a:xfrm>
            <a:off x="993610" y="787188"/>
            <a:ext cx="9825355" cy="637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600" cap="all" baseline="0">
                <a:latin typeface="+mj-lt"/>
                <a:ea typeface="+mj-lt"/>
                <a:cs typeface="+mj-lt"/>
              </a:defRPr>
            </a:lvl1pPr>
          </a:lstStyle>
          <a:p>
            <a:r>
              <a:rPr lang="en-US" dirty="0"/>
              <a:t>Resources and Useful Link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4E5370-453A-94F9-DBED-05FBBF5977C7}"/>
              </a:ext>
            </a:extLst>
          </p:cNvPr>
          <p:cNvSpPr>
            <a:spLocks/>
          </p:cNvSpPr>
          <p:nvPr/>
        </p:nvSpPr>
        <p:spPr>
          <a:xfrm>
            <a:off x="991908" y="1622753"/>
            <a:ext cx="10200123" cy="44662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ea typeface="+mn-lt"/>
                <a:cs typeface="+mn-lt"/>
              </a:rPr>
              <a:t>Thinc </a:t>
            </a:r>
            <a:r>
              <a:rPr lang="en-US" dirty="0">
                <a:ea typeface="+mn-lt"/>
                <a:cs typeface="+mn-lt"/>
              </a:rPr>
              <a:t>- </a:t>
            </a:r>
            <a:r>
              <a:rPr lang="en-US" sz="1400" u="sng" dirty="0">
                <a:ea typeface="+mn-lt"/>
                <a:cs typeface="+mn-lt"/>
              </a:rPr>
              <a:t>http://www.tchsf.dir.co.jp/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dirty="0"/>
              <a:t>              </a:t>
            </a:r>
            <a:r>
              <a:rPr lang="en-US" sz="1400" u="sng" dirty="0">
                <a:ea typeface="+mn-lt"/>
                <a:cs typeface="+mn-lt"/>
              </a:rPr>
              <a:t>https://azure.thinc.dir.co.jp/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1400" u="sng" dirty="0">
              <a:ea typeface="+mn-lt"/>
              <a:cs typeface="+mn-lt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b="1" dirty="0">
                <a:ea typeface="+mn-lt"/>
                <a:cs typeface="+mn-lt"/>
              </a:rPr>
              <a:t>WB4 system introduction</a:t>
            </a:r>
            <a:r>
              <a:rPr lang="en-US" dirty="0">
                <a:ea typeface="+mn-lt"/>
                <a:cs typeface="+mn-lt"/>
              </a:rPr>
              <a:t> - </a:t>
            </a:r>
            <a:r>
              <a:rPr lang="en-US" sz="1400" u="sng" dirty="0">
                <a:ea typeface="+mn-lt"/>
                <a:cs typeface="+mn-lt"/>
              </a:rPr>
              <a:t>\\10.1.8.4\FileServer\23 WB4\04 PJT\2 ENG\Team Introduction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endParaRPr lang="en-US" sz="1400" u="sng" dirty="0">
              <a:ea typeface="+mn-lt"/>
              <a:cs typeface="+mn-lt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b="1" dirty="0">
                <a:ea typeface="+mn-lt"/>
                <a:cs typeface="+mn-lt"/>
              </a:rPr>
              <a:t>Training videos</a:t>
            </a:r>
            <a:r>
              <a:rPr lang="en-US" dirty="0">
                <a:ea typeface="+mn-lt"/>
                <a:cs typeface="+mn-lt"/>
              </a:rPr>
              <a:t> - </a:t>
            </a:r>
            <a:endParaRPr lang="en-US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400" u="sng" dirty="0">
                <a:ea typeface="+mn-lt"/>
                <a:cs typeface="+mn-lt"/>
              </a:rPr>
              <a:t>\\10.1.8.4\FileServer\23 WB4\04 PJT\2 ENG\99 Training\99 MIS\00 Training Video</a:t>
            </a:r>
            <a:endParaRPr lang="en-US" sz="1400" u="sng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400" u="sng" dirty="0">
                <a:ea typeface="+mn-lt"/>
                <a:cs typeface="+mn-lt"/>
              </a:rPr>
              <a:t>\\10.1.8.4\FileServer\23 WB4\04 PJT\2 ENG\99 Training\100 </a:t>
            </a:r>
            <a:r>
              <a:rPr lang="en-US" sz="1400" u="sng" dirty="0" err="1">
                <a:ea typeface="+mn-lt"/>
                <a:cs typeface="+mn-lt"/>
              </a:rPr>
              <a:t>Jinwa</a:t>
            </a:r>
            <a:r>
              <a:rPr lang="en-US" sz="1400" u="sng" dirty="0">
                <a:ea typeface="+mn-lt"/>
                <a:cs typeface="+mn-lt"/>
              </a:rPr>
              <a:t> Training</a:t>
            </a:r>
          </a:p>
          <a:p>
            <a:pPr>
              <a:lnSpc>
                <a:spcPct val="150000"/>
              </a:lnSpc>
            </a:pPr>
            <a:endParaRPr lang="en-US" b="1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700" b="1" dirty="0">
                <a:ea typeface="+mn-lt"/>
                <a:cs typeface="+mn-lt"/>
              </a:rPr>
              <a:t>Sample WFH form</a:t>
            </a:r>
            <a:r>
              <a:rPr lang="en-US" dirty="0">
                <a:ea typeface="+mn-lt"/>
                <a:cs typeface="+mn-lt"/>
              </a:rPr>
              <a:t> - </a:t>
            </a:r>
            <a:r>
              <a:rPr lang="en-US" sz="1400" u="sng" dirty="0">
                <a:ea typeface="+mn-lt"/>
                <a:cs typeface="+mn-lt"/>
              </a:rPr>
              <a:t>\\10.1.8.4\FileServer\23 WB4\99 MIS\WFH</a:t>
            </a:r>
          </a:p>
        </p:txBody>
      </p:sp>
    </p:spTree>
    <p:extLst>
      <p:ext uri="{BB962C8B-B14F-4D97-AF65-F5344CB8AC3E}">
        <p14:creationId xmlns:p14="http://schemas.microsoft.com/office/powerpoint/2010/main" val="3247629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B331D2E-8E0F-46B1-B5DF-0BC2FD593F02}"/>
              </a:ext>
            </a:extLst>
          </p:cNvPr>
          <p:cNvSpPr txBox="1">
            <a:spLocks/>
          </p:cNvSpPr>
          <p:nvPr/>
        </p:nvSpPr>
        <p:spPr>
          <a:xfrm>
            <a:off x="993610" y="787188"/>
            <a:ext cx="9825355" cy="6378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600" cap="all" baseline="0">
                <a:latin typeface="+mj-lt"/>
                <a:ea typeface="+mj-lt"/>
                <a:cs typeface="+mj-lt"/>
              </a:defRPr>
            </a:lvl1pPr>
          </a:lstStyle>
          <a:p>
            <a:r>
              <a:rPr lang="en-US" dirty="0"/>
              <a:t>Resources and Useful Link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4E5370-453A-94F9-DBED-05FBBF5977C7}"/>
              </a:ext>
            </a:extLst>
          </p:cNvPr>
          <p:cNvSpPr>
            <a:spLocks/>
          </p:cNvSpPr>
          <p:nvPr/>
        </p:nvSpPr>
        <p:spPr>
          <a:xfrm>
            <a:off x="991908" y="1425019"/>
            <a:ext cx="10200123" cy="46639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700" b="1" dirty="0">
                <a:ea typeface="+mn-lt"/>
                <a:cs typeface="+mn-lt"/>
              </a:rPr>
              <a:t>DAT Staff Website</a:t>
            </a:r>
            <a:r>
              <a:rPr lang="en-US" sz="1700" dirty="0">
                <a:ea typeface="+mn-lt"/>
                <a:cs typeface="+mn-lt"/>
              </a:rPr>
              <a:t> - </a:t>
            </a:r>
            <a:r>
              <a:rPr lang="en-US" sz="1400" u="sng" dirty="0">
                <a:ea typeface="+mn-lt"/>
                <a:cs typeface="+mn-lt"/>
              </a:rPr>
              <a:t>10.1.8.9/Staff/</a:t>
            </a:r>
            <a:r>
              <a:rPr lang="en-US" sz="1400" u="sng" dirty="0" err="1">
                <a:ea typeface="+mn-lt"/>
                <a:cs typeface="+mn-lt"/>
              </a:rPr>
              <a:t>StaffList</a:t>
            </a:r>
            <a:endParaRPr lang="en-US" sz="1400" dirty="0">
              <a:ea typeface="+mn-lt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en-US" sz="1700" b="1" dirty="0">
                <a:ea typeface="+mn-lt"/>
                <a:cs typeface="+mn-lt"/>
              </a:rPr>
              <a:t>Meeting Room </a:t>
            </a:r>
            <a:r>
              <a:rPr lang="en-US" sz="1700" dirty="0">
                <a:ea typeface="+mn-lt"/>
                <a:cs typeface="+mn-lt"/>
              </a:rPr>
              <a:t>- </a:t>
            </a:r>
            <a:r>
              <a:rPr lang="en-US" sz="1400" u="sng" dirty="0">
                <a:ea typeface="+mn-lt"/>
                <a:cs typeface="+mn-lt"/>
              </a:rPr>
              <a:t>http://10.1.8.51:90/booked/Web/</a:t>
            </a:r>
          </a:p>
          <a:p>
            <a:pPr>
              <a:lnSpc>
                <a:spcPct val="200000"/>
              </a:lnSpc>
            </a:pPr>
            <a:r>
              <a:rPr lang="en-US" sz="1400" dirty="0">
                <a:ea typeface="+mn-lt"/>
                <a:cs typeface="+mn-lt"/>
              </a:rPr>
              <a:t>                                    (username is “wb4” and default password is “wb42018”)</a:t>
            </a:r>
            <a:endParaRPr lang="en-US" sz="1400" u="sng" dirty="0">
              <a:ea typeface="+mn-lt"/>
              <a:cs typeface="+mn-lt"/>
            </a:endParaRPr>
          </a:p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n-US" sz="1700" b="1" dirty="0">
                <a:ea typeface="+mn-lt"/>
                <a:cs typeface="+mn-lt"/>
              </a:rPr>
              <a:t>Catering service</a:t>
            </a:r>
            <a:r>
              <a:rPr lang="en-US" sz="1400" b="1" dirty="0">
                <a:ea typeface="+mn-lt"/>
                <a:cs typeface="+mn-lt"/>
              </a:rPr>
              <a:t> </a:t>
            </a:r>
            <a:r>
              <a:rPr lang="en-US" sz="1400" dirty="0">
                <a:ea typeface="+mn-lt"/>
                <a:cs typeface="+mn-lt"/>
              </a:rPr>
              <a:t>- </a:t>
            </a:r>
            <a:r>
              <a:rPr lang="en-US" sz="1400" u="sng" dirty="0">
                <a:ea typeface="+mn-lt"/>
                <a:cs typeface="+mn-lt"/>
              </a:rPr>
              <a:t>http://10.1.9.207:8080/CateringService/CSMIS/showMyLoginPage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300" dirty="0">
                <a:ea typeface="+mn-lt"/>
                <a:cs typeface="+mn-lt"/>
              </a:rPr>
              <a:t>                                           </a:t>
            </a:r>
            <a:r>
              <a:rPr lang="en-US" sz="1200" b="1" dirty="0">
                <a:ea typeface="+mn-lt"/>
                <a:cs typeface="+mn-lt"/>
              </a:rPr>
              <a:t>(username is staff Id and default password is “</a:t>
            </a:r>
            <a:r>
              <a:rPr lang="en-US" sz="1200" b="1" dirty="0" err="1">
                <a:ea typeface="+mn-lt"/>
                <a:cs typeface="+mn-lt"/>
              </a:rPr>
              <a:t>gogodat</a:t>
            </a:r>
            <a:r>
              <a:rPr lang="en-US" sz="1200" b="1" dirty="0">
                <a:ea typeface="+mn-lt"/>
                <a:cs typeface="+mn-lt"/>
              </a:rPr>
              <a:t>”)</a:t>
            </a:r>
            <a:endParaRPr lang="en-US" sz="1400" dirty="0">
              <a:ea typeface="+mn-lt"/>
              <a:cs typeface="+mn-lt"/>
            </a:endParaRPr>
          </a:p>
          <a:p>
            <a:pPr>
              <a:lnSpc>
                <a:spcPct val="200000"/>
              </a:lnSpc>
            </a:pPr>
            <a:r>
              <a:rPr lang="en-US" sz="1200" dirty="0">
                <a:ea typeface="+mn-lt"/>
                <a:cs typeface="+mn-lt"/>
              </a:rPr>
              <a:t>**User name and password of the following links are same as pc’s login user name and password.</a:t>
            </a:r>
          </a:p>
          <a:p>
            <a:pPr>
              <a:lnSpc>
                <a:spcPct val="200000"/>
              </a:lnSpc>
            </a:pPr>
            <a:r>
              <a:rPr lang="en-US" sz="1700" b="1" dirty="0">
                <a:ea typeface="+mn-lt"/>
                <a:cs typeface="+mn-lt"/>
              </a:rPr>
              <a:t>DAT ELearning - </a:t>
            </a:r>
            <a:r>
              <a:rPr lang="en-US" sz="1400" u="sng" dirty="0">
                <a:ea typeface="+mn-lt"/>
                <a:cs typeface="+mn-lt"/>
              </a:rPr>
              <a:t>http://10.1.8.29/moodle/login/index.php</a:t>
            </a:r>
          </a:p>
          <a:p>
            <a:pPr>
              <a:lnSpc>
                <a:spcPct val="200000"/>
              </a:lnSpc>
            </a:pPr>
            <a:r>
              <a:rPr lang="en-US" sz="1700" b="1" dirty="0">
                <a:ea typeface="+mn-lt"/>
                <a:cs typeface="+mn-lt"/>
              </a:rPr>
              <a:t>WHM </a:t>
            </a:r>
            <a:r>
              <a:rPr lang="en-US" sz="1700" dirty="0">
                <a:ea typeface="+mn-lt"/>
                <a:cs typeface="+mn-lt"/>
              </a:rPr>
              <a:t>- </a:t>
            </a:r>
            <a:r>
              <a:rPr lang="en-US" sz="1400" u="sng" dirty="0">
                <a:ea typeface="+mn-lt"/>
                <a:cs typeface="+mn-lt"/>
              </a:rPr>
              <a:t>http://10.1.8.222:8080/whm/faces/login.xhtml </a:t>
            </a:r>
          </a:p>
          <a:p>
            <a:pPr>
              <a:lnSpc>
                <a:spcPct val="200000"/>
              </a:lnSpc>
            </a:pPr>
            <a:r>
              <a:rPr lang="en-US" sz="1400" b="1" dirty="0">
                <a:ea typeface="+mn-lt"/>
                <a:cs typeface="+mn-lt"/>
              </a:rPr>
              <a:t>WB4 SVN - </a:t>
            </a:r>
            <a:r>
              <a:rPr lang="en-US" sz="1400" u="sng" dirty="0">
                <a:ea typeface="+mn-lt"/>
                <a:cs typeface="+mn-lt"/>
              </a:rPr>
              <a:t>http://10.1.8.14:18080/svn/WB4</a:t>
            </a: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723867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2ACF8-F698-C4B1-DDD1-840061DAF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2629535"/>
            <a:ext cx="9372600" cy="799465"/>
          </a:xfrm>
        </p:spPr>
        <p:txBody>
          <a:bodyPr anchor="b">
            <a:normAutofit fontScale="90000"/>
          </a:bodyPr>
          <a:lstStyle/>
          <a:p>
            <a:r>
              <a:rPr lang="en-US" sz="6600" dirty="0">
                <a:ea typeface="+mj-lt"/>
                <a:cs typeface="+mj-lt"/>
              </a:rPr>
              <a:t>Welcome From Our Team!</a:t>
            </a:r>
            <a:endParaRPr lang="en-US" sz="66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A4FC50-9E9F-2EF7-0586-E03EB76B01A0}"/>
              </a:ext>
            </a:extLst>
          </p:cNvPr>
          <p:cNvSpPr txBox="1">
            <a:spLocks/>
          </p:cNvSpPr>
          <p:nvPr/>
        </p:nvSpPr>
        <p:spPr>
          <a:xfrm>
            <a:off x="6781800" y="3581400"/>
            <a:ext cx="4114800" cy="3442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Let's build our dream together, united as one team.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1231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818" y="68580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Revision History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16903396"/>
              </p:ext>
            </p:extLst>
          </p:nvPr>
        </p:nvGraphicFramePr>
        <p:xfrm>
          <a:off x="1023393" y="2511756"/>
          <a:ext cx="10145215" cy="176011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406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6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1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9295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Name</a:t>
                      </a:r>
                      <a:endParaRPr lang="en-US" sz="1400" dirty="0"/>
                    </a:p>
                  </a:txBody>
                  <a:tcPr marL="215537" marR="215537" marT="107769" marB="1077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Creation Date</a:t>
                      </a:r>
                      <a:endParaRPr lang="en-US" sz="1400" dirty="0"/>
                    </a:p>
                  </a:txBody>
                  <a:tcPr marL="215537" marR="215537" marT="107769" marB="1077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Description</a:t>
                      </a:r>
                      <a:endParaRPr lang="en-US" sz="1400" dirty="0"/>
                    </a:p>
                  </a:txBody>
                  <a:tcPr marL="215537" marR="215537" marT="107769" marB="10776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29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Hnin </a:t>
                      </a:r>
                      <a:r>
                        <a:rPr lang="en-US" sz="1400" dirty="0" err="1"/>
                        <a:t>Wutt</a:t>
                      </a:r>
                      <a:r>
                        <a:rPr lang="en-US" sz="1400" dirty="0"/>
                        <a:t> Yee</a:t>
                      </a:r>
                    </a:p>
                  </a:txBody>
                  <a:tcPr marL="215537" marR="215537" marT="107769" marB="1077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2024/08/12</a:t>
                      </a:r>
                      <a:endParaRPr lang="en-US" sz="1400" dirty="0"/>
                    </a:p>
                  </a:txBody>
                  <a:tcPr marL="215537" marR="215537" marT="107769" marB="1077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Newly creation</a:t>
                      </a:r>
                      <a:endParaRPr lang="en-US" sz="1400" dirty="0"/>
                    </a:p>
                  </a:txBody>
                  <a:tcPr marL="215537" marR="215537" marT="107769" marB="10776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2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Thinzar Aung</a:t>
                      </a:r>
                    </a:p>
                  </a:txBody>
                  <a:tcPr marL="215537" marR="215537" marT="107769" marB="1077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2024/10/10</a:t>
                      </a:r>
                    </a:p>
                  </a:txBody>
                  <a:tcPr marL="215537" marR="215537" marT="107769" marB="1077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Updated</a:t>
                      </a:r>
                    </a:p>
                  </a:txBody>
                  <a:tcPr marL="215537" marR="215537" marT="107769" marB="10776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225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15537" marR="215537" marT="107769" marB="10776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15537" marR="215537" marT="107769" marB="10776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215537" marR="215537" marT="107769" marB="10776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589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9905998" cy="1478570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Agenda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B281A8-7E14-6099-8B23-9D6D5986C2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954096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21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eft Bracket 9">
            <a:extLst>
              <a:ext uri="{FF2B5EF4-FFF2-40B4-BE49-F238E27FC236}">
                <a16:creationId xmlns:a16="http://schemas.microsoft.com/office/drawing/2014/main" id="{DBD23295-5C22-15B9-76FF-8452C1CF058D}"/>
              </a:ext>
            </a:extLst>
          </p:cNvPr>
          <p:cNvSpPr/>
          <p:nvPr/>
        </p:nvSpPr>
        <p:spPr>
          <a:xfrm rot="5400000">
            <a:off x="5707752" y="1852677"/>
            <a:ext cx="346869" cy="6678025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219" y="698220"/>
            <a:ext cx="10515600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Team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dirty="0">
                <a:ea typeface="+mj-lt"/>
                <a:cs typeface="+mj-lt"/>
              </a:rPr>
              <a:t>and Member Introduction</a:t>
            </a:r>
          </a:p>
        </p:txBody>
      </p:sp>
      <p:sp>
        <p:nvSpPr>
          <p:cNvPr id="5" name="Content Placeholder 4"/>
          <p:cNvSpPr>
            <a:spLocks/>
          </p:cNvSpPr>
          <p:nvPr/>
        </p:nvSpPr>
        <p:spPr>
          <a:xfrm>
            <a:off x="991908" y="1886160"/>
            <a:ext cx="3267830" cy="6899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Offshore Development Department 2</a:t>
            </a:r>
          </a:p>
          <a:p>
            <a:pPr defTabSz="813816">
              <a:spcAft>
                <a:spcPts val="600"/>
              </a:spcAft>
            </a:pPr>
            <a:r>
              <a:rPr lang="en-US" sz="160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WB4 Team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C433728-60A9-E4C9-C448-EAFA89F98410}"/>
              </a:ext>
            </a:extLst>
          </p:cNvPr>
          <p:cNvSpPr/>
          <p:nvPr/>
        </p:nvSpPr>
        <p:spPr>
          <a:xfrm>
            <a:off x="4418117" y="1709181"/>
            <a:ext cx="3049375" cy="517817"/>
          </a:xfrm>
          <a:prstGeom prst="rect">
            <a:avLst/>
          </a:prstGeom>
          <a:solidFill>
            <a:srgbClr val="47A4B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246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en-US" sz="11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Project Manager</a:t>
            </a:r>
            <a:r>
              <a:rPr lang="en-US" sz="1246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</a:p>
          <a:p>
            <a:pPr algn="ctr" defTabSz="813816">
              <a:spcAft>
                <a:spcPts val="600"/>
              </a:spcAft>
            </a:pPr>
            <a:r>
              <a:rPr lang="en-US" sz="1246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Thinzar Aung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F29BD0F-D972-D766-2C5C-9518FBD75AFD}"/>
              </a:ext>
            </a:extLst>
          </p:cNvPr>
          <p:cNvSpPr/>
          <p:nvPr/>
        </p:nvSpPr>
        <p:spPr>
          <a:xfrm>
            <a:off x="4410657" y="2434802"/>
            <a:ext cx="3049375" cy="517817"/>
          </a:xfrm>
          <a:prstGeom prst="rect">
            <a:avLst/>
          </a:prstGeom>
          <a:solidFill>
            <a:srgbClr val="47A4B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246" dirty="0">
                <a:solidFill>
                  <a:schemeClr val="tx1"/>
                </a:solidFill>
              </a:rPr>
              <a:t>[Senior Project Leader] </a:t>
            </a:r>
          </a:p>
          <a:p>
            <a:pPr algn="ctr" defTabSz="813816">
              <a:spcAft>
                <a:spcPts val="600"/>
              </a:spcAft>
            </a:pPr>
            <a:r>
              <a:rPr lang="en-US" sz="1246" dirty="0">
                <a:solidFill>
                  <a:schemeClr val="tx1"/>
                </a:solidFill>
              </a:rPr>
              <a:t>Naw Aye </a:t>
            </a:r>
            <a:r>
              <a:rPr lang="en-US" sz="1246" dirty="0" err="1">
                <a:solidFill>
                  <a:schemeClr val="tx1"/>
                </a:solidFill>
              </a:rPr>
              <a:t>Myat</a:t>
            </a:r>
            <a:r>
              <a:rPr lang="en-US" sz="1246" dirty="0">
                <a:solidFill>
                  <a:schemeClr val="tx1"/>
                </a:solidFill>
              </a:rPr>
              <a:t> Thuzar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1A74A0-9B18-66C0-E0F4-DCA2767B4D86}"/>
              </a:ext>
            </a:extLst>
          </p:cNvPr>
          <p:cNvSpPr/>
          <p:nvPr/>
        </p:nvSpPr>
        <p:spPr>
          <a:xfrm>
            <a:off x="4418118" y="3160423"/>
            <a:ext cx="3049375" cy="479415"/>
          </a:xfrm>
          <a:prstGeom prst="rect">
            <a:avLst/>
          </a:prstGeom>
          <a:solidFill>
            <a:srgbClr val="47A4B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246" dirty="0">
                <a:solidFill>
                  <a:schemeClr val="tx1"/>
                </a:solidFill>
              </a:rPr>
              <a:t>[Senior Software Engineer] </a:t>
            </a:r>
          </a:p>
          <a:p>
            <a:pPr algn="ctr" defTabSz="813816">
              <a:spcAft>
                <a:spcPts val="600"/>
              </a:spcAft>
            </a:pPr>
            <a:r>
              <a:rPr lang="en-US" sz="1246" dirty="0">
                <a:solidFill>
                  <a:schemeClr val="tx1"/>
                </a:solidFill>
              </a:rPr>
              <a:t>Thant Sin Oo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CCFB27E-2B17-F987-5098-4F83474CFED4}"/>
              </a:ext>
            </a:extLst>
          </p:cNvPr>
          <p:cNvSpPr/>
          <p:nvPr/>
        </p:nvSpPr>
        <p:spPr>
          <a:xfrm>
            <a:off x="2832202" y="4283494"/>
            <a:ext cx="3049375" cy="517816"/>
          </a:xfrm>
          <a:prstGeom prst="rect">
            <a:avLst/>
          </a:prstGeom>
          <a:solidFill>
            <a:srgbClr val="47A4B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246" dirty="0">
                <a:solidFill>
                  <a:schemeClr val="tx1"/>
                </a:solidFill>
              </a:rPr>
              <a:t>[Senior Programmer] </a:t>
            </a:r>
          </a:p>
          <a:p>
            <a:pPr algn="ctr" defTabSz="813816">
              <a:spcAft>
                <a:spcPts val="600"/>
              </a:spcAft>
            </a:pPr>
            <a:r>
              <a:rPr lang="en-US" sz="1246" dirty="0">
                <a:solidFill>
                  <a:schemeClr val="tx1"/>
                </a:solidFill>
              </a:rPr>
              <a:t>Nyein Chan Maung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60B26EA-C21E-7C83-C7FE-B94517477B0D}"/>
              </a:ext>
            </a:extLst>
          </p:cNvPr>
          <p:cNvSpPr/>
          <p:nvPr/>
        </p:nvSpPr>
        <p:spPr>
          <a:xfrm>
            <a:off x="1707502" y="5442313"/>
            <a:ext cx="1930634" cy="346870"/>
          </a:xfrm>
          <a:prstGeom prst="rect">
            <a:avLst/>
          </a:prstGeom>
          <a:solidFill>
            <a:srgbClr val="47A4B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246" dirty="0" err="1">
                <a:solidFill>
                  <a:schemeClr val="tx1"/>
                </a:solidFill>
              </a:rPr>
              <a:t>Khant</a:t>
            </a:r>
            <a:r>
              <a:rPr lang="en-US" sz="1246" dirty="0">
                <a:solidFill>
                  <a:schemeClr val="tx1"/>
                </a:solidFill>
              </a:rPr>
              <a:t> </a:t>
            </a:r>
            <a:r>
              <a:rPr lang="en-US" sz="1246" dirty="0" err="1">
                <a:solidFill>
                  <a:schemeClr val="tx1"/>
                </a:solidFill>
              </a:rPr>
              <a:t>Bhone</a:t>
            </a:r>
            <a:r>
              <a:rPr lang="en-US" sz="1246" dirty="0">
                <a:solidFill>
                  <a:schemeClr val="tx1"/>
                </a:solidFill>
              </a:rPr>
              <a:t> Naing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3DB6DED-465C-8A52-8FCC-13D6B08DEDCA}"/>
              </a:ext>
            </a:extLst>
          </p:cNvPr>
          <p:cNvSpPr/>
          <p:nvPr/>
        </p:nvSpPr>
        <p:spPr>
          <a:xfrm>
            <a:off x="3994742" y="5450718"/>
            <a:ext cx="1979645" cy="338465"/>
          </a:xfrm>
          <a:prstGeom prst="rect">
            <a:avLst/>
          </a:prstGeom>
          <a:solidFill>
            <a:srgbClr val="47A4B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246" dirty="0">
                <a:solidFill>
                  <a:schemeClr val="tx1"/>
                </a:solidFill>
              </a:rPr>
              <a:t>Saw Myo </a:t>
            </a:r>
            <a:r>
              <a:rPr lang="en-US" sz="1246" dirty="0" err="1">
                <a:solidFill>
                  <a:schemeClr val="tx1"/>
                </a:solidFill>
              </a:rPr>
              <a:t>Zayar</a:t>
            </a:r>
            <a:r>
              <a:rPr lang="en-US" sz="1246" dirty="0">
                <a:solidFill>
                  <a:schemeClr val="tx1"/>
                </a:solidFill>
              </a:rPr>
              <a:t> Kyaw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4060D1-FA95-3170-D8CE-074AC0699941}"/>
              </a:ext>
            </a:extLst>
          </p:cNvPr>
          <p:cNvSpPr/>
          <p:nvPr/>
        </p:nvSpPr>
        <p:spPr>
          <a:xfrm>
            <a:off x="6458680" y="5446515"/>
            <a:ext cx="1657163" cy="346870"/>
          </a:xfrm>
          <a:prstGeom prst="rect">
            <a:avLst/>
          </a:prstGeom>
          <a:solidFill>
            <a:srgbClr val="47A4B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246" dirty="0" err="1">
                <a:solidFill>
                  <a:schemeClr val="tx1"/>
                </a:solidFill>
              </a:rPr>
              <a:t>Suan</a:t>
            </a:r>
            <a:r>
              <a:rPr lang="en-US" sz="1246" dirty="0">
                <a:solidFill>
                  <a:schemeClr val="tx1"/>
                </a:solidFill>
              </a:rPr>
              <a:t> Yee Aung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D62330-EAB3-DC2A-DEE8-6A5A0842D76D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 flipH="1">
            <a:off x="5935345" y="2226998"/>
            <a:ext cx="7460" cy="20780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5FA8EB-B4E8-4DA2-6E69-1505FC3B664D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5935345" y="2952619"/>
            <a:ext cx="7461" cy="207804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06DA93D-CFFF-9999-C4D1-52B86CE5E531}"/>
              </a:ext>
            </a:extLst>
          </p:cNvPr>
          <p:cNvSpPr txBox="1"/>
          <p:nvPr/>
        </p:nvSpPr>
        <p:spPr>
          <a:xfrm>
            <a:off x="1609607" y="5198106"/>
            <a:ext cx="1455587" cy="284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[Junior </a:t>
            </a:r>
            <a:r>
              <a:rPr lang="en-US" sz="1246" dirty="0"/>
              <a:t>Programmer</a:t>
            </a:r>
            <a:r>
              <a:rPr lang="en-US" sz="1200" dirty="0"/>
              <a:t>]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7E6F27B-C352-1406-54B8-8B924A759DF4}"/>
              </a:ext>
            </a:extLst>
          </p:cNvPr>
          <p:cNvSpPr/>
          <p:nvPr/>
        </p:nvSpPr>
        <p:spPr>
          <a:xfrm>
            <a:off x="6263019" y="4281129"/>
            <a:ext cx="3049375" cy="517816"/>
          </a:xfrm>
          <a:prstGeom prst="rect">
            <a:avLst/>
          </a:prstGeom>
          <a:solidFill>
            <a:srgbClr val="47A4B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246" dirty="0">
                <a:solidFill>
                  <a:schemeClr val="tx1"/>
                </a:solidFill>
              </a:rPr>
              <a:t>[Senior Programmer] </a:t>
            </a:r>
          </a:p>
          <a:p>
            <a:pPr algn="ctr" defTabSz="813816">
              <a:spcAft>
                <a:spcPts val="600"/>
              </a:spcAft>
            </a:pPr>
            <a:r>
              <a:rPr lang="en-US" sz="1246" dirty="0" err="1">
                <a:solidFill>
                  <a:schemeClr val="tx1"/>
                </a:solidFill>
              </a:rPr>
              <a:t>Ingyinn</a:t>
            </a:r>
            <a:r>
              <a:rPr lang="en-US" sz="1246" dirty="0">
                <a:solidFill>
                  <a:schemeClr val="tx1"/>
                </a:solidFill>
              </a:rPr>
              <a:t> Kay </a:t>
            </a:r>
            <a:r>
              <a:rPr lang="en-US" sz="1246" dirty="0" err="1">
                <a:solidFill>
                  <a:schemeClr val="tx1"/>
                </a:solidFill>
              </a:rPr>
              <a:t>Khaing</a:t>
            </a:r>
            <a:endParaRPr lang="en-US" sz="1246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6087E3A-6F4D-24FD-42F8-A87BF36E10E5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4984563" y="5230551"/>
            <a:ext cx="2" cy="220167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B0F35BD-5F0C-8C0C-2A79-F0A85EEC1E46}"/>
              </a:ext>
            </a:extLst>
          </p:cNvPr>
          <p:cNvSpPr txBox="1"/>
          <p:nvPr/>
        </p:nvSpPr>
        <p:spPr>
          <a:xfrm>
            <a:off x="3849193" y="5198106"/>
            <a:ext cx="1455587" cy="284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[Junior </a:t>
            </a:r>
            <a:r>
              <a:rPr lang="en-US" sz="1246" dirty="0"/>
              <a:t>Programmer</a:t>
            </a:r>
            <a:r>
              <a:rPr lang="en-US" sz="1200" dirty="0"/>
              <a:t>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63D8789-E9DB-452F-7A94-9A7A5A85AE23}"/>
              </a:ext>
            </a:extLst>
          </p:cNvPr>
          <p:cNvSpPr txBox="1"/>
          <p:nvPr/>
        </p:nvSpPr>
        <p:spPr>
          <a:xfrm>
            <a:off x="6361753" y="5198106"/>
            <a:ext cx="1455587" cy="284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[Junior </a:t>
            </a:r>
            <a:r>
              <a:rPr lang="en-US" sz="1246" dirty="0"/>
              <a:t>Programmer</a:t>
            </a:r>
            <a:r>
              <a:rPr lang="en-US" sz="1200" dirty="0"/>
              <a:t>]</a:t>
            </a:r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6501F77D-8AA1-62E2-AE43-4ABD4BBE6B85}"/>
              </a:ext>
            </a:extLst>
          </p:cNvPr>
          <p:cNvSpPr/>
          <p:nvPr/>
        </p:nvSpPr>
        <p:spPr>
          <a:xfrm rot="16200000">
            <a:off x="5756032" y="2742965"/>
            <a:ext cx="373539" cy="2688921"/>
          </a:xfrm>
          <a:prstGeom prst="rightBracket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13FB56-B263-79A5-81F7-0FDA19EE9EDF}"/>
              </a:ext>
            </a:extLst>
          </p:cNvPr>
          <p:cNvCxnSpPr>
            <a:cxnSpLocks/>
            <a:stCxn id="46" idx="2"/>
            <a:endCxn id="8" idx="2"/>
          </p:cNvCxnSpPr>
          <p:nvPr/>
        </p:nvCxnSpPr>
        <p:spPr>
          <a:xfrm flipH="1">
            <a:off x="5942802" y="3639838"/>
            <a:ext cx="4" cy="26081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3928783-B9E5-DB85-399B-3D7B7B28F25B}"/>
              </a:ext>
            </a:extLst>
          </p:cNvPr>
          <p:cNvSpPr/>
          <p:nvPr/>
        </p:nvSpPr>
        <p:spPr>
          <a:xfrm>
            <a:off x="8330208" y="5429520"/>
            <a:ext cx="1657163" cy="346870"/>
          </a:xfrm>
          <a:prstGeom prst="rect">
            <a:avLst/>
          </a:prstGeom>
          <a:solidFill>
            <a:srgbClr val="47A4B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13816">
              <a:spcAft>
                <a:spcPts val="600"/>
              </a:spcAft>
            </a:pPr>
            <a:r>
              <a:rPr lang="en-US" sz="1246" dirty="0">
                <a:solidFill>
                  <a:schemeClr val="tx1"/>
                </a:solidFill>
              </a:rPr>
              <a:t>Min Htet </a:t>
            </a:r>
            <a:r>
              <a:rPr lang="en-US" sz="1246" dirty="0" err="1">
                <a:solidFill>
                  <a:schemeClr val="tx1"/>
                </a:solidFill>
              </a:rPr>
              <a:t>Soe</a:t>
            </a:r>
            <a:endParaRPr lang="en-US" sz="1246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24050A-A4CC-263B-F722-C8973301CAA6}"/>
              </a:ext>
            </a:extLst>
          </p:cNvPr>
          <p:cNvSpPr txBox="1"/>
          <p:nvPr/>
        </p:nvSpPr>
        <p:spPr>
          <a:xfrm>
            <a:off x="8194238" y="5198106"/>
            <a:ext cx="1455587" cy="284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[Junior </a:t>
            </a:r>
            <a:r>
              <a:rPr lang="en-US" sz="1246" dirty="0"/>
              <a:t>Programmer</a:t>
            </a:r>
            <a:r>
              <a:rPr lang="en-US" sz="1200" dirty="0"/>
              <a:t>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348361-9B43-04C4-5237-626D74D76CEE}"/>
              </a:ext>
            </a:extLst>
          </p:cNvPr>
          <p:cNvCxnSpPr>
            <a:cxnSpLocks/>
          </p:cNvCxnSpPr>
          <p:nvPr/>
        </p:nvCxnSpPr>
        <p:spPr>
          <a:xfrm>
            <a:off x="4984563" y="5018255"/>
            <a:ext cx="0" cy="411265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EE7F83-7ED4-A323-3555-C64B29B1118D}"/>
              </a:ext>
            </a:extLst>
          </p:cNvPr>
          <p:cNvCxnSpPr>
            <a:cxnSpLocks/>
          </p:cNvCxnSpPr>
          <p:nvPr/>
        </p:nvCxnSpPr>
        <p:spPr>
          <a:xfrm>
            <a:off x="7207438" y="5006750"/>
            <a:ext cx="79824" cy="44396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224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112255-CB13-2FCD-410D-8818881D0754}"/>
              </a:ext>
            </a:extLst>
          </p:cNvPr>
          <p:cNvSpPr txBox="1"/>
          <p:nvPr/>
        </p:nvSpPr>
        <p:spPr>
          <a:xfrm>
            <a:off x="1295400" y="1905000"/>
            <a:ext cx="8074815" cy="394001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77500" lnSpcReduction="20000"/>
          </a:bodyPr>
          <a:lstStyle/>
          <a:p>
            <a:pPr marL="285750" indent="-228600">
              <a:lnSpc>
                <a:spcPct val="1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WB4 </a:t>
            </a:r>
            <a:r>
              <a:rPr lang="en-US" sz="1900" dirty="0" err="1"/>
              <a:t>Teikei</a:t>
            </a:r>
            <a:r>
              <a:rPr lang="en-US" sz="1900" dirty="0"/>
              <a:t> Projects ***</a:t>
            </a:r>
            <a:endParaRPr lang="en-US" dirty="0"/>
          </a:p>
          <a:p>
            <a:pPr marL="285750" indent="-228600">
              <a:lnSpc>
                <a:spcPct val="1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WB4 PR Project</a:t>
            </a:r>
          </a:p>
          <a:p>
            <a:pPr marL="285750" indent="-228600">
              <a:lnSpc>
                <a:spcPct val="1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WB4 AP Project</a:t>
            </a:r>
          </a:p>
          <a:p>
            <a:pPr marL="285750" indent="-228600">
              <a:lnSpc>
                <a:spcPct val="1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WB4 Batch Project</a:t>
            </a:r>
          </a:p>
          <a:p>
            <a:pPr marL="285750" indent="-228600">
              <a:lnSpc>
                <a:spcPct val="1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Build Work Project ***</a:t>
            </a:r>
          </a:p>
          <a:p>
            <a:pPr marL="285750" indent="-228600">
              <a:lnSpc>
                <a:spcPct val="1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PLATE Project ***</a:t>
            </a:r>
          </a:p>
          <a:p>
            <a:pPr marL="285750" indent="-228600">
              <a:lnSpc>
                <a:spcPct val="1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 err="1"/>
              <a:t>PLATEAuto</a:t>
            </a:r>
            <a:r>
              <a:rPr lang="en-US" sz="1900" dirty="0"/>
              <a:t> Project ***</a:t>
            </a:r>
          </a:p>
          <a:p>
            <a:pPr marL="285750" indent="-228600">
              <a:lnSpc>
                <a:spcPct val="1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EPM Project ***</a:t>
            </a:r>
          </a:p>
          <a:p>
            <a:pPr marL="285750" indent="-228600">
              <a:lnSpc>
                <a:spcPct val="17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Tool Developments ***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364DD1D-4B9F-9926-F60A-C2BC62900778}"/>
              </a:ext>
            </a:extLst>
          </p:cNvPr>
          <p:cNvSpPr txBox="1">
            <a:spLocks/>
          </p:cNvSpPr>
          <p:nvPr/>
        </p:nvSpPr>
        <p:spPr>
          <a:xfrm>
            <a:off x="1071245" y="966132"/>
            <a:ext cx="9825355" cy="938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3600" cap="all" baseline="0">
                <a:latin typeface="+mj-lt"/>
                <a:ea typeface="+mj-lt"/>
                <a:cs typeface="+mj-lt"/>
              </a:defRPr>
            </a:lvl1pPr>
          </a:lstStyle>
          <a:p>
            <a:r>
              <a:rPr lang="en-US" dirty="0"/>
              <a:t>Team's Projects </a:t>
            </a:r>
            <a:r>
              <a:rPr lang="en-US" sz="2000" dirty="0"/>
              <a:t>(WB4 System Maintenance)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9439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B331D2E-8E0F-46B1-B5DF-0BC2FD593F02}"/>
              </a:ext>
            </a:extLst>
          </p:cNvPr>
          <p:cNvSpPr txBox="1">
            <a:spLocks/>
          </p:cNvSpPr>
          <p:nvPr/>
        </p:nvSpPr>
        <p:spPr>
          <a:xfrm>
            <a:off x="1143000" y="669595"/>
            <a:ext cx="9825355" cy="938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3600" cap="all" baseline="0">
                <a:latin typeface="+mj-lt"/>
                <a:ea typeface="+mj-lt"/>
                <a:cs typeface="+mj-lt"/>
              </a:defRPr>
            </a:lvl1pPr>
          </a:lstStyle>
          <a:p>
            <a:r>
              <a:rPr lang="en-US" sz="3600" dirty="0"/>
              <a:t>WB4 System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1DE751-DD8A-34E8-58B8-A4CCE6A04D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936"/>
          <a:stretch/>
        </p:blipFill>
        <p:spPr>
          <a:xfrm>
            <a:off x="1143000" y="1524000"/>
            <a:ext cx="8024947" cy="433005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3DBC61-4FD7-1D43-772B-B78A33572413}"/>
              </a:ext>
            </a:extLst>
          </p:cNvPr>
          <p:cNvSpPr/>
          <p:nvPr/>
        </p:nvSpPr>
        <p:spPr>
          <a:xfrm>
            <a:off x="3819525" y="2667000"/>
            <a:ext cx="3276600" cy="2585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6DFD7E9C-C546-FDA6-4913-2EEAAE9A9627}"/>
              </a:ext>
            </a:extLst>
          </p:cNvPr>
          <p:cNvSpPr/>
          <p:nvPr/>
        </p:nvSpPr>
        <p:spPr>
          <a:xfrm rot="5400000">
            <a:off x="3667125" y="2239805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C8C4025-5537-4E1C-6EB9-00135A188DA1}"/>
              </a:ext>
            </a:extLst>
          </p:cNvPr>
          <p:cNvSpPr/>
          <p:nvPr/>
        </p:nvSpPr>
        <p:spPr>
          <a:xfrm>
            <a:off x="2466974" y="2258855"/>
            <a:ext cx="1066800" cy="3810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/Plate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19F7BE-5204-71BB-2FB3-212C659F7F8C}"/>
              </a:ext>
            </a:extLst>
          </p:cNvPr>
          <p:cNvSpPr/>
          <p:nvPr/>
        </p:nvSpPr>
        <p:spPr>
          <a:xfrm>
            <a:off x="2390775" y="2165027"/>
            <a:ext cx="1762125" cy="578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27F913-4B3E-C3A0-0B06-11283E692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554782"/>
            <a:ext cx="9067800" cy="303218"/>
          </a:xfrm>
          <a:prstGeom prst="rect">
            <a:avLst/>
          </a:prstGeom>
          <a:solidFill>
            <a:srgbClr val="003D5C"/>
          </a:solidFill>
          <a:ln w="12700" algn="ctr">
            <a:solidFill>
              <a:srgbClr val="003D5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37270" tIns="0" rIns="137270" bIns="0" anchor="ctr"/>
          <a:lstStyle>
            <a:defPPr>
              <a:defRPr lang="ja-JP"/>
            </a:defPPr>
            <a:lvl1pPr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1pPr>
            <a:lvl2pPr marL="4572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2pPr>
            <a:lvl3pPr marL="9144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3pPr>
            <a:lvl4pPr marL="13716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4pPr>
            <a:lvl5pPr marL="18288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9pPr>
          </a:lstStyle>
          <a:p>
            <a:pPr algn="l" fontAlgn="ctr">
              <a:lnSpc>
                <a:spcPct val="100000"/>
              </a:lnSpc>
              <a:buClr>
                <a:srgbClr val="647E9E"/>
              </a:buClr>
            </a:pPr>
            <a:r>
              <a:rPr lang="en-US" altLang="ja-JP" sz="1400" dirty="0">
                <a:solidFill>
                  <a:srgbClr val="FFFF00"/>
                </a:solidFill>
                <a:latin typeface="ＭＳ Ｐゴシック" charset="-128"/>
              </a:rPr>
              <a:t>Reference Link : \\10.1.8.4\FileServer\23 WB4\04 PJT\2 ENG\Team Introduction\WB4</a:t>
            </a:r>
            <a:r>
              <a:rPr lang="ja-JP" altLang="en-US" sz="1400" dirty="0">
                <a:solidFill>
                  <a:srgbClr val="FFFF00"/>
                </a:solidFill>
                <a:latin typeface="ＭＳ Ｐゴシック" charset="-128"/>
              </a:rPr>
              <a:t>システム紹介</a:t>
            </a:r>
            <a:r>
              <a:rPr lang="en-US" altLang="ja-JP" sz="1400" dirty="0">
                <a:solidFill>
                  <a:srgbClr val="FFFF00"/>
                </a:solidFill>
                <a:latin typeface="ＭＳ Ｐゴシック" charset="-128"/>
              </a:rPr>
              <a:t>_translated.pptx</a:t>
            </a:r>
            <a:endParaRPr lang="ja-JP" altLang="en-US" sz="1000" dirty="0">
              <a:solidFill>
                <a:srgbClr val="FFFF00"/>
              </a:solidFill>
              <a:latin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0907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DB0BEA-A87D-0891-4634-C3B91A812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41" y="1520029"/>
            <a:ext cx="5823586" cy="444548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B331D2E-8E0F-46B1-B5DF-0BC2FD593F02}"/>
              </a:ext>
            </a:extLst>
          </p:cNvPr>
          <p:cNvSpPr txBox="1">
            <a:spLocks/>
          </p:cNvSpPr>
          <p:nvPr/>
        </p:nvSpPr>
        <p:spPr>
          <a:xfrm>
            <a:off x="1285241" y="1050595"/>
            <a:ext cx="5823586" cy="938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600" cap="all" baseline="0">
                <a:latin typeface="+mj-lt"/>
                <a:ea typeface="+mj-lt"/>
                <a:cs typeface="+mj-lt"/>
              </a:defRPr>
            </a:lvl1pPr>
          </a:lstStyle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7B6AA58-19A2-DC08-A272-0B845CC0FDF1}"/>
              </a:ext>
            </a:extLst>
          </p:cNvPr>
          <p:cNvSpPr txBox="1">
            <a:spLocks/>
          </p:cNvSpPr>
          <p:nvPr/>
        </p:nvSpPr>
        <p:spPr>
          <a:xfrm>
            <a:off x="1143000" y="669595"/>
            <a:ext cx="9825355" cy="938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3600" cap="all" baseline="0">
                <a:latin typeface="+mj-lt"/>
                <a:ea typeface="+mj-lt"/>
                <a:cs typeface="+mj-lt"/>
              </a:defRPr>
            </a:lvl1pPr>
          </a:lstStyle>
          <a:p>
            <a:r>
              <a:rPr lang="en-US" dirty="0"/>
              <a:t>System appearance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F39EC8-A598-FA26-3660-67E01D28A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6026387"/>
            <a:ext cx="5076564" cy="324036"/>
          </a:xfrm>
          <a:prstGeom prst="rect">
            <a:avLst/>
          </a:prstGeom>
          <a:solidFill>
            <a:srgbClr val="003D5C"/>
          </a:solidFill>
          <a:ln w="12700" algn="ctr">
            <a:solidFill>
              <a:srgbClr val="003D5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37270" tIns="0" rIns="137270" bIns="0" anchor="ctr"/>
          <a:lstStyle>
            <a:defPPr>
              <a:defRPr lang="ja-JP"/>
            </a:defPPr>
            <a:lvl1pPr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1pPr>
            <a:lvl2pPr marL="4572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2pPr>
            <a:lvl3pPr marL="9144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3pPr>
            <a:lvl4pPr marL="13716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4pPr>
            <a:lvl5pPr marL="18288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9pPr>
          </a:lstStyle>
          <a:p>
            <a:pPr fontAlgn="ctr">
              <a:lnSpc>
                <a:spcPct val="100000"/>
              </a:lnSpc>
              <a:buClr>
                <a:srgbClr val="647E9E"/>
              </a:buClr>
            </a:pPr>
            <a:r>
              <a:rPr lang="ja-JP" altLang="en-US" sz="1400" dirty="0">
                <a:solidFill>
                  <a:schemeClr val="tx2"/>
                </a:solidFill>
                <a:latin typeface="ＭＳ Ｐゴシック" charset="-128"/>
              </a:rPr>
              <a:t>トップ画面（例：安藤証券様）</a:t>
            </a:r>
            <a:r>
              <a:rPr lang="en-US" sz="1000" dirty="0">
                <a:solidFill>
                  <a:schemeClr val="tx2"/>
                </a:solidFill>
              </a:rPr>
              <a:t>Top screen (example: Ando Securities)</a:t>
            </a:r>
            <a:endParaRPr lang="ja-JP" altLang="en-US" sz="1000" dirty="0">
              <a:solidFill>
                <a:schemeClr val="tx2"/>
              </a:solidFill>
              <a:latin typeface="ＭＳ Ｐゴシック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2BDE4F-1AF5-6A71-FAFF-70C787763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554782"/>
            <a:ext cx="9067800" cy="303218"/>
          </a:xfrm>
          <a:prstGeom prst="rect">
            <a:avLst/>
          </a:prstGeom>
          <a:solidFill>
            <a:srgbClr val="003D5C"/>
          </a:solidFill>
          <a:ln w="12700" algn="ctr">
            <a:solidFill>
              <a:srgbClr val="003D5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37270" tIns="0" rIns="137270" bIns="0" anchor="ctr"/>
          <a:lstStyle>
            <a:defPPr>
              <a:defRPr lang="ja-JP"/>
            </a:defPPr>
            <a:lvl1pPr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1pPr>
            <a:lvl2pPr marL="4572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2pPr>
            <a:lvl3pPr marL="9144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3pPr>
            <a:lvl4pPr marL="13716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4pPr>
            <a:lvl5pPr marL="18288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9pPr>
          </a:lstStyle>
          <a:p>
            <a:pPr algn="l" fontAlgn="ctr">
              <a:lnSpc>
                <a:spcPct val="100000"/>
              </a:lnSpc>
              <a:buClr>
                <a:srgbClr val="647E9E"/>
              </a:buClr>
            </a:pPr>
            <a:r>
              <a:rPr lang="en-US" altLang="ja-JP" sz="1400" dirty="0">
                <a:solidFill>
                  <a:srgbClr val="FFFF00"/>
                </a:solidFill>
                <a:latin typeface="ＭＳ Ｐゴシック" charset="-128"/>
              </a:rPr>
              <a:t>Reference Link : \\10.1.8.4\FileServer\23 WB4\04 PJT\2 ENG\Team Introduction\WB4</a:t>
            </a:r>
            <a:r>
              <a:rPr lang="ja-JP" altLang="en-US" sz="1400" dirty="0">
                <a:solidFill>
                  <a:srgbClr val="FFFF00"/>
                </a:solidFill>
                <a:latin typeface="ＭＳ Ｐゴシック" charset="-128"/>
              </a:rPr>
              <a:t>システム紹介</a:t>
            </a:r>
            <a:r>
              <a:rPr lang="en-US" altLang="ja-JP" sz="1400" dirty="0">
                <a:solidFill>
                  <a:srgbClr val="FFFF00"/>
                </a:solidFill>
                <a:latin typeface="ＭＳ Ｐゴシック" charset="-128"/>
              </a:rPr>
              <a:t>_translated.pptx</a:t>
            </a:r>
            <a:endParaRPr lang="ja-JP" altLang="en-US" sz="1000" dirty="0">
              <a:solidFill>
                <a:srgbClr val="FFFF00"/>
              </a:solidFill>
              <a:latin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7634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B331D2E-8E0F-46B1-B5DF-0BC2FD593F02}"/>
              </a:ext>
            </a:extLst>
          </p:cNvPr>
          <p:cNvSpPr txBox="1">
            <a:spLocks/>
          </p:cNvSpPr>
          <p:nvPr/>
        </p:nvSpPr>
        <p:spPr>
          <a:xfrm>
            <a:off x="1285241" y="1050595"/>
            <a:ext cx="5823586" cy="938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600" cap="all" baseline="0">
                <a:latin typeface="+mj-lt"/>
                <a:ea typeface="+mj-lt"/>
                <a:cs typeface="+mj-lt"/>
              </a:defRPr>
            </a:lvl1pPr>
          </a:lstStyle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7B6AA58-19A2-DC08-A272-0B845CC0FDF1}"/>
              </a:ext>
            </a:extLst>
          </p:cNvPr>
          <p:cNvSpPr txBox="1">
            <a:spLocks/>
          </p:cNvSpPr>
          <p:nvPr/>
        </p:nvSpPr>
        <p:spPr>
          <a:xfrm>
            <a:off x="1143000" y="669595"/>
            <a:ext cx="9825355" cy="938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3600" cap="all" baseline="0">
                <a:latin typeface="+mj-lt"/>
                <a:ea typeface="+mj-lt"/>
                <a:cs typeface="+mj-lt"/>
              </a:defRPr>
            </a:lvl1pPr>
          </a:lstStyle>
          <a:p>
            <a:r>
              <a:rPr lang="en-US" dirty="0"/>
              <a:t>System appearance</a:t>
            </a:r>
          </a:p>
        </p:txBody>
      </p:sp>
      <p:sp>
        <p:nvSpPr>
          <p:cNvPr id="8" name="四角形吹き出し 5">
            <a:extLst>
              <a:ext uri="{FF2B5EF4-FFF2-40B4-BE49-F238E27FC236}">
                <a16:creationId xmlns:a16="http://schemas.microsoft.com/office/drawing/2014/main" id="{DE573184-724F-CD1B-9568-FE3310363642}"/>
              </a:ext>
            </a:extLst>
          </p:cNvPr>
          <p:cNvSpPr/>
          <p:nvPr/>
        </p:nvSpPr>
        <p:spPr bwMode="auto">
          <a:xfrm>
            <a:off x="2493644" y="5640464"/>
            <a:ext cx="1764196" cy="575921"/>
          </a:xfrm>
          <a:prstGeom prst="wedgeRectCallout">
            <a:avLst>
              <a:gd name="adj1" fmla="val -48777"/>
              <a:gd name="adj2" fmla="val -73065"/>
            </a:avLst>
          </a:prstGeom>
          <a:noFill/>
          <a:ln w="1905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1pPr>
            <a:lvl2pPr marL="4572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2pPr>
            <a:lvl3pPr marL="9144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3pPr>
            <a:lvl4pPr marL="13716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4pPr>
            <a:lvl5pPr marL="18288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9pPr>
          </a:lstStyle>
          <a:p>
            <a:pPr marR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pitchFamily="2" charset="2"/>
              <a:buNone/>
              <a:tabLst>
                <a:tab pos="0" algn="l"/>
              </a:tabLst>
            </a:pPr>
            <a:r>
              <a:rPr kumimoji="1" lang="en-US" altLang="ja-JP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PC</a:t>
            </a:r>
            <a:r>
              <a:rPr kumimoji="1" lang="ja-JP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用取引画面</a:t>
            </a:r>
            <a:endParaRPr kumimoji="1" lang="en-US" altLang="ja-JP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tabLst>
                <a:tab pos="0" algn="l"/>
              </a:tabLst>
            </a:pPr>
            <a:r>
              <a:rPr lang="en-US" dirty="0">
                <a:solidFill>
                  <a:schemeClr val="tx2"/>
                </a:solidFill>
              </a:rPr>
              <a:t>PC transaction screen</a:t>
            </a:r>
            <a:endParaRPr kumimoji="1" lang="ja-JP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0" name="四角形吹き出し 8">
            <a:extLst>
              <a:ext uri="{FF2B5EF4-FFF2-40B4-BE49-F238E27FC236}">
                <a16:creationId xmlns:a16="http://schemas.microsoft.com/office/drawing/2014/main" id="{07B4DBD8-D225-7B71-A253-2F7935CD8554}"/>
              </a:ext>
            </a:extLst>
          </p:cNvPr>
          <p:cNvSpPr/>
          <p:nvPr/>
        </p:nvSpPr>
        <p:spPr bwMode="auto">
          <a:xfrm>
            <a:off x="5257800" y="5696433"/>
            <a:ext cx="2384416" cy="575921"/>
          </a:xfrm>
          <a:prstGeom prst="wedgeRectCallout">
            <a:avLst>
              <a:gd name="adj1" fmla="val 52981"/>
              <a:gd name="adj2" fmla="val -96545"/>
            </a:avLst>
          </a:prstGeom>
          <a:noFill/>
          <a:ln w="1905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1pPr>
            <a:lvl2pPr marL="4572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2pPr>
            <a:lvl3pPr marL="9144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3pPr>
            <a:lvl4pPr marL="13716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4pPr>
            <a:lvl5pPr marL="18288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9pPr>
          </a:lstStyle>
          <a:p>
            <a:pPr marR="0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SzTx/>
              <a:buFont typeface="Wingdings" pitchFamily="2" charset="2"/>
              <a:buNone/>
              <a:tabLst>
                <a:tab pos="0" algn="l"/>
              </a:tabLst>
            </a:pPr>
            <a:r>
              <a:rPr kumimoji="1" lang="ja-JP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スマホ用取引画面</a:t>
            </a:r>
            <a:endParaRPr kumimoji="1" lang="en-US" altLang="ja-JP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>
              <a:tabLst>
                <a:tab pos="0" algn="l"/>
              </a:tabLst>
            </a:pPr>
            <a:r>
              <a:rPr lang="en-US" dirty="0">
                <a:solidFill>
                  <a:schemeClr val="tx2"/>
                </a:solidFill>
              </a:rPr>
              <a:t>Trading screen for smartphone</a:t>
            </a:r>
            <a:endParaRPr kumimoji="1" lang="ja-JP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26628F-53EF-ACDC-712D-D4214319C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1447800"/>
            <a:ext cx="6327458" cy="403050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F62E2B-A7F2-1616-BC44-5AB2620CE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216" y="1422730"/>
            <a:ext cx="2885123" cy="510159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22D1FDF-92CE-A900-5C3E-E6207FB33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029836"/>
            <a:ext cx="5233786" cy="343840"/>
          </a:xfrm>
          <a:prstGeom prst="rect">
            <a:avLst/>
          </a:prstGeom>
          <a:solidFill>
            <a:srgbClr val="003D5C"/>
          </a:solidFill>
          <a:ln w="12700" algn="ctr">
            <a:solidFill>
              <a:srgbClr val="003D5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37270" tIns="0" rIns="137270" bIns="0" anchor="ctr"/>
          <a:lstStyle>
            <a:defPPr>
              <a:defRPr lang="ja-JP"/>
            </a:defPPr>
            <a:lvl1pPr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1pPr>
            <a:lvl2pPr marL="4572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2pPr>
            <a:lvl3pPr marL="9144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3pPr>
            <a:lvl4pPr marL="13716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4pPr>
            <a:lvl5pPr marL="18288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9pPr>
          </a:lstStyle>
          <a:p>
            <a:pPr algn="l" fontAlgn="ctr">
              <a:lnSpc>
                <a:spcPct val="100000"/>
              </a:lnSpc>
              <a:buClr>
                <a:srgbClr val="647E9E"/>
              </a:buClr>
            </a:pPr>
            <a:r>
              <a:rPr lang="ja-JP" altLang="en-US" sz="1400" dirty="0">
                <a:solidFill>
                  <a:schemeClr val="tx2"/>
                </a:solidFill>
                <a:latin typeface="ＭＳ Ｐゴシック" charset="-128"/>
              </a:rPr>
              <a:t>取引画面（例：安藤証券様） </a:t>
            </a:r>
            <a:r>
              <a:rPr lang="en-US" sz="1000" dirty="0">
                <a:solidFill>
                  <a:schemeClr val="tx2"/>
                </a:solidFill>
              </a:rPr>
              <a:t>Transaction screen (example: Ando Securities)</a:t>
            </a:r>
            <a:endParaRPr lang="ja-JP" altLang="en-US" sz="1000" dirty="0">
              <a:solidFill>
                <a:schemeClr val="tx2"/>
              </a:solidFill>
              <a:latin typeface="ＭＳ Ｐゴシック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146A4E-7D34-6A2A-DEB6-FCF4FE6E4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554782"/>
            <a:ext cx="9067800" cy="303218"/>
          </a:xfrm>
          <a:prstGeom prst="rect">
            <a:avLst/>
          </a:prstGeom>
          <a:solidFill>
            <a:srgbClr val="003D5C"/>
          </a:solidFill>
          <a:ln w="12700" algn="ctr">
            <a:solidFill>
              <a:srgbClr val="003D5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37270" tIns="0" rIns="137270" bIns="0" anchor="ctr"/>
          <a:lstStyle>
            <a:defPPr>
              <a:defRPr lang="ja-JP"/>
            </a:defPPr>
            <a:lvl1pPr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1pPr>
            <a:lvl2pPr marL="4572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2pPr>
            <a:lvl3pPr marL="9144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3pPr>
            <a:lvl4pPr marL="13716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4pPr>
            <a:lvl5pPr marL="18288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9pPr>
          </a:lstStyle>
          <a:p>
            <a:pPr algn="l" fontAlgn="ctr">
              <a:lnSpc>
                <a:spcPct val="100000"/>
              </a:lnSpc>
              <a:buClr>
                <a:srgbClr val="647E9E"/>
              </a:buClr>
            </a:pPr>
            <a:r>
              <a:rPr lang="en-US" altLang="ja-JP" sz="1400" dirty="0">
                <a:solidFill>
                  <a:srgbClr val="FFFF00"/>
                </a:solidFill>
                <a:latin typeface="ＭＳ Ｐゴシック" charset="-128"/>
              </a:rPr>
              <a:t>Reference Link : \\10.1.8.4\FileServer\23 WB4\04 PJT\2 ENG\Team Introduction\WB4</a:t>
            </a:r>
            <a:r>
              <a:rPr lang="ja-JP" altLang="en-US" sz="1400" dirty="0">
                <a:solidFill>
                  <a:srgbClr val="FFFF00"/>
                </a:solidFill>
                <a:latin typeface="ＭＳ Ｐゴシック" charset="-128"/>
              </a:rPr>
              <a:t>システム紹介</a:t>
            </a:r>
            <a:r>
              <a:rPr lang="en-US" altLang="ja-JP" sz="1400" dirty="0">
                <a:solidFill>
                  <a:srgbClr val="FFFF00"/>
                </a:solidFill>
                <a:latin typeface="ＭＳ Ｐゴシック" charset="-128"/>
              </a:rPr>
              <a:t>_translated.pptx</a:t>
            </a:r>
            <a:endParaRPr lang="ja-JP" altLang="en-US" sz="1000" dirty="0">
              <a:solidFill>
                <a:srgbClr val="FFFF00"/>
              </a:solidFill>
              <a:latin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8659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B331D2E-8E0F-46B1-B5DF-0BC2FD593F02}"/>
              </a:ext>
            </a:extLst>
          </p:cNvPr>
          <p:cNvSpPr txBox="1">
            <a:spLocks/>
          </p:cNvSpPr>
          <p:nvPr/>
        </p:nvSpPr>
        <p:spPr>
          <a:xfrm>
            <a:off x="1285241" y="1050595"/>
            <a:ext cx="5823586" cy="938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3600" cap="all" baseline="0">
                <a:latin typeface="+mj-lt"/>
                <a:ea typeface="+mj-lt"/>
                <a:cs typeface="+mj-lt"/>
              </a:defRPr>
            </a:lvl1pPr>
          </a:lstStyle>
          <a:p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7B6AA58-19A2-DC08-A272-0B845CC0FDF1}"/>
              </a:ext>
            </a:extLst>
          </p:cNvPr>
          <p:cNvSpPr txBox="1">
            <a:spLocks/>
          </p:cNvSpPr>
          <p:nvPr/>
        </p:nvSpPr>
        <p:spPr>
          <a:xfrm>
            <a:off x="1143001" y="669595"/>
            <a:ext cx="5105400" cy="938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defTabSz="914400">
              <a:lnSpc>
                <a:spcPct val="90000"/>
              </a:lnSpc>
              <a:spcBef>
                <a:spcPct val="0"/>
              </a:spcBef>
              <a:buNone/>
              <a:defRPr sz="3600" cap="all" baseline="0">
                <a:latin typeface="+mj-lt"/>
                <a:ea typeface="+mj-lt"/>
                <a:cs typeface="+mj-lt"/>
              </a:defRPr>
            </a:lvl1pPr>
          </a:lstStyle>
          <a:p>
            <a:r>
              <a:rPr lang="en-US" dirty="0"/>
              <a:t>Development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D4BC61-9CCC-4548-8498-4E5102E69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828800"/>
            <a:ext cx="6605485" cy="387961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8205BE8-302E-F2A8-6B70-DA8791ED8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554782"/>
            <a:ext cx="9067800" cy="303218"/>
          </a:xfrm>
          <a:prstGeom prst="rect">
            <a:avLst/>
          </a:prstGeom>
          <a:solidFill>
            <a:srgbClr val="003D5C"/>
          </a:solidFill>
          <a:ln w="12700" algn="ctr">
            <a:solidFill>
              <a:srgbClr val="003D5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37270" tIns="0" rIns="137270" bIns="0" anchor="ctr"/>
          <a:lstStyle>
            <a:defPPr>
              <a:defRPr lang="ja-JP"/>
            </a:defPPr>
            <a:lvl1pPr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1pPr>
            <a:lvl2pPr marL="4572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2pPr>
            <a:lvl3pPr marL="9144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3pPr>
            <a:lvl4pPr marL="13716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4pPr>
            <a:lvl5pPr marL="1828800" algn="ctr" rt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000066"/>
              </a:buClr>
              <a:buFont typeface="Wingdings" pitchFamily="2" charset="2"/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5pPr>
            <a:lvl6pPr marL="22860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6pPr>
            <a:lvl7pPr marL="27432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7pPr>
            <a:lvl8pPr marL="32004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8pPr>
            <a:lvl9pPr marL="3657600" algn="l" defTabSz="914400" rtl="0" eaLnBrk="1" latinLnBrk="0" hangingPunct="1">
              <a:defRPr kumimoji="1" sz="1200" kern="1200">
                <a:solidFill>
                  <a:schemeClr val="tx1"/>
                </a:solidFill>
                <a:latin typeface="Arial" charset="0"/>
                <a:ea typeface="ＭＳ ゴシック" pitchFamily="49" charset="-128"/>
                <a:cs typeface="+mn-cs"/>
              </a:defRPr>
            </a:lvl9pPr>
          </a:lstStyle>
          <a:p>
            <a:pPr algn="l" fontAlgn="ctr">
              <a:lnSpc>
                <a:spcPct val="100000"/>
              </a:lnSpc>
              <a:buClr>
                <a:srgbClr val="647E9E"/>
              </a:buClr>
            </a:pPr>
            <a:r>
              <a:rPr lang="en-US" altLang="ja-JP" sz="1400" dirty="0">
                <a:solidFill>
                  <a:srgbClr val="FFFF00"/>
                </a:solidFill>
                <a:latin typeface="ＭＳ Ｐゴシック" charset="-128"/>
              </a:rPr>
              <a:t>Reference Link : \\10.1.8.4\FileServer\23 WB4\04 PJT\2 ENG\Team Introduction\WB4</a:t>
            </a:r>
            <a:r>
              <a:rPr lang="ja-JP" altLang="en-US" sz="1400" dirty="0">
                <a:solidFill>
                  <a:srgbClr val="FFFF00"/>
                </a:solidFill>
                <a:latin typeface="ＭＳ Ｐゴシック" charset="-128"/>
              </a:rPr>
              <a:t>システム紹介</a:t>
            </a:r>
            <a:r>
              <a:rPr lang="en-US" altLang="ja-JP" sz="1400" dirty="0">
                <a:solidFill>
                  <a:srgbClr val="FFFF00"/>
                </a:solidFill>
                <a:latin typeface="ＭＳ Ｐゴシック" charset="-128"/>
              </a:rPr>
              <a:t>_translated.pptx</a:t>
            </a:r>
            <a:endParaRPr lang="ja-JP" altLang="en-US" sz="1000" dirty="0">
              <a:solidFill>
                <a:srgbClr val="FFFF00"/>
              </a:solidFill>
              <a:latin typeface="ＭＳ Ｐゴシック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D14085-5F57-1294-452E-9D895C091D97}"/>
              </a:ext>
            </a:extLst>
          </p:cNvPr>
          <p:cNvSpPr/>
          <p:nvPr/>
        </p:nvSpPr>
        <p:spPr>
          <a:xfrm>
            <a:off x="2590800" y="3079354"/>
            <a:ext cx="3200400" cy="730645"/>
          </a:xfrm>
          <a:prstGeom prst="rect">
            <a:avLst/>
          </a:prstGeom>
          <a:noFill/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B63C73-7006-971B-ACEF-225431FE01E4}"/>
              </a:ext>
            </a:extLst>
          </p:cNvPr>
          <p:cNvSpPr/>
          <p:nvPr/>
        </p:nvSpPr>
        <p:spPr>
          <a:xfrm>
            <a:off x="2514600" y="2895600"/>
            <a:ext cx="3352800" cy="24384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33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itySketch">
      <a:dk1>
        <a:srgbClr val="3D372E"/>
      </a:dk1>
      <a:lt1>
        <a:sysClr val="window" lastClr="FFFFFF"/>
      </a:lt1>
      <a:dk2>
        <a:srgbClr val="000000"/>
      </a:dk2>
      <a:lt2>
        <a:srgbClr val="E0ECE1"/>
      </a:lt2>
      <a:accent1>
        <a:srgbClr val="B2D0B4"/>
      </a:accent1>
      <a:accent2>
        <a:srgbClr val="88A5BA"/>
      </a:accent2>
      <a:accent3>
        <a:srgbClr val="909F5F"/>
      </a:accent3>
      <a:accent4>
        <a:srgbClr val="C9A057"/>
      </a:accent4>
      <a:accent5>
        <a:srgbClr val="DA7D60"/>
      </a:accent5>
      <a:accent6>
        <a:srgbClr val="978975"/>
      </a:accent6>
      <a:hlink>
        <a:srgbClr val="C9A057"/>
      </a:hlink>
      <a:folHlink>
        <a:srgbClr val="978975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0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14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4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5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6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7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8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ppt/theme/themeOverride9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134770"/>
    </a:dk2>
    <a:lt2>
      <a:srgbClr val="82FFFF"/>
    </a:lt2>
    <a:accent1>
      <a:srgbClr val="9ACD4C"/>
    </a:accent1>
    <a:accent2>
      <a:srgbClr val="FAA93A"/>
    </a:accent2>
    <a:accent3>
      <a:srgbClr val="D35940"/>
    </a:accent3>
    <a:accent4>
      <a:srgbClr val="B258D3"/>
    </a:accent4>
    <a:accent5>
      <a:srgbClr val="63A0CC"/>
    </a:accent5>
    <a:accent6>
      <a:srgbClr val="8AC4A7"/>
    </a:accent6>
    <a:hlink>
      <a:srgbClr val="B8FA56"/>
    </a:hlink>
    <a:folHlink>
      <a:srgbClr val="7AF8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</TotalTime>
  <Words>821</Words>
  <Application>Microsoft Office PowerPoint</Application>
  <PresentationFormat>Widescreen</PresentationFormat>
  <Paragraphs>113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HG丸ｺﾞｼｯｸM-PRO</vt:lpstr>
      <vt:lpstr>ＭＳ Ｐゴシック</vt:lpstr>
      <vt:lpstr>Arial</vt:lpstr>
      <vt:lpstr>Century Schoolbook</vt:lpstr>
      <vt:lpstr>Tw Cen MT</vt:lpstr>
      <vt:lpstr>Wingdings</vt:lpstr>
      <vt:lpstr>Circuit</vt:lpstr>
      <vt:lpstr>new member Orientation </vt:lpstr>
      <vt:lpstr>Revision History</vt:lpstr>
      <vt:lpstr>Agenda</vt:lpstr>
      <vt:lpstr>Team and Member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Welcome From Our Team!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Thinzar Aung</cp:lastModifiedBy>
  <cp:revision>575</cp:revision>
  <dcterms:created xsi:type="dcterms:W3CDTF">2024-08-12T02:56:58Z</dcterms:created>
  <dcterms:modified xsi:type="dcterms:W3CDTF">2024-11-04T06:49:16Z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