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JavaScript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>Objekti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47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Prototip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prezime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"lk":"00123321"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godina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studija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"] = 3;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polozeni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ispiti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"] = [{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"Web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programiranje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9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},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Arhitektura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racunara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10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}];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//izmena vrednosti u „nasledniku“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studentPeraPeric.lk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"00321123";</a:t>
            </a: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//izmena vrednosti u prototipu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Object.getPrototypeOf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="nova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vrednost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74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Prototip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 smtClean="0"/>
              <a:t>Delegacija prototipa:</a:t>
            </a:r>
          </a:p>
          <a:p>
            <a:pPr lvl="1"/>
            <a:r>
              <a:rPr lang="sr-Latn-RS" dirty="0" smtClean="0"/>
              <a:t>Ako svojstvo postoji u objektu, vrati se njegova vrednost</a:t>
            </a:r>
          </a:p>
          <a:p>
            <a:pPr lvl="1"/>
            <a:r>
              <a:rPr lang="sr-Latn-RS" dirty="0" smtClean="0"/>
              <a:t>Ako ne postoji, traži se u prototipu</a:t>
            </a:r>
          </a:p>
          <a:p>
            <a:pPr lvl="1"/>
            <a:r>
              <a:rPr lang="sr-Latn-RS" dirty="0" smtClean="0"/>
              <a:t>Ako ne postoji u prototipu, traži se u prototipu prototipa</a:t>
            </a:r>
          </a:p>
          <a:p>
            <a:pPr lvl="1"/>
            <a:r>
              <a:rPr lang="sr-Latn-RS" dirty="0" smtClean="0"/>
              <a:t>...</a:t>
            </a:r>
          </a:p>
          <a:p>
            <a:pPr lvl="1"/>
            <a:r>
              <a:rPr lang="sr-Latn-RS" dirty="0" smtClean="0"/>
              <a:t>Ako se ne pronađe do kraja lanca, vrati se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Ako se izmeni bilo koji prototip u lancu, izmena će se odraziti na sve „naslednike“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Oprez! Objekat može da pristupi svom prototipu i da ga izmeni i time izmeni i ponašanje drugih objekata.</a:t>
            </a:r>
          </a:p>
        </p:txBody>
      </p:sp>
    </p:spTree>
    <p:extLst>
      <p:ext uri="{BB962C8B-B14F-4D97-AF65-F5344CB8AC3E}">
        <p14:creationId xmlns:p14="http://schemas.microsoft.com/office/powerpoint/2010/main" val="244441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Enumeracija svojstava objekta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Možemo da koristimo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in</a:t>
            </a:r>
            <a:r>
              <a:rPr lang="sr-Latn-RS" dirty="0" smtClean="0"/>
              <a:t> petlju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 naziv;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(naziv in studentPeraPeric) 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	console.log(studentPeraPeric[naziv</a:t>
            </a: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r-Latn-RS" dirty="0" smtClean="0"/>
          </a:p>
          <a:p>
            <a:r>
              <a:rPr lang="sr-Latn-RS" dirty="0" smtClean="0"/>
              <a:t>Pristupamo i svim svojstivma prototipa</a:t>
            </a:r>
          </a:p>
          <a:p>
            <a:r>
              <a:rPr lang="sr-Latn-RS" dirty="0" smtClean="0"/>
              <a:t>Ukoliko želimo da proverimo da li je svojstvo definisano u objektu, a ne prototipu, koristimo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hasOwnProperty</a:t>
            </a:r>
          </a:p>
          <a:p>
            <a:r>
              <a:rPr lang="sr-Latn-RS" dirty="0"/>
              <a:t>Ne postoji garancija da će svaki put svojstva biti u istom redosledu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155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Brisanje svojstva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studentPeraPeric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godina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studija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700" dirty="0"/>
              <a:t>Šta se dešava ako izbrišemo svojstvo u objektu koje je definisano u prototipu?</a:t>
            </a:r>
            <a:endParaRPr lang="en-GB" sz="2700" dirty="0"/>
          </a:p>
          <a:p>
            <a:endParaRPr lang="sr-Latn-RS" dirty="0" smtClean="0"/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studentPeraPeric.lk;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529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Globalne varijable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Jednostavno se definišu u JavaScriptu</a:t>
            </a:r>
          </a:p>
          <a:p>
            <a:pPr lvl="1"/>
            <a:r>
              <a:rPr lang="sr-Latn-RS" dirty="0" smtClean="0"/>
              <a:t>Često i slučajno!</a:t>
            </a:r>
          </a:p>
          <a:p>
            <a:r>
              <a:rPr lang="sr-Latn-RS" dirty="0" smtClean="0"/>
              <a:t>Vidljive su u celoj aplikaciji</a:t>
            </a:r>
          </a:p>
          <a:p>
            <a:pPr lvl="1"/>
            <a:r>
              <a:rPr lang="sr-Latn-RS" dirty="0" smtClean="0"/>
              <a:t>Pogodne kada je potrebno da se objektu pristupa iz više raznorodnih delova koda</a:t>
            </a:r>
          </a:p>
          <a:p>
            <a:pPr lvl="1"/>
            <a:r>
              <a:rPr lang="sr-Latn-RS" dirty="0" smtClean="0"/>
              <a:t>Mogu da imaju katastrofalne posledice po aplikaciju i treba ih izbegavati kad god je to moguće</a:t>
            </a:r>
            <a:r>
              <a:rPr lang="en-GB" smtClean="0"/>
              <a:t> 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33474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Tipovi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 smtClean="0"/>
              <a:t>Primitivni</a:t>
            </a:r>
            <a:r>
              <a:rPr lang="en-GB" b="1" dirty="0" smtClean="0"/>
              <a:t> </a:t>
            </a:r>
            <a:r>
              <a:rPr lang="en-GB" b="1" dirty="0" err="1" smtClean="0"/>
              <a:t>tipovi</a:t>
            </a:r>
            <a:r>
              <a:rPr lang="en-GB" b="1" dirty="0" smtClean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imutabilni</a:t>
            </a:r>
            <a:r>
              <a:rPr lang="en-GB" dirty="0" smtClean="0"/>
              <a:t>):</a:t>
            </a:r>
          </a:p>
          <a:p>
            <a:pPr lvl="1"/>
            <a:r>
              <a:rPr lang="en-GB" dirty="0"/>
              <a:t>n</a:t>
            </a:r>
            <a:r>
              <a:rPr lang="en-GB" dirty="0" smtClean="0"/>
              <a:t>umber</a:t>
            </a:r>
          </a:p>
          <a:p>
            <a:pPr lvl="1"/>
            <a:r>
              <a:rPr lang="en-GB" dirty="0" smtClean="0"/>
              <a:t>string</a:t>
            </a:r>
          </a:p>
          <a:p>
            <a:pPr lvl="1"/>
            <a:r>
              <a:rPr lang="en-GB" dirty="0" err="1" smtClean="0"/>
              <a:t>boolean</a:t>
            </a:r>
            <a:endParaRPr lang="en-GB" dirty="0" smtClean="0"/>
          </a:p>
          <a:p>
            <a:pPr lvl="1"/>
            <a:r>
              <a:rPr lang="en-GB" dirty="0" smtClean="0"/>
              <a:t>null</a:t>
            </a:r>
          </a:p>
          <a:p>
            <a:pPr lvl="1"/>
            <a:r>
              <a:rPr lang="en-GB" dirty="0" smtClean="0"/>
              <a:t>undefined</a:t>
            </a:r>
          </a:p>
          <a:p>
            <a:r>
              <a:rPr lang="en-GB" b="1" dirty="0" err="1" smtClean="0"/>
              <a:t>Sve</a:t>
            </a:r>
            <a:r>
              <a:rPr lang="en-GB" dirty="0" smtClean="0"/>
              <a:t> </a:t>
            </a:r>
            <a:r>
              <a:rPr lang="en-GB" dirty="0" err="1" smtClean="0"/>
              <a:t>ostale</a:t>
            </a:r>
            <a:r>
              <a:rPr lang="en-GB" dirty="0" smtClean="0"/>
              <a:t> </a:t>
            </a:r>
            <a:r>
              <a:rPr lang="en-GB" dirty="0" err="1" smtClean="0"/>
              <a:t>vrednosti</a:t>
            </a:r>
            <a:r>
              <a:rPr lang="en-GB" dirty="0" smtClean="0"/>
              <a:t> </a:t>
            </a:r>
            <a:r>
              <a:rPr lang="en-GB" dirty="0" err="1" smtClean="0"/>
              <a:t>su</a:t>
            </a:r>
            <a:r>
              <a:rPr lang="en-GB" dirty="0" smtClean="0"/>
              <a:t> </a:t>
            </a:r>
            <a:r>
              <a:rPr lang="en-GB" b="1" dirty="0" err="1" smtClean="0"/>
              <a:t>objekti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Objekti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Mutabilne</a:t>
            </a:r>
            <a:r>
              <a:rPr lang="en-GB" dirty="0" smtClean="0"/>
              <a:t> </a:t>
            </a:r>
            <a:r>
              <a:rPr lang="en-GB" dirty="0" err="1" smtClean="0"/>
              <a:t>kolekcije</a:t>
            </a:r>
            <a:r>
              <a:rPr lang="en-GB" dirty="0" smtClean="0"/>
              <a:t> </a:t>
            </a:r>
            <a:r>
              <a:rPr lang="en-GB" dirty="0" err="1" smtClean="0"/>
              <a:t>parova</a:t>
            </a:r>
            <a:r>
              <a:rPr lang="en-GB" dirty="0" smtClean="0"/>
              <a:t> </a:t>
            </a:r>
            <a:r>
              <a:rPr lang="sr-Latn-RS" dirty="0" smtClean="0"/>
              <a:t>svojstvo-vrednosti:</a:t>
            </a:r>
          </a:p>
          <a:p>
            <a:pPr lvl="1"/>
            <a:r>
              <a:rPr lang="sr-Latn-RS" dirty="0" smtClean="0"/>
              <a:t>nizovi</a:t>
            </a:r>
          </a:p>
          <a:p>
            <a:pPr lvl="1"/>
            <a:r>
              <a:rPr lang="sr-Latn-RS" dirty="0" smtClean="0"/>
              <a:t>funkcije</a:t>
            </a:r>
          </a:p>
          <a:p>
            <a:pPr lvl="1"/>
            <a:r>
              <a:rPr lang="sr-Latn-RS" dirty="0" smtClean="0"/>
              <a:t>regularni izrazi</a:t>
            </a:r>
          </a:p>
          <a:p>
            <a:pPr lvl="1"/>
            <a:r>
              <a:rPr lang="sr-Latn-RS" dirty="0" smtClean="0"/>
              <a:t>objekti </a:t>
            </a:r>
          </a:p>
          <a:p>
            <a:r>
              <a:rPr lang="sr-Latn-RS" dirty="0" smtClean="0"/>
              <a:t>Nazivi svojstava: stringovi</a:t>
            </a:r>
          </a:p>
          <a:p>
            <a:r>
              <a:rPr lang="sr-Latn-RS" dirty="0" smtClean="0"/>
              <a:t>Vrednosti svojstava: bilo šta osim undefined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735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Objektni literali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r-Latn-RS" dirty="0" smtClean="0"/>
              <a:t>Zadavanje objekata navođenjem svojstava i vrednosti: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prezime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godina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studija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3,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polozeni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ispiti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[{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"Web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programiranje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9  },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Arhitektura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racunara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10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}]};</a:t>
            </a:r>
          </a:p>
        </p:txBody>
      </p:sp>
    </p:spTree>
    <p:extLst>
      <p:ext uri="{BB962C8B-B14F-4D97-AF65-F5344CB8AC3E}">
        <p14:creationId xmlns:p14="http://schemas.microsoft.com/office/powerpoint/2010/main" val="90689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Pristup vrednostima svojstava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[] - notacija</a:t>
            </a:r>
          </a:p>
          <a:p>
            <a:r>
              <a:rPr lang="sr-Latn-RS" dirty="0" smtClean="0"/>
              <a:t>. – notacija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peraPeric.ime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["polozeni ispiti"][0].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Web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programiranje"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20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Pristup vrednostima svojstava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&gt;&gt;&gt;peraPeric.brojIndeksa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</a:p>
          <a:p>
            <a:pPr marL="0" indent="0">
              <a:buNone/>
            </a:pPr>
            <a:r>
              <a:rPr lang="sr-Latn-RS" dirty="0">
                <a:cs typeface="Courier New" panose="02070309020205020404" pitchFamily="49" charset="0"/>
              </a:rPr>
              <a:t>Ukoliko pokušamo da pristupimo vrednosti za koju nije definisan atribut, dobijam undefined</a:t>
            </a:r>
            <a:endParaRPr lang="en-GB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peraPeric.brojIndeksa.master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VM324:2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Uncaught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Cannot read property 'master' of undefined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cs typeface="Courier New" panose="02070309020205020404" pitchFamily="49" charset="0"/>
              </a:rPr>
              <a:t>Ukoliko </a:t>
            </a:r>
            <a:r>
              <a:rPr lang="sr-Latn-RS" dirty="0">
                <a:cs typeface="Courier New" panose="02070309020205020404" pitchFamily="49" charset="0"/>
              </a:rPr>
              <a:t>pokušamo da pristupimo </a:t>
            </a:r>
            <a:r>
              <a:rPr lang="sr-Latn-RS" dirty="0" smtClean="0">
                <a:cs typeface="Courier New" panose="02070309020205020404" pitchFamily="49" charset="0"/>
              </a:rPr>
              <a:t>atributu undefined, izaziva se TypeError izuzetak</a:t>
            </a:r>
            <a:endParaRPr lang="en-GB" dirty="0"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77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Izmena vrednosti svojstava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Dodela vrednosti svojstvu</a:t>
            </a:r>
          </a:p>
          <a:p>
            <a:pPr lvl="1"/>
            <a:r>
              <a:rPr lang="sr-Latn-RS" dirty="0" smtClean="0"/>
              <a:t>Ukoliko svojstvo ne postoji, dodaće se</a:t>
            </a:r>
          </a:p>
          <a:p>
            <a:pPr lvl="1"/>
            <a:r>
              <a:rPr lang="sr-Latn-RS" dirty="0" smtClean="0"/>
              <a:t>Ukoliko svojstvo postoji, postaviće se nova vrednost</a:t>
            </a:r>
          </a:p>
          <a:p>
            <a:pPr marL="457200" lvl="1" indent="0">
              <a:buNone/>
            </a:pPr>
            <a:endParaRPr lang="sr-Latn-RS" dirty="0" smtClean="0"/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godina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studija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"]=4</a:t>
            </a:r>
          </a:p>
        </p:txBody>
      </p:sp>
    </p:spTree>
    <p:extLst>
      <p:ext uri="{BB962C8B-B14F-4D97-AF65-F5344CB8AC3E}">
        <p14:creationId xmlns:p14="http://schemas.microsoft.com/office/powerpoint/2010/main" val="6158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Reference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Objektima se </a:t>
            </a:r>
            <a:r>
              <a:rPr lang="sr-Latn-RS" b="1" dirty="0" smtClean="0"/>
              <a:t>uvek</a:t>
            </a:r>
            <a:r>
              <a:rPr lang="sr-Latn-RS" dirty="0" smtClean="0"/>
              <a:t> pristupa po referenci: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x = peraPeric["polozeni ispiti"];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x.push({"naziv":"Matematicka analiza 1", "ocena":8});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r-Latn-R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55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Prototip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JavaScript nema ugrađen mehanizam zadavanja klasa</a:t>
            </a:r>
          </a:p>
          <a:p>
            <a:r>
              <a:rPr lang="sr-Latn-RS" dirty="0" smtClean="0"/>
              <a:t>Jedan od mehanizama definisanja hijerarhije objekata je pomoću prototipova</a:t>
            </a:r>
          </a:p>
          <a:p>
            <a:r>
              <a:rPr lang="sr-Latn-RS" dirty="0" smtClean="0"/>
              <a:t>Svaki objekat </a:t>
            </a:r>
            <a:r>
              <a:rPr lang="sr-Latn-RS" smtClean="0"/>
              <a:t>ima </a:t>
            </a:r>
            <a:r>
              <a:rPr lang="sr-Latn-RS" smtClean="0"/>
              <a:t>prototip</a:t>
            </a:r>
            <a:endParaRPr lang="sr-Latn-RS" dirty="0" smtClean="0"/>
          </a:p>
          <a:p>
            <a:r>
              <a:rPr lang="sr-Latn-RS" dirty="0" smtClean="0"/>
              <a:t>Svi objekti koji su kreirani kao objektni literali </a:t>
            </a:r>
            <a:r>
              <a:rPr lang="sr-Latn-RS" dirty="0" smtClean="0"/>
              <a:t>kao </a:t>
            </a:r>
            <a:r>
              <a:rPr lang="sr-Latn-RS" dirty="0" smtClean="0"/>
              <a:t>prototip </a:t>
            </a:r>
            <a:r>
              <a:rPr lang="sr-Latn-RS" dirty="0" smtClean="0"/>
              <a:t>imaju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Object.prototype</a:t>
            </a:r>
            <a:r>
              <a:rPr lang="sr-Latn-RS" dirty="0" smtClean="0"/>
              <a:t>, </a:t>
            </a:r>
            <a:r>
              <a:rPr lang="sr-Latn-RS" dirty="0" smtClean="0"/>
              <a:t>objekat koji je definisan u JavaScriptu</a:t>
            </a:r>
          </a:p>
          <a:p>
            <a:r>
              <a:rPr lang="sr-Latn-RS" dirty="0" smtClean="0"/>
              <a:t>Prilikom kreiranja novog objekta moguće je zadati njegov prototip</a:t>
            </a:r>
          </a:p>
          <a:p>
            <a:pPr lvl="1"/>
            <a:r>
              <a:rPr lang="sr-Latn-RS" dirty="0" smtClean="0"/>
              <a:t>Object.create(prototipKreiranogObjekta);</a:t>
            </a:r>
            <a:endParaRPr lang="sr-Latn-RS" dirty="0"/>
          </a:p>
          <a:p>
            <a:pPr lvl="1"/>
            <a:endParaRPr lang="sr-Latn-RS" dirty="0" smtClean="0"/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51563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557</Words>
  <Application>Microsoft Office PowerPoint</Application>
  <PresentationFormat>On-screen Show (4:3)</PresentationFormat>
  <Paragraphs>113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JavaScript Objekti</vt:lpstr>
      <vt:lpstr>Tipovi</vt:lpstr>
      <vt:lpstr>Objekti</vt:lpstr>
      <vt:lpstr>Objektni literali</vt:lpstr>
      <vt:lpstr>Pristup vrednostima svojstava</vt:lpstr>
      <vt:lpstr>Pristup vrednostima svojstava</vt:lpstr>
      <vt:lpstr>Izmena vrednosti svojstava</vt:lpstr>
      <vt:lpstr>Reference</vt:lpstr>
      <vt:lpstr>Prototip</vt:lpstr>
      <vt:lpstr>Prototip</vt:lpstr>
      <vt:lpstr>Prototip</vt:lpstr>
      <vt:lpstr>Enumeracija svojstava objekta</vt:lpstr>
      <vt:lpstr>Brisanje svojstva</vt:lpstr>
      <vt:lpstr>Globalne varijable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milansegedinac</dc:creator>
  <cp:lastModifiedBy>milansegedinac</cp:lastModifiedBy>
  <cp:revision>41</cp:revision>
  <dcterms:created xsi:type="dcterms:W3CDTF">2006-08-16T00:00:00Z</dcterms:created>
  <dcterms:modified xsi:type="dcterms:W3CDTF">2016-02-24T11:12:11Z</dcterms:modified>
</cp:coreProperties>
</file>