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088"/>
  </p:normalViewPr>
  <p:slideViewPr>
    <p:cSldViewPr snapToGrid="0" snapToObjects="1">
      <p:cViewPr>
        <p:scale>
          <a:sx n="105" d="100"/>
          <a:sy n="105" d="100"/>
        </p:scale>
        <p:origin x="8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3AE82-43E6-F441-9935-31F5266FE13E}" type="datetimeFigureOut">
              <a:rPr lang="en-US" smtClean="0"/>
              <a:t>8/21/21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97758-FF5B-5D4F-80F7-91632EF05C50}" type="slidenum">
              <a:rPr lang="en-US" smtClean="0"/>
              <a:t>‹#›</a:t>
            </a:fld>
            <a:endParaRPr lang="en-US" dirty="0"/>
          </a:p>
        </p:txBody>
      </p:sp>
    </p:spTree>
    <p:extLst>
      <p:ext uri="{BB962C8B-B14F-4D97-AF65-F5344CB8AC3E}">
        <p14:creationId xmlns:p14="http://schemas.microsoft.com/office/powerpoint/2010/main" val="146425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Hello,</a:t>
            </a:r>
          </a:p>
          <a:p>
            <a:r>
              <a:rPr lang="en-AU" sz="1200" kern="1200" dirty="0">
                <a:solidFill>
                  <a:schemeClr val="tx1"/>
                </a:solidFill>
                <a:effectLst/>
                <a:latin typeface="+mn-lt"/>
                <a:ea typeface="+mn-ea"/>
                <a:cs typeface="+mn-cs"/>
              </a:rPr>
              <a:t>My name is Tom and I am the sole member of the team ‘The lone Alpaca’. My project is called SuperCattle and it is competing in ‘IoT insights for better regional agribusiness at scale’ and ‘The digital future of agriculture’. </a:t>
            </a:r>
            <a:endParaRPr lang="en-US" dirty="0"/>
          </a:p>
        </p:txBody>
      </p:sp>
      <p:sp>
        <p:nvSpPr>
          <p:cNvPr id="4" name="Slide Number Placeholder 3"/>
          <p:cNvSpPr>
            <a:spLocks noGrp="1"/>
          </p:cNvSpPr>
          <p:nvPr>
            <p:ph type="sldNum" sz="quarter" idx="5"/>
          </p:nvPr>
        </p:nvSpPr>
        <p:spPr/>
        <p:txBody>
          <a:bodyPr/>
          <a:lstStyle/>
          <a:p>
            <a:fld id="{4FA97758-FF5B-5D4F-80F7-91632EF05C50}" type="slidenum">
              <a:rPr lang="en-US" smtClean="0"/>
              <a:t>1</a:t>
            </a:fld>
            <a:endParaRPr lang="en-US" dirty="0"/>
          </a:p>
        </p:txBody>
      </p:sp>
    </p:spTree>
    <p:extLst>
      <p:ext uri="{BB962C8B-B14F-4D97-AF65-F5344CB8AC3E}">
        <p14:creationId xmlns:p14="http://schemas.microsoft.com/office/powerpoint/2010/main" val="345575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that this hack is attempting to resolve is that managers of the vast cattle stations that populate inland Australia do not know where to move there cattle. As they must be moved so that they have constant feeding or else the farmers are forced to purchase expensive feed.</a:t>
            </a:r>
          </a:p>
        </p:txBody>
      </p:sp>
      <p:sp>
        <p:nvSpPr>
          <p:cNvPr id="4" name="Slide Number Placeholder 3"/>
          <p:cNvSpPr>
            <a:spLocks noGrp="1"/>
          </p:cNvSpPr>
          <p:nvPr>
            <p:ph type="sldNum" sz="quarter" idx="5"/>
          </p:nvPr>
        </p:nvSpPr>
        <p:spPr/>
        <p:txBody>
          <a:bodyPr/>
          <a:lstStyle/>
          <a:p>
            <a:fld id="{4FA97758-FF5B-5D4F-80F7-91632EF05C50}" type="slidenum">
              <a:rPr lang="en-US" smtClean="0"/>
              <a:t>2</a:t>
            </a:fld>
            <a:endParaRPr lang="en-US" dirty="0"/>
          </a:p>
        </p:txBody>
      </p:sp>
    </p:spTree>
    <p:extLst>
      <p:ext uri="{BB962C8B-B14F-4D97-AF65-F5344CB8AC3E}">
        <p14:creationId xmlns:p14="http://schemas.microsoft.com/office/powerpoint/2010/main" val="278757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setup an array of devices connect via the 3G/4G network. The devices would use computer vision to evaluate the quality of the grass and share it back to the farmer so they can work out where to move their cattle. The device would be mounted on a fence or tree so it can see a large area. The device itself would be an Arduino, a camera and a solar panel as well as additional sensors such as temperature to further help the farmers.</a:t>
            </a:r>
          </a:p>
        </p:txBody>
      </p:sp>
      <p:sp>
        <p:nvSpPr>
          <p:cNvPr id="4" name="Slide Number Placeholder 3"/>
          <p:cNvSpPr>
            <a:spLocks noGrp="1"/>
          </p:cNvSpPr>
          <p:nvPr>
            <p:ph type="sldNum" sz="quarter" idx="5"/>
          </p:nvPr>
        </p:nvSpPr>
        <p:spPr/>
        <p:txBody>
          <a:bodyPr/>
          <a:lstStyle/>
          <a:p>
            <a:fld id="{4FA97758-FF5B-5D4F-80F7-91632EF05C50}" type="slidenum">
              <a:rPr lang="en-US" smtClean="0"/>
              <a:t>3</a:t>
            </a:fld>
            <a:endParaRPr lang="en-US" dirty="0"/>
          </a:p>
        </p:txBody>
      </p:sp>
    </p:spTree>
    <p:extLst>
      <p:ext uri="{BB962C8B-B14F-4D97-AF65-F5344CB8AC3E}">
        <p14:creationId xmlns:p14="http://schemas.microsoft.com/office/powerpoint/2010/main" val="4064934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prototype of the computer vision was made using teachable machines, there are three categories for this model, good, for quality feedable grass, halfway, for grass that is likely feedable but for only a short period and dry, for un-feedable grass.</a:t>
            </a:r>
          </a:p>
        </p:txBody>
      </p:sp>
      <p:sp>
        <p:nvSpPr>
          <p:cNvPr id="4" name="Slide Number Placeholder 3"/>
          <p:cNvSpPr>
            <a:spLocks noGrp="1"/>
          </p:cNvSpPr>
          <p:nvPr>
            <p:ph type="sldNum" sz="quarter" idx="5"/>
          </p:nvPr>
        </p:nvSpPr>
        <p:spPr/>
        <p:txBody>
          <a:bodyPr/>
          <a:lstStyle/>
          <a:p>
            <a:fld id="{4FA97758-FF5B-5D4F-80F7-91632EF05C50}" type="slidenum">
              <a:rPr lang="en-US" smtClean="0"/>
              <a:t>4</a:t>
            </a:fld>
            <a:endParaRPr lang="en-US" dirty="0"/>
          </a:p>
        </p:txBody>
      </p:sp>
    </p:spTree>
    <p:extLst>
      <p:ext uri="{BB962C8B-B14F-4D97-AF65-F5344CB8AC3E}">
        <p14:creationId xmlns:p14="http://schemas.microsoft.com/office/powerpoint/2010/main" val="299531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computer vision went, it managed to completely recognize, as indicated by the bars at the bottom, that the grass on the left was feedable, the two in the middle are average and the one on the right is pretty poor. This seems pretty inline with how this </a:t>
            </a:r>
            <a:r>
              <a:rPr lang="en-US"/>
              <a:t>grass looks.</a:t>
            </a:r>
            <a:endParaRPr lang="en-US" dirty="0"/>
          </a:p>
        </p:txBody>
      </p:sp>
      <p:sp>
        <p:nvSpPr>
          <p:cNvPr id="4" name="Slide Number Placeholder 3"/>
          <p:cNvSpPr>
            <a:spLocks noGrp="1"/>
          </p:cNvSpPr>
          <p:nvPr>
            <p:ph type="sldNum" sz="quarter" idx="5"/>
          </p:nvPr>
        </p:nvSpPr>
        <p:spPr/>
        <p:txBody>
          <a:bodyPr/>
          <a:lstStyle/>
          <a:p>
            <a:fld id="{4FA97758-FF5B-5D4F-80F7-91632EF05C50}" type="slidenum">
              <a:rPr lang="en-US" smtClean="0"/>
              <a:t>6</a:t>
            </a:fld>
            <a:endParaRPr lang="en-US" dirty="0"/>
          </a:p>
        </p:txBody>
      </p:sp>
    </p:spTree>
    <p:extLst>
      <p:ext uri="{BB962C8B-B14F-4D97-AF65-F5344CB8AC3E}">
        <p14:creationId xmlns:p14="http://schemas.microsoft.com/office/powerpoint/2010/main" val="3618919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Thankyou for considering this submission</a:t>
            </a:r>
          </a:p>
        </p:txBody>
      </p:sp>
      <p:sp>
        <p:nvSpPr>
          <p:cNvPr id="4" name="Slide Number Placeholder 3"/>
          <p:cNvSpPr>
            <a:spLocks noGrp="1"/>
          </p:cNvSpPr>
          <p:nvPr>
            <p:ph type="sldNum" sz="quarter" idx="5"/>
          </p:nvPr>
        </p:nvSpPr>
        <p:spPr/>
        <p:txBody>
          <a:bodyPr/>
          <a:lstStyle/>
          <a:p>
            <a:fld id="{4FA97758-FF5B-5D4F-80F7-91632EF05C50}" type="slidenum">
              <a:rPr lang="en-US" smtClean="0"/>
              <a:t>8</a:t>
            </a:fld>
            <a:endParaRPr lang="en-US" dirty="0"/>
          </a:p>
        </p:txBody>
      </p:sp>
    </p:spTree>
    <p:extLst>
      <p:ext uri="{BB962C8B-B14F-4D97-AF65-F5344CB8AC3E}">
        <p14:creationId xmlns:p14="http://schemas.microsoft.com/office/powerpoint/2010/main" val="2057962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a:pPr/>
              <a:t>8/21/21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a:t>8/21/21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a:t>8/21/21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a:t>8/21/21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a:pPr/>
              <a:t>8/21/21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a:t>8/21/21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a:t>8/21/21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a:t>8/21/21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a:t>8/21/21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a:t>8/21/21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a:t>8/21/21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a:pPr/>
              <a:t>8/21/21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5415-A949-B645-BA29-CF1EA3F1AB9E}"/>
              </a:ext>
            </a:extLst>
          </p:cNvPr>
          <p:cNvSpPr>
            <a:spLocks noGrp="1"/>
          </p:cNvSpPr>
          <p:nvPr>
            <p:ph type="ctrTitle"/>
          </p:nvPr>
        </p:nvSpPr>
        <p:spPr/>
        <p:txBody>
          <a:bodyPr/>
          <a:lstStyle/>
          <a:p>
            <a:r>
              <a:rPr lang="en-US" dirty="0"/>
              <a:t>Super</a:t>
            </a:r>
            <a:br>
              <a:rPr lang="en-US" dirty="0"/>
            </a:br>
            <a:r>
              <a:rPr lang="en-US" dirty="0"/>
              <a:t>cattle</a:t>
            </a:r>
          </a:p>
        </p:txBody>
      </p:sp>
      <p:sp>
        <p:nvSpPr>
          <p:cNvPr id="3" name="Subtitle 2">
            <a:extLst>
              <a:ext uri="{FF2B5EF4-FFF2-40B4-BE49-F238E27FC236}">
                <a16:creationId xmlns:a16="http://schemas.microsoft.com/office/drawing/2014/main" id="{7843C986-9478-7F4B-9F9E-55C93BCD4BC0}"/>
              </a:ext>
            </a:extLst>
          </p:cNvPr>
          <p:cNvSpPr>
            <a:spLocks noGrp="1"/>
          </p:cNvSpPr>
          <p:nvPr>
            <p:ph type="subTitle" idx="1"/>
          </p:nvPr>
        </p:nvSpPr>
        <p:spPr/>
        <p:txBody>
          <a:bodyPr/>
          <a:lstStyle/>
          <a:p>
            <a:r>
              <a:rPr lang="en-US" dirty="0"/>
              <a:t>By the lone Alpaca</a:t>
            </a:r>
          </a:p>
        </p:txBody>
      </p:sp>
    </p:spTree>
    <p:extLst>
      <p:ext uri="{BB962C8B-B14F-4D97-AF65-F5344CB8AC3E}">
        <p14:creationId xmlns:p14="http://schemas.microsoft.com/office/powerpoint/2010/main" val="14575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0A1-862B-AC46-BF6C-CBC5A4CCE81D}"/>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7374FF20-A3A8-BB43-AD7C-5556B67D78AF}"/>
              </a:ext>
            </a:extLst>
          </p:cNvPr>
          <p:cNvSpPr>
            <a:spLocks noGrp="1"/>
          </p:cNvSpPr>
          <p:nvPr>
            <p:ph idx="1"/>
          </p:nvPr>
        </p:nvSpPr>
        <p:spPr/>
        <p:txBody>
          <a:bodyPr>
            <a:normAutofit/>
          </a:bodyPr>
          <a:lstStyle/>
          <a:p>
            <a:r>
              <a:rPr lang="en-US" sz="2400" dirty="0"/>
              <a:t>Australian cattle stations are huge (The biggest is roughly the same size as Israel)</a:t>
            </a:r>
          </a:p>
          <a:p>
            <a:r>
              <a:rPr lang="en-US" sz="2400" dirty="0"/>
              <a:t>The cattle must be constantly moved as feedable grass in scarce in rural Australia</a:t>
            </a:r>
          </a:p>
          <a:p>
            <a:r>
              <a:rPr lang="en-US" sz="2400" dirty="0"/>
              <a:t>The farms are to big for farmers to move around and check the grass themselves</a:t>
            </a:r>
          </a:p>
        </p:txBody>
      </p:sp>
    </p:spTree>
    <p:extLst>
      <p:ext uri="{BB962C8B-B14F-4D97-AF65-F5344CB8AC3E}">
        <p14:creationId xmlns:p14="http://schemas.microsoft.com/office/powerpoint/2010/main" val="59506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E625-63C2-4643-86DD-93D37C71BE03}"/>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2C335EA7-B0B5-294C-98E3-F504091E7610}"/>
              </a:ext>
            </a:extLst>
          </p:cNvPr>
          <p:cNvSpPr>
            <a:spLocks noGrp="1"/>
          </p:cNvSpPr>
          <p:nvPr>
            <p:ph idx="1"/>
          </p:nvPr>
        </p:nvSpPr>
        <p:spPr/>
        <p:txBody>
          <a:bodyPr>
            <a:normAutofit/>
          </a:bodyPr>
          <a:lstStyle/>
          <a:p>
            <a:r>
              <a:rPr lang="en-US" sz="2400" dirty="0"/>
              <a:t>Harness the power of Australia’s strong mobile network to deploy a number of small devices across the farm</a:t>
            </a:r>
          </a:p>
          <a:p>
            <a:r>
              <a:rPr lang="en-US" sz="2400" dirty="0"/>
              <a:t>The devices could measure the grass growth through computer vision</a:t>
            </a:r>
          </a:p>
          <a:p>
            <a:r>
              <a:rPr lang="en-US" sz="2400" dirty="0"/>
              <a:t>A network of these devices could be combined to efficiently move cattle around a station</a:t>
            </a:r>
          </a:p>
          <a:p>
            <a:r>
              <a:rPr lang="en-US" sz="2400" dirty="0"/>
              <a:t>Device would be made up of camera, IoT Board (Arduino) and a solar panel</a:t>
            </a:r>
          </a:p>
          <a:p>
            <a:r>
              <a:rPr lang="en-US" sz="2400" dirty="0"/>
              <a:t>Would be mounted on fence, water tank, etc. For good view point</a:t>
            </a:r>
          </a:p>
        </p:txBody>
      </p:sp>
    </p:spTree>
    <p:extLst>
      <p:ext uri="{BB962C8B-B14F-4D97-AF65-F5344CB8AC3E}">
        <p14:creationId xmlns:p14="http://schemas.microsoft.com/office/powerpoint/2010/main" val="237876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5E1A-9A2B-CB41-A278-36C3B6DFB755}"/>
              </a:ext>
            </a:extLst>
          </p:cNvPr>
          <p:cNvSpPr>
            <a:spLocks noGrp="1"/>
          </p:cNvSpPr>
          <p:nvPr>
            <p:ph type="title"/>
          </p:nvPr>
        </p:nvSpPr>
        <p:spPr/>
        <p:txBody>
          <a:bodyPr/>
          <a:lstStyle/>
          <a:p>
            <a:r>
              <a:rPr lang="en-US" dirty="0"/>
              <a:t>The Computer Vision</a:t>
            </a:r>
          </a:p>
        </p:txBody>
      </p:sp>
      <p:sp>
        <p:nvSpPr>
          <p:cNvPr id="3" name="Content Placeholder 2">
            <a:extLst>
              <a:ext uri="{FF2B5EF4-FFF2-40B4-BE49-F238E27FC236}">
                <a16:creationId xmlns:a16="http://schemas.microsoft.com/office/drawing/2014/main" id="{9BDDF1A4-BC39-5F4F-B834-12EFBF210FE1}"/>
              </a:ext>
            </a:extLst>
          </p:cNvPr>
          <p:cNvSpPr>
            <a:spLocks noGrp="1"/>
          </p:cNvSpPr>
          <p:nvPr>
            <p:ph idx="1"/>
          </p:nvPr>
        </p:nvSpPr>
        <p:spPr/>
        <p:txBody>
          <a:bodyPr>
            <a:normAutofit/>
          </a:bodyPr>
          <a:lstStyle/>
          <a:p>
            <a:r>
              <a:rPr lang="en-US" sz="2400" dirty="0"/>
              <a:t>For this prototype Teachable Machines was used</a:t>
            </a:r>
          </a:p>
          <a:p>
            <a:r>
              <a:rPr lang="en-US" sz="2400" dirty="0"/>
              <a:t>Three categories where created: Good, Halfway and Dry</a:t>
            </a:r>
          </a:p>
          <a:p>
            <a:r>
              <a:rPr lang="en-US" sz="2400" dirty="0"/>
              <a:t>It was trained on images gathered from a variety of sources</a:t>
            </a:r>
          </a:p>
        </p:txBody>
      </p:sp>
    </p:spTree>
    <p:extLst>
      <p:ext uri="{BB962C8B-B14F-4D97-AF65-F5344CB8AC3E}">
        <p14:creationId xmlns:p14="http://schemas.microsoft.com/office/powerpoint/2010/main" val="305489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914F-B9EC-0F4A-AE20-F091042CDA25}"/>
              </a:ext>
            </a:extLst>
          </p:cNvPr>
          <p:cNvSpPr>
            <a:spLocks noGrp="1"/>
          </p:cNvSpPr>
          <p:nvPr>
            <p:ph type="title"/>
          </p:nvPr>
        </p:nvSpPr>
        <p:spPr/>
        <p:txBody>
          <a:bodyPr/>
          <a:lstStyle/>
          <a:p>
            <a:r>
              <a:rPr lang="en-US" dirty="0"/>
              <a:t>Video on Teachable Machines</a:t>
            </a:r>
          </a:p>
        </p:txBody>
      </p:sp>
      <p:sp>
        <p:nvSpPr>
          <p:cNvPr id="3" name="Content Placeholder 2">
            <a:extLst>
              <a:ext uri="{FF2B5EF4-FFF2-40B4-BE49-F238E27FC236}">
                <a16:creationId xmlns:a16="http://schemas.microsoft.com/office/drawing/2014/main" id="{C660BEB9-1DC2-F242-9262-912D8C44E1FF}"/>
              </a:ext>
            </a:extLst>
          </p:cNvPr>
          <p:cNvSpPr>
            <a:spLocks noGrp="1"/>
          </p:cNvSpPr>
          <p:nvPr>
            <p:ph idx="1"/>
          </p:nvPr>
        </p:nvSpPr>
        <p:spPr/>
        <p:txBody>
          <a:bodyPr/>
          <a:lstStyle/>
          <a:p>
            <a:r>
              <a:rPr lang="en-US" dirty="0"/>
              <a:t>[This slide is not to be include]</a:t>
            </a:r>
          </a:p>
        </p:txBody>
      </p:sp>
    </p:spTree>
    <p:extLst>
      <p:ext uri="{BB962C8B-B14F-4D97-AF65-F5344CB8AC3E}">
        <p14:creationId xmlns:p14="http://schemas.microsoft.com/office/powerpoint/2010/main" val="365029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D1EF-BE9C-EC4A-ADB6-CF4AF9009C64}"/>
              </a:ext>
            </a:extLst>
          </p:cNvPr>
          <p:cNvSpPr>
            <a:spLocks noGrp="1"/>
          </p:cNvSpPr>
          <p:nvPr>
            <p:ph type="title"/>
          </p:nvPr>
        </p:nvSpPr>
        <p:spPr/>
        <p:txBody>
          <a:bodyPr/>
          <a:lstStyle/>
          <a:p>
            <a:r>
              <a:rPr lang="en-US" dirty="0"/>
              <a:t>How did it go</a:t>
            </a:r>
          </a:p>
        </p:txBody>
      </p:sp>
      <p:pic>
        <p:nvPicPr>
          <p:cNvPr id="5" name="Picture 4">
            <a:extLst>
              <a:ext uri="{FF2B5EF4-FFF2-40B4-BE49-F238E27FC236}">
                <a16:creationId xmlns:a16="http://schemas.microsoft.com/office/drawing/2014/main" id="{35129724-61AF-924B-9C7B-1C5F68658717}"/>
              </a:ext>
            </a:extLst>
          </p:cNvPr>
          <p:cNvPicPr>
            <a:picLocks noChangeAspect="1"/>
          </p:cNvPicPr>
          <p:nvPr/>
        </p:nvPicPr>
        <p:blipFill>
          <a:blip r:embed="rId3"/>
          <a:stretch>
            <a:fillRect/>
          </a:stretch>
        </p:blipFill>
        <p:spPr>
          <a:xfrm>
            <a:off x="3633216" y="1505060"/>
            <a:ext cx="2671863" cy="5352940"/>
          </a:xfrm>
          <a:prstGeom prst="rect">
            <a:avLst/>
          </a:prstGeom>
        </p:spPr>
      </p:pic>
      <p:pic>
        <p:nvPicPr>
          <p:cNvPr id="7" name="Picture 6">
            <a:extLst>
              <a:ext uri="{FF2B5EF4-FFF2-40B4-BE49-F238E27FC236}">
                <a16:creationId xmlns:a16="http://schemas.microsoft.com/office/drawing/2014/main" id="{BEA41E73-41D8-8941-A245-AD0081C090A9}"/>
              </a:ext>
            </a:extLst>
          </p:cNvPr>
          <p:cNvPicPr>
            <a:picLocks noChangeAspect="1"/>
          </p:cNvPicPr>
          <p:nvPr/>
        </p:nvPicPr>
        <p:blipFill>
          <a:blip r:embed="rId4"/>
          <a:stretch>
            <a:fillRect/>
          </a:stretch>
        </p:blipFill>
        <p:spPr>
          <a:xfrm>
            <a:off x="6305079" y="1505060"/>
            <a:ext cx="2671863" cy="5352940"/>
          </a:xfrm>
          <a:prstGeom prst="rect">
            <a:avLst/>
          </a:prstGeom>
        </p:spPr>
      </p:pic>
      <p:pic>
        <p:nvPicPr>
          <p:cNvPr id="9" name="Picture 8">
            <a:extLst>
              <a:ext uri="{FF2B5EF4-FFF2-40B4-BE49-F238E27FC236}">
                <a16:creationId xmlns:a16="http://schemas.microsoft.com/office/drawing/2014/main" id="{98A5744E-FA40-B44E-BB1D-05E2AFAFE8F6}"/>
              </a:ext>
            </a:extLst>
          </p:cNvPr>
          <p:cNvPicPr>
            <a:picLocks noChangeAspect="1"/>
          </p:cNvPicPr>
          <p:nvPr/>
        </p:nvPicPr>
        <p:blipFill>
          <a:blip r:embed="rId5"/>
          <a:stretch>
            <a:fillRect/>
          </a:stretch>
        </p:blipFill>
        <p:spPr>
          <a:xfrm>
            <a:off x="961353" y="1505060"/>
            <a:ext cx="2671863" cy="5352939"/>
          </a:xfrm>
          <a:prstGeom prst="rect">
            <a:avLst/>
          </a:prstGeom>
        </p:spPr>
      </p:pic>
      <p:pic>
        <p:nvPicPr>
          <p:cNvPr id="15" name="Picture 14">
            <a:extLst>
              <a:ext uri="{FF2B5EF4-FFF2-40B4-BE49-F238E27FC236}">
                <a16:creationId xmlns:a16="http://schemas.microsoft.com/office/drawing/2014/main" id="{515AC6AF-F7C2-D744-A16B-6B7488E60AE2}"/>
              </a:ext>
            </a:extLst>
          </p:cNvPr>
          <p:cNvPicPr>
            <a:picLocks noChangeAspect="1"/>
          </p:cNvPicPr>
          <p:nvPr/>
        </p:nvPicPr>
        <p:blipFill>
          <a:blip r:embed="rId6"/>
          <a:stretch>
            <a:fillRect/>
          </a:stretch>
        </p:blipFill>
        <p:spPr>
          <a:xfrm>
            <a:off x="8976942" y="1505060"/>
            <a:ext cx="2763146" cy="5352939"/>
          </a:xfrm>
          <a:prstGeom prst="rect">
            <a:avLst/>
          </a:prstGeom>
        </p:spPr>
      </p:pic>
    </p:spTree>
    <p:extLst>
      <p:ext uri="{BB962C8B-B14F-4D97-AF65-F5344CB8AC3E}">
        <p14:creationId xmlns:p14="http://schemas.microsoft.com/office/powerpoint/2010/main" val="181121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CCC1-3237-464D-A6DF-CF371A57214D}"/>
              </a:ext>
            </a:extLst>
          </p:cNvPr>
          <p:cNvSpPr>
            <a:spLocks noGrp="1"/>
          </p:cNvSpPr>
          <p:nvPr>
            <p:ph type="title"/>
          </p:nvPr>
        </p:nvSpPr>
        <p:spPr/>
        <p:txBody>
          <a:bodyPr/>
          <a:lstStyle/>
          <a:p>
            <a:r>
              <a:rPr lang="en-US" dirty="0"/>
              <a:t>Image of Map</a:t>
            </a:r>
          </a:p>
        </p:txBody>
      </p:sp>
      <p:sp>
        <p:nvSpPr>
          <p:cNvPr id="3" name="Content Placeholder 2">
            <a:extLst>
              <a:ext uri="{FF2B5EF4-FFF2-40B4-BE49-F238E27FC236}">
                <a16:creationId xmlns:a16="http://schemas.microsoft.com/office/drawing/2014/main" id="{37BBDCF7-E7F9-5D43-9A19-8DBBADD62E33}"/>
              </a:ext>
            </a:extLst>
          </p:cNvPr>
          <p:cNvSpPr>
            <a:spLocks noGrp="1"/>
          </p:cNvSpPr>
          <p:nvPr>
            <p:ph idx="1"/>
          </p:nvPr>
        </p:nvSpPr>
        <p:spPr/>
        <p:txBody>
          <a:bodyPr/>
          <a:lstStyle/>
          <a:p>
            <a:r>
              <a:rPr lang="en-US" dirty="0"/>
              <a:t>[This slide is not to be include]</a:t>
            </a:r>
          </a:p>
        </p:txBody>
      </p:sp>
    </p:spTree>
    <p:extLst>
      <p:ext uri="{BB962C8B-B14F-4D97-AF65-F5344CB8AC3E}">
        <p14:creationId xmlns:p14="http://schemas.microsoft.com/office/powerpoint/2010/main" val="65841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178F-7280-0E4F-94D7-1A3A25192D82}"/>
              </a:ext>
            </a:extLst>
          </p:cNvPr>
          <p:cNvSpPr>
            <a:spLocks noGrp="1"/>
          </p:cNvSpPr>
          <p:nvPr>
            <p:ph type="title"/>
          </p:nvPr>
        </p:nvSpPr>
        <p:spPr>
          <a:xfrm>
            <a:off x="1239486" y="2682934"/>
            <a:ext cx="10178322" cy="1492132"/>
          </a:xfrm>
        </p:spPr>
        <p:txBody>
          <a:bodyPr>
            <a:normAutofit/>
          </a:bodyPr>
          <a:lstStyle/>
          <a:p>
            <a:pPr algn="ctr"/>
            <a:r>
              <a:rPr lang="en-US" sz="9000" dirty="0"/>
              <a:t>Thanks</a:t>
            </a:r>
          </a:p>
        </p:txBody>
      </p:sp>
    </p:spTree>
    <p:extLst>
      <p:ext uri="{BB962C8B-B14F-4D97-AF65-F5344CB8AC3E}">
        <p14:creationId xmlns:p14="http://schemas.microsoft.com/office/powerpoint/2010/main" val="274156756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54</TotalTime>
  <Words>504</Words>
  <Application>Microsoft Macintosh PowerPoint</Application>
  <PresentationFormat>Widescreen</PresentationFormat>
  <Paragraphs>35</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Impact</vt:lpstr>
      <vt:lpstr>Badge</vt:lpstr>
      <vt:lpstr>Super cattle</vt:lpstr>
      <vt:lpstr>The problem</vt:lpstr>
      <vt:lpstr>The Solution</vt:lpstr>
      <vt:lpstr>The Computer Vision</vt:lpstr>
      <vt:lpstr>Video on Teachable Machines</vt:lpstr>
      <vt:lpstr>How did it go</vt:lpstr>
      <vt:lpstr>Image of Map</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cattle</dc:title>
  <dc:creator>Microsoft Office User</dc:creator>
  <cp:lastModifiedBy>Microsoft Office User</cp:lastModifiedBy>
  <cp:revision>10</cp:revision>
  <dcterms:created xsi:type="dcterms:W3CDTF">2021-08-21T05:24:21Z</dcterms:created>
  <dcterms:modified xsi:type="dcterms:W3CDTF">2021-08-21T06:18:42Z</dcterms:modified>
</cp:coreProperties>
</file>