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0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469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42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5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176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56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AA1A-EE6A-9D4F-B78A-8543E16D8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Water</a:t>
            </a:r>
            <a:br>
              <a:rPr lang="en-US" dirty="0"/>
            </a:br>
            <a:r>
              <a:rPr lang="en-US" dirty="0"/>
              <a:t>Calc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82DEF-C52B-DF4E-AC56-A95829BC7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Lone Llama</a:t>
            </a:r>
          </a:p>
        </p:txBody>
      </p:sp>
    </p:spTree>
    <p:extLst>
      <p:ext uri="{BB962C8B-B14F-4D97-AF65-F5344CB8AC3E}">
        <p14:creationId xmlns:p14="http://schemas.microsoft.com/office/powerpoint/2010/main" val="225085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784A-B733-5B4F-BD52-5C71F60C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aiming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2428-17B5-6B49-BFF2-FABFB135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water </a:t>
            </a:r>
          </a:p>
        </p:txBody>
      </p:sp>
    </p:spTree>
    <p:extLst>
      <p:ext uri="{BB962C8B-B14F-4D97-AF65-F5344CB8AC3E}">
        <p14:creationId xmlns:p14="http://schemas.microsoft.com/office/powerpoint/2010/main" val="13100565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{43BA1332-49DB-D84C-9219-9EE2E72EA25D}tf10001071</Template>
  <TotalTime>6</TotalTime>
  <Words>16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Water Calc</vt:lpstr>
      <vt:lpstr>What this is aiming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Calc</dc:title>
  <dc:creator>Microsoft Office User</dc:creator>
  <cp:lastModifiedBy>Microsoft Office User</cp:lastModifiedBy>
  <cp:revision>1</cp:revision>
  <dcterms:created xsi:type="dcterms:W3CDTF">2021-08-21T11:08:08Z</dcterms:created>
  <dcterms:modified xsi:type="dcterms:W3CDTF">2021-08-21T11:14:56Z</dcterms:modified>
</cp:coreProperties>
</file>