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2F4-9120-424D-BC2C-06DFC0F6928A}" type="datetimeFigureOut">
              <a:rPr lang="zh-TW" altLang="en-US" smtClean="0"/>
              <a:t>2015/4/8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8-F564-4AC8-A2AA-424A1A1A3C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51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2F4-9120-424D-BC2C-06DFC0F6928A}" type="datetimeFigureOut">
              <a:rPr lang="zh-TW" altLang="en-US" smtClean="0"/>
              <a:t>2015/4/8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8-F564-4AC8-A2AA-424A1A1A3C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9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2F4-9120-424D-BC2C-06DFC0F6928A}" type="datetimeFigureOut">
              <a:rPr lang="zh-TW" altLang="en-US" smtClean="0"/>
              <a:t>2015/4/8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8-F564-4AC8-A2AA-424A1A1A3C6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1984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2F4-9120-424D-BC2C-06DFC0F6928A}" type="datetimeFigureOut">
              <a:rPr lang="zh-TW" altLang="en-US" smtClean="0"/>
              <a:t>2015/4/8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8-F564-4AC8-A2AA-424A1A1A3C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503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2F4-9120-424D-BC2C-06DFC0F6928A}" type="datetimeFigureOut">
              <a:rPr lang="zh-TW" altLang="en-US" smtClean="0"/>
              <a:t>2015/4/8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8-F564-4AC8-A2AA-424A1A1A3C6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850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2F4-9120-424D-BC2C-06DFC0F6928A}" type="datetimeFigureOut">
              <a:rPr lang="zh-TW" altLang="en-US" smtClean="0"/>
              <a:t>2015/4/8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8-F564-4AC8-A2AA-424A1A1A3C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769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2F4-9120-424D-BC2C-06DFC0F6928A}" type="datetimeFigureOut">
              <a:rPr lang="zh-TW" altLang="en-US" smtClean="0"/>
              <a:t>2015/4/8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8-F564-4AC8-A2AA-424A1A1A3C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811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2F4-9120-424D-BC2C-06DFC0F6928A}" type="datetimeFigureOut">
              <a:rPr lang="zh-TW" altLang="en-US" smtClean="0"/>
              <a:t>2015/4/8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8-F564-4AC8-A2AA-424A1A1A3C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20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2F4-9120-424D-BC2C-06DFC0F6928A}" type="datetimeFigureOut">
              <a:rPr lang="zh-TW" altLang="en-US" smtClean="0"/>
              <a:t>2015/4/8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8-F564-4AC8-A2AA-424A1A1A3C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66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2F4-9120-424D-BC2C-06DFC0F6928A}" type="datetimeFigureOut">
              <a:rPr lang="zh-TW" altLang="en-US" smtClean="0"/>
              <a:t>2015/4/8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8-F564-4AC8-A2AA-424A1A1A3C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00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2F4-9120-424D-BC2C-06DFC0F6928A}" type="datetimeFigureOut">
              <a:rPr lang="zh-TW" altLang="en-US" smtClean="0"/>
              <a:t>2015/4/8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8-F564-4AC8-A2AA-424A1A1A3C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88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2F4-9120-424D-BC2C-06DFC0F6928A}" type="datetimeFigureOut">
              <a:rPr lang="zh-TW" altLang="en-US" smtClean="0"/>
              <a:t>2015/4/8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8-F564-4AC8-A2AA-424A1A1A3C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25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2F4-9120-424D-BC2C-06DFC0F6928A}" type="datetimeFigureOut">
              <a:rPr lang="zh-TW" altLang="en-US" smtClean="0"/>
              <a:t>2015/4/8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8-F564-4AC8-A2AA-424A1A1A3C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96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2F4-9120-424D-BC2C-06DFC0F6928A}" type="datetimeFigureOut">
              <a:rPr lang="zh-TW" altLang="en-US" smtClean="0"/>
              <a:t>2015/4/8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8-F564-4AC8-A2AA-424A1A1A3C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22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2F4-9120-424D-BC2C-06DFC0F6928A}" type="datetimeFigureOut">
              <a:rPr lang="zh-TW" altLang="en-US" smtClean="0"/>
              <a:t>2015/4/8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8-F564-4AC8-A2AA-424A1A1A3C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42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2F4-9120-424D-BC2C-06DFC0F6928A}" type="datetimeFigureOut">
              <a:rPr lang="zh-TW" altLang="en-US" smtClean="0"/>
              <a:t>2015/4/8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C98-F564-4AC8-A2AA-424A1A1A3C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5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D2F4-9120-424D-BC2C-06DFC0F6928A}" type="datetimeFigureOut">
              <a:rPr lang="zh-TW" altLang="en-US" smtClean="0"/>
              <a:t>2015/4/8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A2BC98-F564-4AC8-A2AA-424A1A1A3C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85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12374" y="1966653"/>
            <a:ext cx="7766936" cy="1646302"/>
          </a:xfrm>
        </p:spPr>
        <p:txBody>
          <a:bodyPr/>
          <a:lstStyle/>
          <a:p>
            <a:pPr algn="ctr"/>
            <a:r>
              <a:rPr lang="en-US" altLang="zh-TW" dirty="0" err="1" smtClean="0"/>
              <a:t>Sql</a:t>
            </a:r>
            <a:r>
              <a:rPr lang="zh-TW" altLang="en-US" dirty="0" smtClean="0"/>
              <a:t>第四章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953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data1;</a:t>
            </a:r>
            <a:br>
              <a:rPr lang="en-US" altLang="zh-TW" dirty="0"/>
            </a:br>
            <a:r>
              <a:rPr lang="en-US" altLang="zh-TW" dirty="0"/>
              <a:t>set xxx(keep=id </a:t>
            </a:r>
            <a:r>
              <a:rPr lang="en-US" altLang="zh-TW" dirty="0" err="1"/>
              <a:t>sa</a:t>
            </a:r>
            <a:r>
              <a:rPr lang="en-US" altLang="zh-TW" dirty="0"/>
              <a:t> time);</a:t>
            </a:r>
            <a:br>
              <a:rPr lang="en-US" altLang="zh-TW" dirty="0"/>
            </a:br>
            <a:r>
              <a:rPr lang="en-US" altLang="zh-TW" dirty="0"/>
              <a:t>time=time*100;</a:t>
            </a:r>
            <a:br>
              <a:rPr lang="en-US" altLang="zh-TW" dirty="0"/>
            </a:br>
            <a:r>
              <a:rPr lang="en-US" altLang="zh-TW" dirty="0" err="1"/>
              <a:t>proc</a:t>
            </a:r>
            <a:r>
              <a:rPr lang="en-US" altLang="zh-TW" dirty="0"/>
              <a:t> print data=data1;</a:t>
            </a:r>
            <a:br>
              <a:rPr lang="en-US" altLang="zh-TW" dirty="0"/>
            </a:br>
            <a:r>
              <a:rPr lang="en-US" altLang="zh-TW" dirty="0"/>
              <a:t>run;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002" y="340496"/>
            <a:ext cx="2905478" cy="6292637"/>
          </a:xfrm>
        </p:spPr>
      </p:pic>
      <p:sp>
        <p:nvSpPr>
          <p:cNvPr id="5" name="橢圓 4"/>
          <p:cNvSpPr/>
          <p:nvPr/>
        </p:nvSpPr>
        <p:spPr>
          <a:xfrm>
            <a:off x="7463246" y="95793"/>
            <a:ext cx="1576251" cy="665334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0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proc</a:t>
            </a:r>
            <a:r>
              <a:rPr lang="en-US" altLang="zh-TW" dirty="0"/>
              <a:t> </a:t>
            </a:r>
            <a:r>
              <a:rPr lang="en-US" altLang="zh-TW" dirty="0" err="1"/>
              <a:t>sql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update sq1</a:t>
            </a:r>
            <a:br>
              <a:rPr lang="en-US" altLang="zh-TW" dirty="0"/>
            </a:br>
            <a:r>
              <a:rPr lang="en-US" altLang="zh-TW" dirty="0"/>
              <a:t>set time=11111</a:t>
            </a:r>
            <a:br>
              <a:rPr lang="en-US" altLang="zh-TW" dirty="0"/>
            </a:br>
            <a:r>
              <a:rPr lang="en-US" altLang="zh-TW" dirty="0"/>
              <a:t>where id="ht1";</a:t>
            </a:r>
            <a:br>
              <a:rPr lang="en-US" altLang="zh-TW" dirty="0"/>
            </a:br>
            <a:r>
              <a:rPr lang="en-US" altLang="zh-TW" dirty="0"/>
              <a:t>select * from sq1;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10" y="45574"/>
            <a:ext cx="2792378" cy="6812426"/>
          </a:xfrm>
        </p:spPr>
      </p:pic>
      <p:sp>
        <p:nvSpPr>
          <p:cNvPr id="5" name="橢圓 4"/>
          <p:cNvSpPr/>
          <p:nvPr/>
        </p:nvSpPr>
        <p:spPr>
          <a:xfrm>
            <a:off x="6609806" y="125113"/>
            <a:ext cx="1576251" cy="484748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9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data1;</a:t>
            </a:r>
            <a:br>
              <a:rPr lang="en-US" altLang="zh-TW" dirty="0"/>
            </a:br>
            <a:r>
              <a:rPr lang="en-US" altLang="zh-TW" dirty="0"/>
              <a:t>set data1;</a:t>
            </a:r>
            <a:br>
              <a:rPr lang="en-US" altLang="zh-TW" dirty="0"/>
            </a:br>
            <a:r>
              <a:rPr lang="en-US" altLang="zh-TW" dirty="0"/>
              <a:t>if id="ht1" then time=11111;</a:t>
            </a:r>
            <a:br>
              <a:rPr lang="en-US" altLang="zh-TW" dirty="0"/>
            </a:br>
            <a:r>
              <a:rPr lang="en-US" altLang="zh-TW" dirty="0"/>
              <a:t>run;</a:t>
            </a:r>
            <a:br>
              <a:rPr lang="en-US" altLang="zh-TW" dirty="0"/>
            </a:br>
            <a:r>
              <a:rPr lang="en-US" altLang="zh-TW" dirty="0" err="1"/>
              <a:t>proc</a:t>
            </a:r>
            <a:r>
              <a:rPr lang="en-US" altLang="zh-TW" dirty="0"/>
              <a:t> print data=data1;</a:t>
            </a:r>
            <a:br>
              <a:rPr lang="en-US" altLang="zh-TW" dirty="0"/>
            </a:br>
            <a:r>
              <a:rPr lang="en-US" altLang="zh-TW" dirty="0"/>
              <a:t>run;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696" y="192451"/>
            <a:ext cx="2595100" cy="6517076"/>
          </a:xfrm>
        </p:spPr>
      </p:pic>
      <p:sp>
        <p:nvSpPr>
          <p:cNvPr id="5" name="橢圓 4"/>
          <p:cNvSpPr/>
          <p:nvPr/>
        </p:nvSpPr>
        <p:spPr>
          <a:xfrm>
            <a:off x="7463246" y="95794"/>
            <a:ext cx="1576251" cy="4676504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5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proc</a:t>
            </a:r>
            <a:r>
              <a:rPr lang="en-US" altLang="zh-TW" dirty="0"/>
              <a:t> </a:t>
            </a:r>
            <a:r>
              <a:rPr lang="en-US" altLang="zh-TW" dirty="0" err="1"/>
              <a:t>sql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delete </a:t>
            </a:r>
            <a:br>
              <a:rPr lang="en-US" altLang="zh-TW" dirty="0"/>
            </a:br>
            <a:r>
              <a:rPr lang="en-US" altLang="zh-TW" dirty="0"/>
              <a:t>from sq1</a:t>
            </a:r>
            <a:br>
              <a:rPr lang="en-US" altLang="zh-TW" dirty="0"/>
            </a:br>
            <a:r>
              <a:rPr lang="en-US" altLang="zh-TW" dirty="0"/>
              <a:t>where id="ht1";</a:t>
            </a:r>
            <a:br>
              <a:rPr lang="en-US" altLang="zh-TW" dirty="0"/>
            </a:br>
            <a:r>
              <a:rPr lang="en-US" altLang="zh-TW" dirty="0"/>
              <a:t>select *</a:t>
            </a:r>
            <a:br>
              <a:rPr lang="en-US" altLang="zh-TW" dirty="0"/>
            </a:br>
            <a:r>
              <a:rPr lang="en-US" altLang="zh-TW" dirty="0"/>
              <a:t>from sq1;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39" y="72234"/>
            <a:ext cx="1721140" cy="6528863"/>
          </a:xfrm>
        </p:spPr>
      </p:pic>
    </p:spTree>
    <p:extLst>
      <p:ext uri="{BB962C8B-B14F-4D97-AF65-F5344CB8AC3E}">
        <p14:creationId xmlns:p14="http://schemas.microsoft.com/office/powerpoint/2010/main" val="340820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data1;</a:t>
            </a:r>
            <a:br>
              <a:rPr lang="en-US" altLang="zh-TW" dirty="0"/>
            </a:br>
            <a:r>
              <a:rPr lang="en-US" altLang="zh-TW" dirty="0"/>
              <a:t>set data1;</a:t>
            </a:r>
            <a:br>
              <a:rPr lang="en-US" altLang="zh-TW" dirty="0"/>
            </a:br>
            <a:r>
              <a:rPr lang="en-US" altLang="zh-TW" dirty="0"/>
              <a:t>if id="ht1" then delete;</a:t>
            </a:r>
            <a:br>
              <a:rPr lang="en-US" altLang="zh-TW" dirty="0"/>
            </a:br>
            <a:r>
              <a:rPr lang="en-US" altLang="zh-TW" dirty="0" err="1"/>
              <a:t>proc</a:t>
            </a:r>
            <a:r>
              <a:rPr lang="en-US" altLang="zh-TW" dirty="0"/>
              <a:t> print data=data1;</a:t>
            </a:r>
            <a:br>
              <a:rPr lang="en-US" altLang="zh-TW" dirty="0"/>
            </a:br>
            <a:r>
              <a:rPr lang="en-US" altLang="zh-TW" dirty="0"/>
              <a:t>run;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342" y="285245"/>
            <a:ext cx="1929195" cy="6148666"/>
          </a:xfrm>
        </p:spPr>
      </p:pic>
    </p:spTree>
    <p:extLst>
      <p:ext uri="{BB962C8B-B14F-4D97-AF65-F5344CB8AC3E}">
        <p14:creationId xmlns:p14="http://schemas.microsoft.com/office/powerpoint/2010/main" val="22596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proc</a:t>
            </a:r>
            <a:r>
              <a:rPr lang="en-US" altLang="zh-TW" dirty="0"/>
              <a:t> </a:t>
            </a:r>
            <a:r>
              <a:rPr lang="en-US" altLang="zh-TW" dirty="0" err="1"/>
              <a:t>sql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alter table sq1</a:t>
            </a:r>
            <a:br>
              <a:rPr lang="en-US" altLang="zh-TW" dirty="0"/>
            </a:br>
            <a:r>
              <a:rPr lang="en-US" altLang="zh-TW" dirty="0"/>
              <a:t>add density </a:t>
            </a:r>
            <a:r>
              <a:rPr lang="en-US" altLang="zh-TW" dirty="0" err="1"/>
              <a:t>num</a:t>
            </a:r>
            <a:r>
              <a:rPr lang="en-US" altLang="zh-TW" dirty="0"/>
              <a:t> label</a:t>
            </a:r>
            <a:r>
              <a:rPr lang="en-US" altLang="zh-TW" dirty="0" smtClean="0"/>
              <a:t>=</a:t>
            </a:r>
            <a:br>
              <a:rPr lang="en-US" altLang="zh-TW" dirty="0" smtClean="0"/>
            </a:br>
            <a:r>
              <a:rPr lang="en-US" altLang="zh-TW" dirty="0" smtClean="0"/>
              <a:t>"</a:t>
            </a:r>
            <a:r>
              <a:rPr lang="en-US" altLang="zh-TW" dirty="0"/>
              <a:t>Population Density";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proc</a:t>
            </a:r>
            <a:r>
              <a:rPr lang="en-US" altLang="zh-TW" dirty="0"/>
              <a:t> </a:t>
            </a:r>
            <a:r>
              <a:rPr lang="en-US" altLang="zh-TW" dirty="0" err="1"/>
              <a:t>sql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select *</a:t>
            </a:r>
            <a:br>
              <a:rPr lang="en-US" altLang="zh-TW" dirty="0"/>
            </a:br>
            <a:r>
              <a:rPr lang="en-US" altLang="zh-TW" dirty="0"/>
              <a:t>from sq1;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624" y="218576"/>
            <a:ext cx="2210193" cy="6639114"/>
          </a:xfrm>
        </p:spPr>
      </p:pic>
      <p:sp>
        <p:nvSpPr>
          <p:cNvPr id="5" name="橢圓 4"/>
          <p:cNvSpPr/>
          <p:nvPr/>
        </p:nvSpPr>
        <p:spPr>
          <a:xfrm>
            <a:off x="7270718" y="218576"/>
            <a:ext cx="1576251" cy="665334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8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ccc;</a:t>
            </a:r>
            <a:br>
              <a:rPr lang="en-US" altLang="zh-TW" dirty="0"/>
            </a:br>
            <a:r>
              <a:rPr lang="en-US" altLang="zh-TW" dirty="0"/>
              <a:t>input </a:t>
            </a:r>
            <a:r>
              <a:rPr lang="en-US" altLang="zh-TW" dirty="0" err="1"/>
              <a:t>pppp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cards;</a:t>
            </a:r>
            <a:br>
              <a:rPr lang="en-US" altLang="zh-TW" dirty="0"/>
            </a:b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run;</a:t>
            </a:r>
            <a:br>
              <a:rPr lang="en-US" altLang="zh-TW" dirty="0"/>
            </a:br>
            <a:r>
              <a:rPr lang="en-US" altLang="zh-TW" dirty="0"/>
              <a:t>data data1;</a:t>
            </a:r>
            <a:br>
              <a:rPr lang="en-US" altLang="zh-TW" dirty="0"/>
            </a:br>
            <a:r>
              <a:rPr lang="en-US" altLang="zh-TW" dirty="0"/>
              <a:t>merge data1 ccc;</a:t>
            </a:r>
            <a:br>
              <a:rPr lang="en-US" altLang="zh-TW" dirty="0"/>
            </a:br>
            <a:r>
              <a:rPr lang="en-US" altLang="zh-TW" dirty="0" err="1"/>
              <a:t>proc</a:t>
            </a:r>
            <a:r>
              <a:rPr lang="en-US" altLang="zh-TW" dirty="0"/>
              <a:t> print data=data1;</a:t>
            </a:r>
            <a:br>
              <a:rPr lang="en-US" altLang="zh-TW" dirty="0"/>
            </a:br>
            <a:r>
              <a:rPr lang="en-US" altLang="zh-TW" dirty="0"/>
              <a:t>run;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36" y="131490"/>
            <a:ext cx="1718455" cy="6521540"/>
          </a:xfrm>
        </p:spPr>
      </p:pic>
      <p:sp>
        <p:nvSpPr>
          <p:cNvPr id="5" name="橢圓 4"/>
          <p:cNvSpPr/>
          <p:nvPr/>
        </p:nvSpPr>
        <p:spPr>
          <a:xfrm>
            <a:off x="6827521" y="0"/>
            <a:ext cx="1071153" cy="665334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7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proc</a:t>
            </a:r>
            <a:r>
              <a:rPr lang="en-US" altLang="zh-TW" dirty="0"/>
              <a:t> </a:t>
            </a:r>
            <a:r>
              <a:rPr lang="en-US" altLang="zh-TW" dirty="0" err="1"/>
              <a:t>sql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update sq1</a:t>
            </a:r>
            <a:br>
              <a:rPr lang="en-US" altLang="zh-TW" dirty="0"/>
            </a:br>
            <a:r>
              <a:rPr lang="en-US" altLang="zh-TW" dirty="0"/>
              <a:t>set density=time/</a:t>
            </a:r>
            <a:r>
              <a:rPr lang="en-US" altLang="zh-TW" dirty="0" err="1"/>
              <a:t>sa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select * from sq1;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12" y="165627"/>
            <a:ext cx="2416567" cy="6497293"/>
          </a:xfrm>
        </p:spPr>
      </p:pic>
      <p:sp>
        <p:nvSpPr>
          <p:cNvPr id="7" name="橢圓 6"/>
          <p:cNvSpPr/>
          <p:nvPr/>
        </p:nvSpPr>
        <p:spPr>
          <a:xfrm>
            <a:off x="6827521" y="0"/>
            <a:ext cx="1071153" cy="665334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2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</a:t>
            </a:r>
            <a:r>
              <a:rPr lang="en-US" altLang="zh-TW" dirty="0" err="1"/>
              <a:t>rrr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set data1;</a:t>
            </a:r>
            <a:br>
              <a:rPr lang="en-US" altLang="zh-TW" dirty="0"/>
            </a:br>
            <a:r>
              <a:rPr lang="en-US" altLang="zh-TW" dirty="0" err="1"/>
              <a:t>pppp</a:t>
            </a:r>
            <a:r>
              <a:rPr lang="en-US" altLang="zh-TW" dirty="0"/>
              <a:t>=time/</a:t>
            </a:r>
            <a:r>
              <a:rPr lang="en-US" altLang="zh-TW" dirty="0" err="1"/>
              <a:t>sa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run;</a:t>
            </a:r>
            <a:br>
              <a:rPr lang="en-US" altLang="zh-TW" dirty="0"/>
            </a:br>
            <a:r>
              <a:rPr lang="en-US" altLang="zh-TW" dirty="0" err="1"/>
              <a:t>proc</a:t>
            </a:r>
            <a:r>
              <a:rPr lang="en-US" altLang="zh-TW" dirty="0"/>
              <a:t> print data=</a:t>
            </a:r>
            <a:r>
              <a:rPr lang="en-US" altLang="zh-TW" dirty="0" err="1"/>
              <a:t>rrr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run;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154" y="157616"/>
            <a:ext cx="2272566" cy="6547396"/>
          </a:xfrm>
        </p:spPr>
      </p:pic>
      <p:sp>
        <p:nvSpPr>
          <p:cNvPr id="5" name="橢圓 4"/>
          <p:cNvSpPr/>
          <p:nvPr/>
        </p:nvSpPr>
        <p:spPr>
          <a:xfrm>
            <a:off x="7201989" y="51663"/>
            <a:ext cx="1088570" cy="665334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3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proc</a:t>
            </a:r>
            <a:r>
              <a:rPr lang="en-US" altLang="zh-TW" dirty="0"/>
              <a:t> </a:t>
            </a:r>
            <a:r>
              <a:rPr lang="en-US" altLang="zh-TW" dirty="0" err="1"/>
              <a:t>sql</a:t>
            </a:r>
            <a:r>
              <a:rPr lang="en-US" altLang="zh-TW" dirty="0" smtClean="0"/>
              <a:t>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alter table sq1</a:t>
            </a:r>
            <a:br>
              <a:rPr lang="en-US" altLang="zh-TW" dirty="0"/>
            </a:br>
            <a:r>
              <a:rPr lang="en-US" altLang="zh-TW" dirty="0"/>
              <a:t>modify id char(60) format=$60.;</a:t>
            </a:r>
            <a:br>
              <a:rPr lang="en-US" altLang="zh-TW" dirty="0"/>
            </a:br>
            <a:r>
              <a:rPr lang="en-US" altLang="zh-TW" dirty="0"/>
              <a:t>update sq1</a:t>
            </a:r>
            <a:br>
              <a:rPr lang="en-US" altLang="zh-TW" dirty="0"/>
            </a:br>
            <a:r>
              <a:rPr lang="en-US" altLang="zh-TW" dirty="0"/>
              <a:t>set id='</a:t>
            </a:r>
            <a:r>
              <a:rPr lang="en-US" altLang="zh-TW" dirty="0" err="1"/>
              <a:t>aaaaaaaaaaaaaaa</a:t>
            </a:r>
            <a:r>
              <a:rPr lang="en-US" altLang="zh-TW" dirty="0"/>
              <a:t>'||id;</a:t>
            </a:r>
            <a:br>
              <a:rPr lang="en-US" altLang="zh-TW" dirty="0"/>
            </a:br>
            <a:r>
              <a:rPr lang="en-US" altLang="zh-TW" dirty="0"/>
              <a:t>select id from sq1;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696" y="-62577"/>
            <a:ext cx="1277226" cy="6920577"/>
          </a:xfrm>
        </p:spPr>
      </p:pic>
    </p:spTree>
    <p:extLst>
      <p:ext uri="{BB962C8B-B14F-4D97-AF65-F5344CB8AC3E}">
        <p14:creationId xmlns:p14="http://schemas.microsoft.com/office/powerpoint/2010/main" val="10757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data</a:t>
            </a:r>
            <a:r>
              <a:rPr lang="en-US" altLang="zh-TW" dirty="0"/>
              <a:t> xxx;</a:t>
            </a:r>
            <a:br>
              <a:rPr lang="en-US" altLang="zh-TW" dirty="0"/>
            </a:br>
            <a:r>
              <a:rPr lang="en-US" altLang="zh-TW" dirty="0" err="1"/>
              <a:t>infile</a:t>
            </a:r>
            <a:r>
              <a:rPr lang="en-US" altLang="zh-TW" dirty="0"/>
              <a:t> "C:\Users\MATH\Desktop</a:t>
            </a:r>
            <a:r>
              <a:rPr lang="en-US" altLang="zh-TW" dirty="0" smtClean="0"/>
              <a:t>\</a:t>
            </a:r>
            <a:br>
              <a:rPr lang="en-US" altLang="zh-TW" dirty="0" smtClean="0"/>
            </a:br>
            <a:r>
              <a:rPr lang="zh-TW" altLang="en-US" dirty="0" smtClean="0"/>
              <a:t>新增</a:t>
            </a:r>
            <a:r>
              <a:rPr lang="zh-TW" altLang="en-US" dirty="0"/>
              <a:t>資料夾</a:t>
            </a:r>
            <a:r>
              <a:rPr lang="en-US" altLang="zh-TW" dirty="0"/>
              <a:t>\heart.dat" </a:t>
            </a:r>
            <a:r>
              <a:rPr lang="en-US" altLang="zh-TW" dirty="0" err="1"/>
              <a:t>firstobs</a:t>
            </a:r>
            <a:r>
              <a:rPr lang="en-US" altLang="zh-TW" dirty="0"/>
              <a:t>=</a:t>
            </a:r>
            <a:r>
              <a:rPr lang="en-US" altLang="zh-TW" b="1" dirty="0"/>
              <a:t>2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input id $ </a:t>
            </a:r>
            <a:r>
              <a:rPr lang="en-US" altLang="zh-TW" dirty="0" err="1"/>
              <a:t>sa</a:t>
            </a:r>
            <a:r>
              <a:rPr lang="en-US" altLang="zh-TW" dirty="0"/>
              <a:t>  time  sv1  hr1 fbf1 map1  sv2  hr2  fbf2 map2;</a:t>
            </a:r>
            <a:br>
              <a:rPr lang="en-US" altLang="zh-TW" dirty="0"/>
            </a:br>
            <a:r>
              <a:rPr lang="en-US" altLang="zh-TW" b="1" dirty="0"/>
              <a:t>run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b="1" dirty="0" err="1"/>
              <a:t>proc</a:t>
            </a:r>
            <a:r>
              <a:rPr lang="en-US" altLang="zh-TW" dirty="0"/>
              <a:t> </a:t>
            </a:r>
            <a:r>
              <a:rPr lang="en-US" altLang="zh-TW" b="1" dirty="0"/>
              <a:t>print</a:t>
            </a:r>
            <a:r>
              <a:rPr lang="en-US" altLang="zh-TW" dirty="0"/>
              <a:t> data=xxx;</a:t>
            </a:r>
            <a:br>
              <a:rPr lang="en-US" altLang="zh-TW" dirty="0"/>
            </a:br>
            <a:r>
              <a:rPr lang="en-US" altLang="zh-TW" b="1" dirty="0"/>
              <a:t>run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113" y="323078"/>
            <a:ext cx="3961509" cy="6248305"/>
          </a:xfrm>
        </p:spPr>
      </p:pic>
    </p:spTree>
    <p:extLst>
      <p:ext uri="{BB962C8B-B14F-4D97-AF65-F5344CB8AC3E}">
        <p14:creationId xmlns:p14="http://schemas.microsoft.com/office/powerpoint/2010/main" val="12410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</a:t>
            </a:r>
            <a:r>
              <a:rPr lang="en-US" altLang="zh-TW" dirty="0" err="1"/>
              <a:t>rrr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length id $15.;</a:t>
            </a:r>
            <a:br>
              <a:rPr lang="en-US" altLang="zh-TW" dirty="0"/>
            </a:br>
            <a:r>
              <a:rPr lang="en-US" altLang="zh-TW" dirty="0"/>
              <a:t>set data1;</a:t>
            </a:r>
            <a:br>
              <a:rPr lang="en-US" altLang="zh-TW" dirty="0"/>
            </a:br>
            <a:r>
              <a:rPr lang="en-US" altLang="zh-TW" dirty="0"/>
              <a:t>id='</a:t>
            </a:r>
            <a:r>
              <a:rPr lang="en-US" altLang="zh-TW" dirty="0" err="1"/>
              <a:t>aaaaaaaaaa</a:t>
            </a:r>
            <a:r>
              <a:rPr lang="en-US" altLang="zh-TW" dirty="0"/>
              <a:t>'||id;</a:t>
            </a:r>
            <a:br>
              <a:rPr lang="en-US" altLang="zh-TW" dirty="0"/>
            </a:br>
            <a:r>
              <a:rPr lang="en-US" altLang="zh-TW" dirty="0" err="1"/>
              <a:t>proc</a:t>
            </a:r>
            <a:r>
              <a:rPr lang="en-US" altLang="zh-TW" dirty="0"/>
              <a:t> print data=</a:t>
            </a:r>
            <a:r>
              <a:rPr lang="en-US" altLang="zh-TW" dirty="0" err="1"/>
              <a:t>rrr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 err="1"/>
              <a:t>var</a:t>
            </a:r>
            <a:r>
              <a:rPr lang="en-US" altLang="zh-TW" dirty="0"/>
              <a:t> id;</a:t>
            </a:r>
            <a:br>
              <a:rPr lang="en-US" altLang="zh-TW" dirty="0"/>
            </a:br>
            <a:r>
              <a:rPr lang="en-US" altLang="zh-TW" dirty="0"/>
              <a:t>run;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09" y="130629"/>
            <a:ext cx="2008458" cy="6311629"/>
          </a:xfrm>
        </p:spPr>
      </p:pic>
    </p:spTree>
    <p:extLst>
      <p:ext uri="{BB962C8B-B14F-4D97-AF65-F5344CB8AC3E}">
        <p14:creationId xmlns:p14="http://schemas.microsoft.com/office/powerpoint/2010/main" val="72995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4834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proc</a:t>
            </a:r>
            <a:r>
              <a:rPr lang="en-US" altLang="zh-TW" dirty="0"/>
              <a:t> </a:t>
            </a:r>
            <a:r>
              <a:rPr lang="en-US" altLang="zh-TW" dirty="0" err="1"/>
              <a:t>sql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create view sq2 as</a:t>
            </a:r>
            <a:br>
              <a:rPr lang="en-US" altLang="zh-TW" dirty="0"/>
            </a:br>
            <a:r>
              <a:rPr lang="en-US" altLang="zh-TW" dirty="0"/>
              <a:t>select id,</a:t>
            </a:r>
            <a:br>
              <a:rPr lang="en-US" altLang="zh-TW" dirty="0"/>
            </a:br>
            <a:r>
              <a:rPr lang="en-US" altLang="zh-TW" dirty="0"/>
              <a:t>sum(</a:t>
            </a:r>
            <a:r>
              <a:rPr lang="en-US" altLang="zh-TW" dirty="0" err="1"/>
              <a:t>sa</a:t>
            </a:r>
            <a:r>
              <a:rPr lang="en-US" altLang="zh-TW" dirty="0"/>
              <a:t>) as </a:t>
            </a:r>
            <a:r>
              <a:rPr lang="en-US" altLang="zh-TW" dirty="0" err="1"/>
              <a:t>totpop</a:t>
            </a:r>
            <a:r>
              <a:rPr lang="en-US" altLang="zh-TW" dirty="0"/>
              <a:t> format=comma15. label='Total </a:t>
            </a:r>
            <a:r>
              <a:rPr lang="en-US" altLang="zh-TW" dirty="0" err="1"/>
              <a:t>Populatio</a:t>
            </a:r>
            <a:r>
              <a:rPr lang="en-US" altLang="zh-TW" dirty="0"/>
              <a:t>',</a:t>
            </a:r>
            <a:br>
              <a:rPr lang="en-US" altLang="zh-TW" dirty="0"/>
            </a:br>
            <a:r>
              <a:rPr lang="en-US" altLang="zh-TW" dirty="0"/>
              <a:t>sum(time) as </a:t>
            </a:r>
            <a:r>
              <a:rPr lang="en-US" altLang="zh-TW" dirty="0" err="1"/>
              <a:t>totarea</a:t>
            </a:r>
            <a:r>
              <a:rPr lang="en-US" altLang="zh-TW" dirty="0"/>
              <a:t> format=comma15. label='Total Area'</a:t>
            </a:r>
            <a:br>
              <a:rPr lang="en-US" altLang="zh-TW" dirty="0"/>
            </a:br>
            <a:r>
              <a:rPr lang="en-US" altLang="zh-TW" dirty="0"/>
              <a:t>from sq1</a:t>
            </a:r>
            <a:br>
              <a:rPr lang="en-US" altLang="zh-TW" dirty="0"/>
            </a:br>
            <a:r>
              <a:rPr lang="en-US" altLang="zh-TW" dirty="0"/>
              <a:t>group by id;</a:t>
            </a:r>
            <a:br>
              <a:rPr lang="en-US" altLang="zh-TW" dirty="0"/>
            </a:br>
            <a:r>
              <a:rPr lang="en-US" altLang="zh-TW" dirty="0"/>
              <a:t>select *from sq2;</a:t>
            </a:r>
            <a:br>
              <a:rPr lang="en-US" altLang="zh-TW" dirty="0"/>
            </a:br>
            <a:r>
              <a:rPr lang="en-US" altLang="zh-TW" dirty="0" err="1"/>
              <a:t>proc</a:t>
            </a:r>
            <a:r>
              <a:rPr lang="en-US" altLang="zh-TW" dirty="0"/>
              <a:t> sort data=</a:t>
            </a:r>
            <a:r>
              <a:rPr lang="en-US" altLang="zh-TW" dirty="0" err="1"/>
              <a:t>rrr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by id;</a:t>
            </a:r>
            <a:br>
              <a:rPr lang="en-US" altLang="zh-TW" dirty="0"/>
            </a:br>
            <a:r>
              <a:rPr lang="en-US" altLang="zh-TW" dirty="0"/>
              <a:t>run;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755" y="122782"/>
            <a:ext cx="3973901" cy="6574110"/>
          </a:xfrm>
        </p:spPr>
      </p:pic>
    </p:spTree>
    <p:extLst>
      <p:ext uri="{BB962C8B-B14F-4D97-AF65-F5344CB8AC3E}">
        <p14:creationId xmlns:p14="http://schemas.microsoft.com/office/powerpoint/2010/main" val="5205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proc</a:t>
            </a:r>
            <a:r>
              <a:rPr lang="en-US" altLang="zh-TW" dirty="0"/>
              <a:t> print data=sq1;</a:t>
            </a:r>
            <a:br>
              <a:rPr lang="en-US" altLang="zh-TW" dirty="0"/>
            </a:br>
            <a:r>
              <a:rPr lang="en-US" altLang="zh-TW" dirty="0"/>
              <a:t>run;</a:t>
            </a:r>
            <a:br>
              <a:rPr lang="en-US" altLang="zh-TW" dirty="0"/>
            </a:br>
            <a:r>
              <a:rPr lang="en-US" altLang="zh-TW" dirty="0" err="1"/>
              <a:t>proc</a:t>
            </a:r>
            <a:r>
              <a:rPr lang="en-US" altLang="zh-TW" dirty="0"/>
              <a:t> means data=sq1 sum;</a:t>
            </a:r>
            <a:br>
              <a:rPr lang="en-US" altLang="zh-TW" dirty="0"/>
            </a:br>
            <a:r>
              <a:rPr lang="en-US" altLang="zh-TW" dirty="0"/>
              <a:t>class id;</a:t>
            </a:r>
            <a:br>
              <a:rPr lang="en-US" altLang="zh-TW" dirty="0"/>
            </a:b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sa</a:t>
            </a:r>
            <a:r>
              <a:rPr lang="en-US" altLang="zh-TW" dirty="0"/>
              <a:t> time;</a:t>
            </a:r>
            <a:br>
              <a:rPr lang="en-US" altLang="zh-TW" dirty="0"/>
            </a:br>
            <a:r>
              <a:rPr lang="en-US" altLang="zh-TW" dirty="0"/>
              <a:t>run;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49" y="220420"/>
            <a:ext cx="3540432" cy="6689831"/>
          </a:xfrm>
        </p:spPr>
      </p:pic>
      <p:sp>
        <p:nvSpPr>
          <p:cNvPr id="6" name="橢圓 5"/>
          <p:cNvSpPr/>
          <p:nvPr/>
        </p:nvSpPr>
        <p:spPr>
          <a:xfrm>
            <a:off x="8832513" y="857133"/>
            <a:ext cx="1550126" cy="400594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8832513" y="1430151"/>
            <a:ext cx="1550126" cy="400594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8761834" y="2003169"/>
            <a:ext cx="1550126" cy="400594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773575" y="2567113"/>
            <a:ext cx="1550126" cy="400594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84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err="1"/>
              <a:t>proc</a:t>
            </a:r>
            <a:r>
              <a:rPr lang="en-US" altLang="zh-TW" dirty="0"/>
              <a:t> </a:t>
            </a:r>
            <a:r>
              <a:rPr lang="en-US" altLang="zh-TW" b="1" dirty="0" err="1"/>
              <a:t>sql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create table sq1 as</a:t>
            </a:r>
            <a:br>
              <a:rPr lang="en-US" altLang="zh-TW" dirty="0"/>
            </a:br>
            <a:r>
              <a:rPr lang="en-US" altLang="zh-TW" dirty="0"/>
              <a:t>select id ,</a:t>
            </a:r>
            <a:r>
              <a:rPr lang="en-US" altLang="zh-TW" dirty="0" err="1"/>
              <a:t>sa</a:t>
            </a:r>
            <a:r>
              <a:rPr lang="en-US" altLang="zh-TW" dirty="0"/>
              <a:t> ,time from xxx;</a:t>
            </a:r>
            <a:br>
              <a:rPr lang="en-US" altLang="zh-TW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b="1" dirty="0" err="1"/>
              <a:t>proc</a:t>
            </a:r>
            <a:r>
              <a:rPr lang="en-US" altLang="zh-TW" dirty="0"/>
              <a:t> </a:t>
            </a:r>
            <a:r>
              <a:rPr lang="en-US" altLang="zh-TW" b="1" dirty="0"/>
              <a:t>print</a:t>
            </a:r>
            <a:r>
              <a:rPr lang="en-US" altLang="zh-TW" dirty="0"/>
              <a:t> data=sq1;</a:t>
            </a:r>
            <a:br>
              <a:rPr lang="en-US" altLang="zh-TW" dirty="0"/>
            </a:br>
            <a:r>
              <a:rPr lang="en-US" altLang="zh-TW" b="1" dirty="0"/>
              <a:t>run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765" y="227287"/>
            <a:ext cx="1464252" cy="6332164"/>
          </a:xfrm>
        </p:spPr>
      </p:pic>
      <p:sp>
        <p:nvSpPr>
          <p:cNvPr id="7" name="橢圓 6"/>
          <p:cNvSpPr/>
          <p:nvPr/>
        </p:nvSpPr>
        <p:spPr>
          <a:xfrm>
            <a:off x="6592389" y="139337"/>
            <a:ext cx="1968137" cy="470263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3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data</a:t>
            </a:r>
            <a:r>
              <a:rPr lang="en-US" altLang="zh-TW" dirty="0"/>
              <a:t> data1;</a:t>
            </a:r>
            <a:br>
              <a:rPr lang="en-US" altLang="zh-TW" dirty="0"/>
            </a:br>
            <a:r>
              <a:rPr lang="en-US" altLang="zh-TW" dirty="0"/>
              <a:t>set xxx(keep= id </a:t>
            </a:r>
            <a:r>
              <a:rPr lang="en-US" altLang="zh-TW" dirty="0" err="1"/>
              <a:t>sa</a:t>
            </a:r>
            <a:r>
              <a:rPr lang="en-US" altLang="zh-TW" dirty="0"/>
              <a:t> time) ;</a:t>
            </a:r>
            <a:br>
              <a:rPr lang="en-US" altLang="zh-TW" dirty="0"/>
            </a:br>
            <a:r>
              <a:rPr lang="en-US" altLang="zh-TW" b="1" dirty="0"/>
              <a:t>run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b="1" dirty="0" err="1"/>
              <a:t>proc</a:t>
            </a:r>
            <a:r>
              <a:rPr lang="en-US" altLang="zh-TW" dirty="0"/>
              <a:t> </a:t>
            </a:r>
            <a:r>
              <a:rPr lang="en-US" altLang="zh-TW" b="1" dirty="0"/>
              <a:t>print</a:t>
            </a:r>
            <a:r>
              <a:rPr lang="en-US" altLang="zh-TW" dirty="0"/>
              <a:t> data=data1;</a:t>
            </a:r>
            <a:br>
              <a:rPr lang="en-US" altLang="zh-TW" dirty="0"/>
            </a:br>
            <a:r>
              <a:rPr lang="en-US" altLang="zh-TW" b="1" dirty="0"/>
              <a:t>run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331" y="218579"/>
            <a:ext cx="1464252" cy="6332164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6592389" y="139337"/>
            <a:ext cx="1968137" cy="470263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7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err="1"/>
              <a:t>proc</a:t>
            </a:r>
            <a:r>
              <a:rPr lang="en-US" altLang="zh-TW" dirty="0"/>
              <a:t> </a:t>
            </a:r>
            <a:r>
              <a:rPr lang="en-US" altLang="zh-TW" b="1" dirty="0" err="1"/>
              <a:t>sql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insert into sq1</a:t>
            </a:r>
            <a:br>
              <a:rPr lang="en-US" altLang="zh-TW" dirty="0"/>
            </a:br>
            <a:r>
              <a:rPr lang="en-US" altLang="zh-TW" dirty="0"/>
              <a:t>set id="</a:t>
            </a:r>
            <a:r>
              <a:rPr lang="en-US" altLang="zh-TW" dirty="0" err="1"/>
              <a:t>hh</a:t>
            </a:r>
            <a:r>
              <a:rPr lang="en-US" altLang="zh-TW" dirty="0"/>
              <a:t>" ,</a:t>
            </a:r>
            <a:r>
              <a:rPr lang="en-US" altLang="zh-TW" dirty="0" err="1"/>
              <a:t>sa</a:t>
            </a:r>
            <a:r>
              <a:rPr lang="en-US" altLang="zh-TW" dirty="0"/>
              <a:t>=</a:t>
            </a:r>
            <a:r>
              <a:rPr lang="en-US" altLang="zh-TW" b="1" dirty="0"/>
              <a:t>2</a:t>
            </a:r>
            <a:r>
              <a:rPr lang="en-US" altLang="zh-TW" dirty="0"/>
              <a:t> ,time=</a:t>
            </a:r>
            <a:r>
              <a:rPr lang="en-US" altLang="zh-TW" b="1" dirty="0"/>
              <a:t>10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b="1" dirty="0" err="1"/>
              <a:t>proc</a:t>
            </a:r>
            <a:r>
              <a:rPr lang="en-US" altLang="zh-TW" dirty="0"/>
              <a:t> </a:t>
            </a:r>
            <a:r>
              <a:rPr lang="en-US" altLang="zh-TW" b="1" dirty="0" err="1"/>
              <a:t>sql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insert into sq1</a:t>
            </a:r>
            <a:br>
              <a:rPr lang="en-US" altLang="zh-TW" dirty="0"/>
            </a:br>
            <a:r>
              <a:rPr lang="en-US" altLang="zh-TW" dirty="0"/>
              <a:t>values ("</a:t>
            </a:r>
            <a:r>
              <a:rPr lang="en-US" altLang="zh-TW" dirty="0" err="1"/>
              <a:t>jj</a:t>
            </a:r>
            <a:r>
              <a:rPr lang="en-US" altLang="zh-TW" dirty="0"/>
              <a:t>", </a:t>
            </a:r>
            <a:r>
              <a:rPr lang="en-US" altLang="zh-TW" b="1" dirty="0"/>
              <a:t>2</a:t>
            </a:r>
            <a:r>
              <a:rPr lang="en-US" altLang="zh-TW" dirty="0"/>
              <a:t> , </a:t>
            </a:r>
            <a:r>
              <a:rPr lang="en-US" altLang="zh-TW" b="1" dirty="0"/>
              <a:t>10</a:t>
            </a:r>
            <a:r>
              <a:rPr lang="en-US" altLang="zh-TW" dirty="0"/>
              <a:t>);</a:t>
            </a:r>
            <a:br>
              <a:rPr lang="en-US" altLang="zh-TW" dirty="0"/>
            </a:br>
            <a:r>
              <a:rPr lang="en-US" altLang="zh-TW" b="1" dirty="0" err="1"/>
              <a:t>proc</a:t>
            </a:r>
            <a:r>
              <a:rPr lang="en-US" altLang="zh-TW" dirty="0"/>
              <a:t> </a:t>
            </a:r>
            <a:r>
              <a:rPr lang="en-US" altLang="zh-TW" b="1" dirty="0"/>
              <a:t>print</a:t>
            </a:r>
            <a:r>
              <a:rPr lang="en-US" altLang="zh-TW" dirty="0"/>
              <a:t> data=sq1;</a:t>
            </a:r>
            <a:br>
              <a:rPr lang="en-US" altLang="zh-TW" dirty="0"/>
            </a:br>
            <a:r>
              <a:rPr lang="en-US" altLang="zh-TW" b="1" dirty="0"/>
              <a:t>run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32" y="609600"/>
            <a:ext cx="2322717" cy="5551458"/>
          </a:xfrm>
        </p:spPr>
      </p:pic>
      <p:sp>
        <p:nvSpPr>
          <p:cNvPr id="5" name="橢圓 4"/>
          <p:cNvSpPr/>
          <p:nvPr/>
        </p:nvSpPr>
        <p:spPr>
          <a:xfrm>
            <a:off x="6174377" y="4902926"/>
            <a:ext cx="3030583" cy="1680754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63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28738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data</a:t>
            </a:r>
            <a:r>
              <a:rPr lang="en-US" altLang="zh-TW" dirty="0"/>
              <a:t> ccc;</a:t>
            </a:r>
            <a:br>
              <a:rPr lang="en-US" altLang="zh-TW" dirty="0"/>
            </a:br>
            <a:r>
              <a:rPr lang="en-US" altLang="zh-TW" dirty="0"/>
              <a:t>input id$ </a:t>
            </a:r>
            <a:r>
              <a:rPr lang="en-US" altLang="zh-TW" dirty="0" err="1"/>
              <a:t>sa</a:t>
            </a:r>
            <a:r>
              <a:rPr lang="en-US" altLang="zh-TW" dirty="0"/>
              <a:t> time;</a:t>
            </a:r>
            <a:br>
              <a:rPr lang="en-US" altLang="zh-TW" dirty="0"/>
            </a:br>
            <a:r>
              <a:rPr lang="en-US" altLang="zh-TW" dirty="0"/>
              <a:t>cards;</a:t>
            </a:r>
            <a:br>
              <a:rPr lang="en-US" altLang="zh-TW" dirty="0"/>
            </a:br>
            <a:r>
              <a:rPr lang="en-US" altLang="zh-TW" dirty="0" err="1"/>
              <a:t>hh</a:t>
            </a:r>
            <a:r>
              <a:rPr lang="en-US" altLang="zh-TW" dirty="0"/>
              <a:t> 2 10</a:t>
            </a:r>
            <a:br>
              <a:rPr lang="en-US" altLang="zh-TW" dirty="0"/>
            </a:br>
            <a:r>
              <a:rPr lang="en-US" altLang="zh-TW" dirty="0" err="1"/>
              <a:t>jj</a:t>
            </a:r>
            <a:r>
              <a:rPr lang="en-US" altLang="zh-TW" dirty="0"/>
              <a:t>  2  10</a:t>
            </a:r>
            <a:br>
              <a:rPr lang="en-US" altLang="zh-TW" dirty="0"/>
            </a:b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b="1" dirty="0"/>
              <a:t>run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b="1" dirty="0" err="1"/>
              <a:t>proc</a:t>
            </a:r>
            <a:r>
              <a:rPr lang="en-US" altLang="zh-TW" dirty="0"/>
              <a:t> </a:t>
            </a:r>
            <a:r>
              <a:rPr lang="en-US" altLang="zh-TW" b="1" dirty="0"/>
              <a:t>print</a:t>
            </a:r>
            <a:r>
              <a:rPr lang="en-US" altLang="zh-TW" dirty="0"/>
              <a:t> data=ccc;</a:t>
            </a:r>
            <a:br>
              <a:rPr lang="en-US" altLang="zh-TW" dirty="0"/>
            </a:br>
            <a:r>
              <a:rPr lang="en-US" altLang="zh-TW" b="1" dirty="0"/>
              <a:t>run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b="1" dirty="0"/>
              <a:t>data</a:t>
            </a:r>
            <a:r>
              <a:rPr lang="en-US" altLang="zh-TW" dirty="0"/>
              <a:t> data1;</a:t>
            </a:r>
            <a:br>
              <a:rPr lang="en-US" altLang="zh-TW" dirty="0"/>
            </a:br>
            <a:r>
              <a:rPr lang="en-US" altLang="zh-TW" dirty="0"/>
              <a:t>set data1 ccc;</a:t>
            </a:r>
            <a:br>
              <a:rPr lang="en-US" altLang="zh-TW" dirty="0"/>
            </a:br>
            <a:r>
              <a:rPr lang="en-US" altLang="zh-TW" b="1" dirty="0" err="1"/>
              <a:t>proc</a:t>
            </a:r>
            <a:r>
              <a:rPr lang="en-US" altLang="zh-TW" dirty="0"/>
              <a:t> </a:t>
            </a:r>
            <a:r>
              <a:rPr lang="en-US" altLang="zh-TW" b="1" dirty="0"/>
              <a:t>print</a:t>
            </a:r>
            <a:r>
              <a:rPr lang="en-US" altLang="zh-TW" dirty="0"/>
              <a:t> data=data1;</a:t>
            </a:r>
            <a:br>
              <a:rPr lang="en-US" altLang="zh-TW" dirty="0"/>
            </a:br>
            <a:r>
              <a:rPr lang="en-US" altLang="zh-TW" b="1" dirty="0"/>
              <a:t>run</a:t>
            </a:r>
            <a:r>
              <a:rPr lang="en-US" altLang="zh-TW" dirty="0"/>
              <a:t>;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965" y="287383"/>
            <a:ext cx="2413069" cy="5943599"/>
          </a:xfrm>
        </p:spPr>
      </p:pic>
      <p:sp>
        <p:nvSpPr>
          <p:cNvPr id="5" name="橢圓 4"/>
          <p:cNvSpPr/>
          <p:nvPr/>
        </p:nvSpPr>
        <p:spPr>
          <a:xfrm>
            <a:off x="6174377" y="4902926"/>
            <a:ext cx="3030583" cy="1680754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0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proc</a:t>
            </a:r>
            <a:r>
              <a:rPr lang="en-US" altLang="zh-TW" dirty="0"/>
              <a:t> </a:t>
            </a:r>
            <a:r>
              <a:rPr lang="en-US" altLang="zh-TW" dirty="0" err="1"/>
              <a:t>sql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insert into sq1</a:t>
            </a:r>
            <a:br>
              <a:rPr lang="en-US" altLang="zh-TW" dirty="0"/>
            </a:br>
            <a:r>
              <a:rPr lang="en-US" altLang="zh-TW" dirty="0"/>
              <a:t>select id, </a:t>
            </a:r>
            <a:r>
              <a:rPr lang="en-US" altLang="zh-TW" dirty="0" err="1"/>
              <a:t>sa</a:t>
            </a:r>
            <a:r>
              <a:rPr lang="en-US" altLang="zh-TW" dirty="0"/>
              <a:t>, time</a:t>
            </a:r>
            <a:br>
              <a:rPr lang="en-US" altLang="zh-TW" dirty="0"/>
            </a:br>
            <a:r>
              <a:rPr lang="en-US" altLang="zh-TW" dirty="0"/>
              <a:t>from xxx</a:t>
            </a:r>
            <a:br>
              <a:rPr lang="en-US" altLang="zh-TW" dirty="0"/>
            </a:br>
            <a:r>
              <a:rPr lang="en-US" altLang="zh-TW" dirty="0"/>
              <a:t>where time&gt;=100;</a:t>
            </a:r>
            <a:br>
              <a:rPr lang="en-US" altLang="zh-TW" dirty="0"/>
            </a:br>
            <a:r>
              <a:rPr lang="en-US" altLang="zh-TW" dirty="0" err="1"/>
              <a:t>proc</a:t>
            </a:r>
            <a:r>
              <a:rPr lang="en-US" altLang="zh-TW" dirty="0"/>
              <a:t> print data=sq1;</a:t>
            </a:r>
            <a:br>
              <a:rPr lang="en-US" altLang="zh-TW" dirty="0"/>
            </a:br>
            <a:r>
              <a:rPr lang="en-US" altLang="zh-TW" dirty="0"/>
              <a:t>run;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022" y="235994"/>
            <a:ext cx="2420589" cy="6369237"/>
          </a:xfrm>
        </p:spPr>
      </p:pic>
      <p:sp>
        <p:nvSpPr>
          <p:cNvPr id="5" name="橢圓 4"/>
          <p:cNvSpPr/>
          <p:nvPr/>
        </p:nvSpPr>
        <p:spPr>
          <a:xfrm>
            <a:off x="7889966" y="113211"/>
            <a:ext cx="836023" cy="665334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9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ccc;</a:t>
            </a:r>
            <a:br>
              <a:rPr lang="en-US" altLang="zh-TW" dirty="0"/>
            </a:br>
            <a:r>
              <a:rPr lang="en-US" altLang="zh-TW" dirty="0"/>
              <a:t>set xxx(keep=id </a:t>
            </a:r>
            <a:r>
              <a:rPr lang="en-US" altLang="zh-TW" dirty="0" err="1"/>
              <a:t>sa</a:t>
            </a:r>
            <a:r>
              <a:rPr lang="en-US" altLang="zh-TW" dirty="0"/>
              <a:t> time);</a:t>
            </a:r>
            <a:br>
              <a:rPr lang="en-US" altLang="zh-TW" dirty="0"/>
            </a:br>
            <a:r>
              <a:rPr lang="en-US" altLang="zh-TW" dirty="0"/>
              <a:t>where time&gt;=100;</a:t>
            </a:r>
            <a:br>
              <a:rPr lang="en-US" altLang="zh-TW" dirty="0"/>
            </a:br>
            <a:r>
              <a:rPr lang="en-US" altLang="zh-TW" dirty="0"/>
              <a:t>run;</a:t>
            </a:r>
            <a:br>
              <a:rPr lang="en-US" altLang="zh-TW" dirty="0"/>
            </a:br>
            <a:r>
              <a:rPr lang="en-US" altLang="zh-TW" dirty="0"/>
              <a:t>data data1;</a:t>
            </a:r>
            <a:br>
              <a:rPr lang="en-US" altLang="zh-TW" dirty="0"/>
            </a:br>
            <a:r>
              <a:rPr lang="en-US" altLang="zh-TW" dirty="0"/>
              <a:t>set data1 ccc;</a:t>
            </a:r>
            <a:br>
              <a:rPr lang="en-US" altLang="zh-TW" dirty="0"/>
            </a:br>
            <a:r>
              <a:rPr lang="en-US" altLang="zh-TW" dirty="0"/>
              <a:t>run;</a:t>
            </a:r>
            <a:br>
              <a:rPr lang="en-US" altLang="zh-TW" dirty="0"/>
            </a:br>
            <a:r>
              <a:rPr lang="en-US" altLang="zh-TW" dirty="0" err="1"/>
              <a:t>proc</a:t>
            </a:r>
            <a:r>
              <a:rPr lang="en-US" altLang="zh-TW" dirty="0"/>
              <a:t> print data=data1;</a:t>
            </a:r>
            <a:br>
              <a:rPr lang="en-US" altLang="zh-TW" dirty="0"/>
            </a:br>
            <a:r>
              <a:rPr lang="en-US" altLang="zh-TW" dirty="0"/>
              <a:t>run;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48" y="331788"/>
            <a:ext cx="2472841" cy="636923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7889966" y="113211"/>
            <a:ext cx="836023" cy="665334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5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proc</a:t>
            </a:r>
            <a:r>
              <a:rPr lang="en-US" altLang="zh-TW" dirty="0"/>
              <a:t> </a:t>
            </a:r>
            <a:r>
              <a:rPr lang="en-US" altLang="zh-TW" dirty="0" err="1"/>
              <a:t>sql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en-US" altLang="zh-TW" dirty="0"/>
              <a:t>update sq1</a:t>
            </a:r>
            <a:br>
              <a:rPr lang="en-US" altLang="zh-TW" dirty="0"/>
            </a:br>
            <a:r>
              <a:rPr lang="en-US" altLang="zh-TW" dirty="0"/>
              <a:t>set time=time*100;</a:t>
            </a:r>
            <a:br>
              <a:rPr lang="en-US" altLang="zh-TW" dirty="0"/>
            </a:br>
            <a:r>
              <a:rPr lang="en-US" altLang="zh-TW" dirty="0"/>
              <a:t>select * from sq1;</a:t>
            </a:r>
            <a:br>
              <a:rPr lang="en-US" altLang="zh-TW" dirty="0"/>
            </a:br>
            <a:r>
              <a:rPr lang="en-US" altLang="zh-TW" dirty="0"/>
              <a:t>run;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60" y="185640"/>
            <a:ext cx="3416373" cy="6508489"/>
          </a:xfrm>
        </p:spPr>
      </p:pic>
      <p:sp>
        <p:nvSpPr>
          <p:cNvPr id="5" name="橢圓 4"/>
          <p:cNvSpPr/>
          <p:nvPr/>
        </p:nvSpPr>
        <p:spPr>
          <a:xfrm>
            <a:off x="7463246" y="95793"/>
            <a:ext cx="1576251" cy="665334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7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67</Words>
  <Application>Microsoft Office PowerPoint</Application>
  <PresentationFormat>寬螢幕</PresentationFormat>
  <Paragraphs>22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微軟正黑體</vt:lpstr>
      <vt:lpstr>Arial</vt:lpstr>
      <vt:lpstr>Trebuchet MS</vt:lpstr>
      <vt:lpstr>Wingdings 3</vt:lpstr>
      <vt:lpstr>多面向</vt:lpstr>
      <vt:lpstr>Sql第四章</vt:lpstr>
      <vt:lpstr>data xxx; infile "C:\Users\MATH\Desktop\ 新增資料夾\heart.dat" firstobs=2; input id $ sa  time  sv1  hr1 fbf1 map1  sv2  hr2  fbf2 map2; run; proc print data=xxx; run;</vt:lpstr>
      <vt:lpstr>proc sql; create table sq1 as select id ,sa ,time from xxx;  proc print data=sq1; run;</vt:lpstr>
      <vt:lpstr>data data1; set xxx(keep= id sa time) ; run; proc print data=data1; run;</vt:lpstr>
      <vt:lpstr>proc sql; insert into sq1 set id="hh" ,sa=2 ,time=10; proc sql; insert into sq1 values ("jj", 2 , 10); proc print data=sq1; run;</vt:lpstr>
      <vt:lpstr>data ccc; input id$ sa time; cards; hh 2 10 jj  2  10 ; run; proc print data=ccc; run; data data1; set data1 ccc; proc print data=data1; run;</vt:lpstr>
      <vt:lpstr>proc sql; insert into sq1 select id, sa, time from xxx where time&gt;=100; proc print data=sq1; run; </vt:lpstr>
      <vt:lpstr>data ccc; set xxx(keep=id sa time); where time&gt;=100; run; data data1; set data1 ccc; run; proc print data=data1; run;</vt:lpstr>
      <vt:lpstr>proc sql; update sq1 set time=time*100; select * from sq1; run;</vt:lpstr>
      <vt:lpstr>data data1; set xxx(keep=id sa time); time=time*100; proc print data=data1; run;</vt:lpstr>
      <vt:lpstr>proc sql; update sq1 set time=11111 where id="ht1"; select * from sq1;</vt:lpstr>
      <vt:lpstr>data data1; set data1; if id="ht1" then time=11111; run; proc print data=data1; run;</vt:lpstr>
      <vt:lpstr>proc sql; delete  from sq1 where id="ht1"; select * from sq1;</vt:lpstr>
      <vt:lpstr>data data1; set data1; if id="ht1" then delete; proc print data=data1; run;</vt:lpstr>
      <vt:lpstr>proc sql; alter table sq1 add density num label= "Population Density";  proc sql; select * from sq1;</vt:lpstr>
      <vt:lpstr>data ccc; input pppp; cards;   ; run; data data1; merge data1 ccc; proc print data=data1; run;</vt:lpstr>
      <vt:lpstr>proc sql; update sq1 set density=time/sa; select * from sq1;</vt:lpstr>
      <vt:lpstr>data rrr; set data1; pppp=time/sa; run; proc print data=rrr; run;</vt:lpstr>
      <vt:lpstr>proc sql; alter table sq1 modify id char(60) format=$60.; update sq1 set id='aaaaaaaaaaaaaaa'||id; select id from sq1;</vt:lpstr>
      <vt:lpstr>data rrr; length id $15.; set data1; id='aaaaaaaaaa'||id; proc print data=rrr; var id; run;</vt:lpstr>
      <vt:lpstr>proc sql; create view sq2 as select id, sum(sa) as totpop format=comma15. label='Total Populatio', sum(time) as totarea format=comma15. label='Total Area' from sq1 group by id; select *from sq2; proc sort data=rrr; by id; run;</vt:lpstr>
      <vt:lpstr>proc print data=sq1; run; proc means data=sq1 sum; class id; var sa time; run;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MATH</dc:creator>
  <cp:lastModifiedBy>MATH</cp:lastModifiedBy>
  <cp:revision>7</cp:revision>
  <dcterms:created xsi:type="dcterms:W3CDTF">2015-04-08T02:23:14Z</dcterms:created>
  <dcterms:modified xsi:type="dcterms:W3CDTF">2015-04-08T03:31:42Z</dcterms:modified>
</cp:coreProperties>
</file>