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7000-9AFC-4094-940B-F4730318E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5E1AF-1BFA-4CDC-AEC9-B61EE13EA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4B2FB-62C6-4709-8060-70F69CA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5C3B-4911-4DCD-98E4-92DF9CE1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D54C-FE5E-4920-84FF-F20DCF41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80DC-4584-4E7F-A75A-251ED4D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43AD-7739-43E9-AC31-0F9CFFC45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64B9-28AA-4C6D-B19D-62A5ED64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E785-8A66-429D-B189-CC8F6BAD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6144-1AC3-4556-8EDA-52AC6F1C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EA1B3-D241-417C-8EC4-22901D31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660EE-17F5-40EE-BBA1-FD9FC1A1C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A7A7-0017-45B7-843E-56E8616B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7DAB-7E92-46B9-AE92-7F77A103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73F5-9E06-4C28-BBA9-6EC8269F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CF78-A573-4765-9417-7FB640D2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0756-2B8B-43C4-B5AB-DD5B6980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D489-4B85-430E-82C0-4B08DB85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F0-F014-4D0D-BD82-B259EA6D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2F61-6CA6-4074-936F-AF424C8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5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8DD6-DD19-46C8-807D-3B2F7114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B209-C154-4460-A7F9-99343A04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D2501-2FB3-4923-9225-93DBAFC7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78F1-14E5-4F27-AD30-54411E69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5E42-2142-4327-A602-E1C6280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0270-DEAA-46D5-9167-D0935165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9F5C-3206-4231-A36E-E30DA43C5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5CB9-1B2E-40B0-B6AF-62170C87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2B70-9315-48CD-A1D9-72848AE1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98D6-E1C5-4B26-A715-4FB1ADC9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18D8-D59A-4E87-BE2F-BC9E245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F7E1-AC60-4C48-8F5B-EF2246F8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375A-545C-430C-A4A0-A7F26974D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B232-C9A3-44C6-BDD9-E6CDB4D7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F8EEC-E8F6-44FD-84AF-573EF671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1B12A-5F96-4069-B4E4-645E6EF10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09D38-44D8-4935-9D11-F2412A93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8070B-98DD-4717-A181-06D251AF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D3049-14DD-4A4E-8CB0-BA0A5897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05A1-9C68-4721-9FCC-130F9CF7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8A3E-E358-4434-995C-2B1F1649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684CF-71B4-48A3-AB68-6A62DBE1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048F8-3BB8-47AA-9918-1283BF18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3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79B77-0652-445E-B2BD-D658B335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7FB23-9F00-4C31-A48A-2F9E6405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6AFF0-2461-443E-916A-DA632F3F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EA5D-5EB3-4CCF-9BA7-CE461C33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E612-D1F7-4522-AF63-77FA1F3B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5D408-CF73-4690-BA56-46029536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E8C2C-DCD2-4C02-B6FB-DE851549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C44D9-32B6-404C-83A4-22E21EBD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67E2E-5CC1-4200-B08E-B15E2E76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13F1-F24E-4284-AFB0-E757DD5C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1EF53-F4E9-4D15-BECC-B08DEC067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108C6-5F50-42FB-A08C-93912A04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7A09-BB97-4ABD-8A64-60DC9340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C4035-6F3F-4AC7-AD34-3E543978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76AB-193F-4DFD-A12E-ADD08D09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589A8-A070-4A53-9537-CCE8449D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7A7D-048D-4203-B6B9-C5556E0B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1B05-3C73-4125-850D-A9580DE69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D554-3EF7-45B3-A99E-663BE6A58AB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5147-4531-48ED-8C6E-03940B8F9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D991-6869-4E50-83F8-497299A25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8E98-1CC8-4BA2-89DD-716ECBB2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4">
            <a:extLst>
              <a:ext uri="{FF2B5EF4-FFF2-40B4-BE49-F238E27FC236}">
                <a16:creationId xmlns:a16="http://schemas.microsoft.com/office/drawing/2014/main" id="{5705803E-C437-42ED-9E0D-4E64B3C6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kern="1200" dirty="0">
                <a:latin typeface="+mj-lt"/>
                <a:ea typeface="+mj-ea"/>
                <a:cs typeface="+mj-cs"/>
              </a:rPr>
              <a:t>Data Stream Pipeline Project</a:t>
            </a:r>
            <a:br>
              <a:rPr lang="en-US" sz="5600" kern="1200" dirty="0">
                <a:latin typeface="+mj-lt"/>
                <a:ea typeface="+mj-ea"/>
                <a:cs typeface="+mj-cs"/>
              </a:rPr>
            </a:br>
            <a:endParaRPr lang="en-US" sz="5600" b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ubtitle 15">
            <a:extLst>
              <a:ext uri="{FF2B5EF4-FFF2-40B4-BE49-F238E27FC236}">
                <a16:creationId xmlns:a16="http://schemas.microsoft.com/office/drawing/2014/main" id="{3741FB10-F256-4382-9113-5EE8EEE6D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u="sng"/>
              <a:t>Author name</a:t>
            </a:r>
            <a:r>
              <a:rPr lang="en-US" sz="1500"/>
              <a:t>: Hamza Rakkabi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u="sng"/>
              <a:t>Author title</a:t>
            </a:r>
            <a:r>
              <a:rPr lang="en-US" sz="1500"/>
              <a:t>: Software Test and Automation Engineer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u="sng"/>
              <a:t>Company</a:t>
            </a:r>
            <a:r>
              <a:rPr lang="en-US" sz="1500"/>
              <a:t>: STMicroelectronics Morocco</a:t>
            </a:r>
            <a:endParaRPr lang="en-US" sz="1500" u="sng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u="sng"/>
              <a:t>Publication date</a:t>
            </a:r>
            <a:r>
              <a:rPr lang="en-US" sz="1500"/>
              <a:t>: 3/7/2022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538F58-78BA-486E-B256-24B8C264715A}"/>
              </a:ext>
            </a:extLst>
          </p:cNvPr>
          <p:cNvSpPr/>
          <p:nvPr/>
        </p:nvSpPr>
        <p:spPr>
          <a:xfrm>
            <a:off x="9968777" y="3881888"/>
            <a:ext cx="1940419" cy="2457822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552B60-F156-4B86-94C4-80E724B2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901" y="4725260"/>
            <a:ext cx="1330515" cy="1162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89E06E-45DB-4FC9-9EC6-A4CF9C6B8807}"/>
              </a:ext>
            </a:extLst>
          </p:cNvPr>
          <p:cNvSpPr/>
          <p:nvPr/>
        </p:nvSpPr>
        <p:spPr>
          <a:xfrm>
            <a:off x="3995583" y="3883496"/>
            <a:ext cx="5090312" cy="245782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8E483F-687F-4859-A8E3-E99E2828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95" y="4268419"/>
            <a:ext cx="3681488" cy="1316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21675A-FF62-4DA9-BB17-1B94B106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602" y="4056199"/>
            <a:ext cx="506676" cy="463439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19B82-96A5-4B51-8B60-A680E29B6ADE}"/>
              </a:ext>
            </a:extLst>
          </p:cNvPr>
          <p:cNvSpPr/>
          <p:nvPr/>
        </p:nvSpPr>
        <p:spPr>
          <a:xfrm>
            <a:off x="342623" y="3883498"/>
            <a:ext cx="2773823" cy="2457822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FB2378-122E-4F51-A57D-16D0832F9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1" y="5275572"/>
            <a:ext cx="1643138" cy="511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258BD8C-295E-4E81-BB49-F321A1AD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9084" y="6580128"/>
            <a:ext cx="411004" cy="292554"/>
          </a:xfrm>
        </p:spPr>
        <p:txBody>
          <a:bodyPr/>
          <a:lstStyle/>
          <a:p>
            <a:fld id="{62A42E78-4FE3-4E16-9FB9-64A349BFE3FC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BF1A2-15F0-49A2-9B36-5CEFE4A382DE}"/>
              </a:ext>
            </a:extLst>
          </p:cNvPr>
          <p:cNvSpPr txBox="1"/>
          <p:nvPr/>
        </p:nvSpPr>
        <p:spPr>
          <a:xfrm>
            <a:off x="221829" y="1494136"/>
            <a:ext cx="11776207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 is originally a coding assignment which help to build a simple data “pipeline” from 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Extracts JSON data from a </a:t>
            </a:r>
            <a:r>
              <a:rPr lang="en-US" sz="1400" i="1" dirty="0" err="1"/>
              <a:t>ReST</a:t>
            </a:r>
            <a:r>
              <a:rPr lang="en-US" sz="1400" i="1" dirty="0"/>
              <a:t> API</a:t>
            </a:r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Transforms the data</a:t>
            </a:r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lnSpc>
                <a:spcPts val="18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Stores the data and performs a simple evaluation on that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82305-F2F8-4188-A3B6-EC91535AE8CA}"/>
              </a:ext>
            </a:extLst>
          </p:cNvPr>
          <p:cNvSpPr txBox="1"/>
          <p:nvPr/>
        </p:nvSpPr>
        <p:spPr>
          <a:xfrm>
            <a:off x="221829" y="1026196"/>
            <a:ext cx="671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purpose and workflow:</a:t>
            </a:r>
            <a:endParaRPr lang="en-IN" sz="1700" dirty="0"/>
          </a:p>
        </p:txBody>
      </p:sp>
      <p:sp>
        <p:nvSpPr>
          <p:cNvPr id="20" name="Folded Corner 10">
            <a:extLst>
              <a:ext uri="{FF2B5EF4-FFF2-40B4-BE49-F238E27FC236}">
                <a16:creationId xmlns:a16="http://schemas.microsoft.com/office/drawing/2014/main" id="{B3976EC5-058A-4B23-B182-EA6B9C5AF478}"/>
              </a:ext>
            </a:extLst>
          </p:cNvPr>
          <p:cNvSpPr/>
          <p:nvPr/>
        </p:nvSpPr>
        <p:spPr>
          <a:xfrm>
            <a:off x="10467777" y="5819662"/>
            <a:ext cx="1087379" cy="26279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1200" b="1" dirty="0">
                <a:solidFill>
                  <a:schemeClr val="tx1"/>
                </a:solidFill>
              </a:rPr>
              <a:t>Saved 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27C17-C85B-44C6-A5AE-4B652A5DA223}"/>
              </a:ext>
            </a:extLst>
          </p:cNvPr>
          <p:cNvSpPr/>
          <p:nvPr/>
        </p:nvSpPr>
        <p:spPr>
          <a:xfrm>
            <a:off x="1297883" y="3422422"/>
            <a:ext cx="1036958" cy="25647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fr-FR" sz="1400" b="1" dirty="0"/>
              <a:t>INPUT</a:t>
            </a:r>
            <a:endParaRPr lang="en-US" sz="1400" b="1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33178-3AEA-4F53-9923-8AC4E85C6998}"/>
              </a:ext>
            </a:extLst>
          </p:cNvPr>
          <p:cNvSpPr/>
          <p:nvPr/>
        </p:nvSpPr>
        <p:spPr>
          <a:xfrm>
            <a:off x="5809542" y="3411517"/>
            <a:ext cx="1413100" cy="23862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fr-FR" sz="1400" b="1" dirty="0"/>
              <a:t>PROCESSING</a:t>
            </a:r>
            <a:endParaRPr lang="en-US" sz="1400" b="1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9F5D30-F1BD-4D1A-B8F8-22F08842E301}"/>
              </a:ext>
            </a:extLst>
          </p:cNvPr>
          <p:cNvSpPr/>
          <p:nvPr/>
        </p:nvSpPr>
        <p:spPr>
          <a:xfrm>
            <a:off x="10419736" y="3470313"/>
            <a:ext cx="1036958" cy="25647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fr-FR" sz="1400" b="1" dirty="0"/>
              <a:t>OUTPUT</a:t>
            </a:r>
            <a:endParaRPr lang="en-US" sz="1400" b="1" dirty="0" err="1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916F0F-82FD-4359-8A5E-2818D4050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1" y="4467470"/>
            <a:ext cx="1643138" cy="511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Folded Corner 10">
            <a:extLst>
              <a:ext uri="{FF2B5EF4-FFF2-40B4-BE49-F238E27FC236}">
                <a16:creationId xmlns:a16="http://schemas.microsoft.com/office/drawing/2014/main" id="{4B36A32A-AEB2-412D-91DC-7DD31C137033}"/>
              </a:ext>
            </a:extLst>
          </p:cNvPr>
          <p:cNvSpPr/>
          <p:nvPr/>
        </p:nvSpPr>
        <p:spPr>
          <a:xfrm>
            <a:off x="1127626" y="4903587"/>
            <a:ext cx="1232852" cy="26007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1200" b="1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28" name="Folded Corner 10">
            <a:extLst>
              <a:ext uri="{FF2B5EF4-FFF2-40B4-BE49-F238E27FC236}">
                <a16:creationId xmlns:a16="http://schemas.microsoft.com/office/drawing/2014/main" id="{4FA1D3BD-1F84-48F5-85A7-109632C8C152}"/>
              </a:ext>
            </a:extLst>
          </p:cNvPr>
          <p:cNvSpPr/>
          <p:nvPr/>
        </p:nvSpPr>
        <p:spPr>
          <a:xfrm>
            <a:off x="1107155" y="5698430"/>
            <a:ext cx="1232852" cy="26007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1200" b="1" dirty="0">
                <a:solidFill>
                  <a:schemeClr val="tx1"/>
                </a:solidFill>
              </a:rPr>
              <a:t>Category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86D4E55-7A00-42A3-A4E0-818DE772E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19" y="4007880"/>
            <a:ext cx="507021" cy="511759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C01A7DBD-98A9-437A-8749-5EC3257042EC}"/>
              </a:ext>
            </a:extLst>
          </p:cNvPr>
          <p:cNvSpPr/>
          <p:nvPr/>
        </p:nvSpPr>
        <p:spPr>
          <a:xfrm rot="16200000">
            <a:off x="9314986" y="4787623"/>
            <a:ext cx="511759" cy="49113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1" name="Folded Corner 10">
            <a:extLst>
              <a:ext uri="{FF2B5EF4-FFF2-40B4-BE49-F238E27FC236}">
                <a16:creationId xmlns:a16="http://schemas.microsoft.com/office/drawing/2014/main" id="{3EA11920-8CAD-48C0-A543-6829628D6F0C}"/>
              </a:ext>
            </a:extLst>
          </p:cNvPr>
          <p:cNvSpPr/>
          <p:nvPr/>
        </p:nvSpPr>
        <p:spPr>
          <a:xfrm>
            <a:off x="4251035" y="5850595"/>
            <a:ext cx="1904175" cy="26279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1200" b="1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32" name="Folded Corner 10">
            <a:extLst>
              <a:ext uri="{FF2B5EF4-FFF2-40B4-BE49-F238E27FC236}">
                <a16:creationId xmlns:a16="http://schemas.microsoft.com/office/drawing/2014/main" id="{D38DBEA0-41F6-4716-9E98-93FE20E2673B}"/>
              </a:ext>
            </a:extLst>
          </p:cNvPr>
          <p:cNvSpPr/>
          <p:nvPr/>
        </p:nvSpPr>
        <p:spPr>
          <a:xfrm>
            <a:off x="6993830" y="5827102"/>
            <a:ext cx="1851259" cy="26279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sz="1200" b="1" dirty="0">
                <a:solidFill>
                  <a:schemeClr val="tx1"/>
                </a:solidFill>
              </a:rPr>
              <a:t>Information Extraction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ED46661-5833-4313-9065-EFDE492EE3A6}"/>
              </a:ext>
            </a:extLst>
          </p:cNvPr>
          <p:cNvSpPr/>
          <p:nvPr/>
        </p:nvSpPr>
        <p:spPr>
          <a:xfrm rot="16200000">
            <a:off x="3319885" y="4816193"/>
            <a:ext cx="511759" cy="44956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34AD2956-5522-44D7-8AC3-07978CD81ACE}"/>
              </a:ext>
            </a:extLst>
          </p:cNvPr>
          <p:cNvSpPr/>
          <p:nvPr/>
        </p:nvSpPr>
        <p:spPr>
          <a:xfrm rot="16200000">
            <a:off x="6478199" y="5810469"/>
            <a:ext cx="305004" cy="33171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487587C-E66F-4B0B-BFA7-799FF45A7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8076" y="4069900"/>
            <a:ext cx="543320" cy="463439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Title 2">
            <a:extLst>
              <a:ext uri="{FF2B5EF4-FFF2-40B4-BE49-F238E27FC236}">
                <a16:creationId xmlns:a16="http://schemas.microsoft.com/office/drawing/2014/main" id="{20F9B2D3-42B9-4850-8D5B-D51609D0856E}"/>
              </a:ext>
            </a:extLst>
          </p:cNvPr>
          <p:cNvSpPr txBox="1">
            <a:spLocks/>
          </p:cNvSpPr>
          <p:nvPr/>
        </p:nvSpPr>
        <p:spPr>
          <a:xfrm>
            <a:off x="536119" y="34115"/>
            <a:ext cx="11609159" cy="130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dirty="0"/>
              <a:t>Application Architecture</a:t>
            </a:r>
            <a:br>
              <a:rPr lang="fr-FR" dirty="0"/>
            </a:br>
            <a:r>
              <a:rPr lang="en-IN" sz="3600" dirty="0">
                <a:solidFill>
                  <a:srgbClr val="00B0F0"/>
                </a:solidFill>
              </a:rPr>
              <a:t>Technical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7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A5D6A4F-F484-4D97-BEC6-EDB070E1E527}"/>
              </a:ext>
            </a:extLst>
          </p:cNvPr>
          <p:cNvSpPr/>
          <p:nvPr/>
        </p:nvSpPr>
        <p:spPr>
          <a:xfrm>
            <a:off x="6758716" y="1918859"/>
            <a:ext cx="5128492" cy="3863108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en-US" dirty="0" err="1"/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C85FBC96-A6EB-4530-A823-E22894397FCE}"/>
              </a:ext>
            </a:extLst>
          </p:cNvPr>
          <p:cNvSpPr txBox="1">
            <a:spLocks/>
          </p:cNvSpPr>
          <p:nvPr/>
        </p:nvSpPr>
        <p:spPr>
          <a:xfrm>
            <a:off x="475528" y="56141"/>
            <a:ext cx="11609159" cy="130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dirty="0"/>
              <a:t>Application Architecture</a:t>
            </a:r>
            <a:br>
              <a:rPr lang="fr-FR" dirty="0"/>
            </a:br>
            <a:r>
              <a:rPr lang="en-IN" sz="3600" dirty="0">
                <a:solidFill>
                  <a:srgbClr val="00B0F0"/>
                </a:solidFill>
              </a:rPr>
              <a:t>Technical details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5ED90D8-CF3C-433B-938E-D9DCEE56EAFF}"/>
              </a:ext>
            </a:extLst>
          </p:cNvPr>
          <p:cNvSpPr/>
          <p:nvPr/>
        </p:nvSpPr>
        <p:spPr>
          <a:xfrm>
            <a:off x="323279" y="1844965"/>
            <a:ext cx="6114473" cy="399241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fr-FR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     Front-End: </a:t>
            </a:r>
            <a:r>
              <a:rPr lang="en-US" dirty="0" err="1"/>
              <a:t>PySimpleGUI</a:t>
            </a:r>
            <a:r>
              <a:rPr lang="en-US" dirty="0"/>
              <a:t> library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6E15550-9E0E-43BF-8550-3AA9F2DFB221}"/>
              </a:ext>
            </a:extLst>
          </p:cNvPr>
          <p:cNvSpPr/>
          <p:nvPr/>
        </p:nvSpPr>
        <p:spPr>
          <a:xfrm>
            <a:off x="669642" y="2182092"/>
            <a:ext cx="5421746" cy="289790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US" dirty="0"/>
              <a:t> </a:t>
            </a:r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Back-End: JSON library, Panda library, JSON Schema library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2BC26E-4D62-4623-AADE-336FCC096D3A}"/>
              </a:ext>
            </a:extLst>
          </p:cNvPr>
          <p:cNvSpPr/>
          <p:nvPr/>
        </p:nvSpPr>
        <p:spPr>
          <a:xfrm>
            <a:off x="849751" y="2483429"/>
            <a:ext cx="4904509" cy="1422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fr-FR" dirty="0"/>
          </a:p>
          <a:p>
            <a:pPr>
              <a:buClr>
                <a:schemeClr val="bg1"/>
              </a:buClr>
            </a:pPr>
            <a:endParaRPr lang="fr-FR" dirty="0"/>
          </a:p>
          <a:p>
            <a:pPr>
              <a:buClr>
                <a:schemeClr val="bg1"/>
              </a:buClr>
            </a:pPr>
            <a:endParaRPr lang="fr-FR" dirty="0"/>
          </a:p>
          <a:p>
            <a:pPr>
              <a:buClr>
                <a:schemeClr val="bg1"/>
              </a:buClr>
            </a:pPr>
            <a:endParaRPr lang="fr-FR" dirty="0"/>
          </a:p>
          <a:p>
            <a:pPr>
              <a:buClr>
                <a:schemeClr val="bg1"/>
              </a:buClr>
            </a:pPr>
            <a:r>
              <a:rPr lang="fr-FR" dirty="0"/>
              <a:t>Python Kernel: OS </a:t>
            </a:r>
            <a:r>
              <a:rPr lang="fr-FR" dirty="0" err="1"/>
              <a:t>library</a:t>
            </a:r>
            <a:r>
              <a:rPr lang="fr-FR" dirty="0"/>
              <a:t>, Re </a:t>
            </a:r>
            <a:r>
              <a:rPr lang="fr-FR" dirty="0" err="1"/>
              <a:t>library</a:t>
            </a:r>
            <a:endParaRPr lang="fr-FR" dirty="0"/>
          </a:p>
          <a:p>
            <a:pPr>
              <a:buClr>
                <a:schemeClr val="bg1"/>
              </a:buClr>
            </a:pPr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217C7F-41C1-42A8-B2A0-0CCCA1DAD30A}"/>
              </a:ext>
            </a:extLst>
          </p:cNvPr>
          <p:cNvSpPr txBox="1"/>
          <p:nvPr/>
        </p:nvSpPr>
        <p:spPr>
          <a:xfrm>
            <a:off x="6860317" y="2015840"/>
            <a:ext cx="4989947" cy="396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urier New" panose="02070309020205020404" pitchFamily="49" charset="0"/>
              </a:rPr>
              <a:t>GENERAL INFORMATIONS:</a:t>
            </a:r>
          </a:p>
          <a:p>
            <a:pPr marL="0" marR="0">
              <a:lnSpc>
                <a:spcPts val="16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lnSpc>
                <a:spcPts val="16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lnSpc>
                <a:spcPts val="16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lnSpc>
                <a:spcPts val="16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lnSpc>
                <a:spcPts val="16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lnSpc>
                <a:spcPts val="16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OS Working space: Windows 10 x64amd</a:t>
            </a:r>
          </a:p>
          <a:p>
            <a:pPr marL="0" marR="0">
              <a:lnSpc>
                <a:spcPts val="16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lnSpc>
                <a:spcPts val="16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lnSpc>
                <a:spcPts val="16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Programming Framework: Python 3.9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</a:endParaRPr>
          </a:p>
          <a:p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IDE Programming: Spyder 4.2.5</a:t>
            </a: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Tes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ting framework: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</a:rPr>
              <a:t>PyTest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ts val="160"/>
              </a:lnSpc>
            </a:pPr>
            <a:endParaRPr lang="en-US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Python added modules: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JSON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PYTEST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PANDA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JSON SCHEMA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PYSIMPLEGUI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1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F8BDD074-EEC6-45AB-A29C-C907723C63C2}"/>
              </a:ext>
            </a:extLst>
          </p:cNvPr>
          <p:cNvSpPr txBox="1">
            <a:spLocks/>
          </p:cNvSpPr>
          <p:nvPr/>
        </p:nvSpPr>
        <p:spPr>
          <a:xfrm>
            <a:off x="485384" y="0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Application Architecture</a:t>
            </a:r>
            <a:br>
              <a:rPr lang="fr-FR" dirty="0"/>
            </a:br>
            <a:r>
              <a:rPr lang="fr-FR" dirty="0">
                <a:solidFill>
                  <a:srgbClr val="00B0F0"/>
                </a:solidFill>
              </a:rPr>
              <a:t>Code Source Structure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4C3D87-2E62-4F46-801E-7C2A1A8C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91" y="2523465"/>
            <a:ext cx="10690616" cy="3835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E9E45F-361D-4B13-8725-4A55FA516C2D}"/>
              </a:ext>
            </a:extLst>
          </p:cNvPr>
          <p:cNvSpPr txBox="1"/>
          <p:nvPr/>
        </p:nvSpPr>
        <p:spPr>
          <a:xfrm>
            <a:off x="217529" y="1585860"/>
            <a:ext cx="11798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Below is an UML model of </a:t>
            </a:r>
            <a:r>
              <a:rPr lang="en-IN" sz="2400" dirty="0" err="1"/>
              <a:t>descriping</a:t>
            </a:r>
            <a:r>
              <a:rPr lang="en-IN" sz="2400" dirty="0"/>
              <a:t> the level </a:t>
            </a:r>
            <a:r>
              <a:rPr lang="en-IN" sz="2400"/>
              <a:t>of dependency of each function inside </a:t>
            </a:r>
            <a:r>
              <a:rPr lang="en-IN" sz="2400" dirty="0"/>
              <a:t>the source code of the application provided:</a:t>
            </a:r>
          </a:p>
        </p:txBody>
      </p:sp>
    </p:spTree>
    <p:extLst>
      <p:ext uri="{BB962C8B-B14F-4D97-AF65-F5344CB8AC3E}">
        <p14:creationId xmlns:p14="http://schemas.microsoft.com/office/powerpoint/2010/main" val="353874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Data Stream Pipeline Project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 Pipeline Project </dc:title>
  <dc:creator>Hamza RAKKABI</dc:creator>
  <cp:lastModifiedBy>Hamza RAKKABI</cp:lastModifiedBy>
  <cp:revision>1</cp:revision>
  <dcterms:created xsi:type="dcterms:W3CDTF">2022-03-11T07:26:09Z</dcterms:created>
  <dcterms:modified xsi:type="dcterms:W3CDTF">2022-03-11T07:29:48Z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2022-03-11T07:29:26Z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fe855199-cb3d-419c-b8aa-5762dcd292e4</vt:lpwstr>
  </property>
  <property fmtid="{D5CDD505-2E9C-101B-9397-08002B2CF9AE}" pid="8" name="MSIP_Label_cf8c7287-838c-46dd-b281-b1140229e67a_ContentBits">
    <vt:lpwstr>0</vt:lpwstr>
  </property>
</Properties>
</file>