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E638C-9E26-4F85-8304-5D9BCC067C6F}" v="1" dt="2025-02-15T14:14:4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11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Vermeulen" userId="b266c95a83fbf4bb" providerId="LiveId" clId="{F0ABB676-9933-4F82-AB4E-FE39DD3EA6D3}"/>
    <pc:docChg chg="custSel addSld modSld">
      <pc:chgData name="Thomas Vermeulen" userId="b266c95a83fbf4bb" providerId="LiveId" clId="{F0ABB676-9933-4F82-AB4E-FE39DD3EA6D3}" dt="2025-02-14T13:16:41.799" v="749" actId="20577"/>
      <pc:docMkLst>
        <pc:docMk/>
      </pc:docMkLst>
      <pc:sldChg chg="modSp new mod">
        <pc:chgData name="Thomas Vermeulen" userId="b266c95a83fbf4bb" providerId="LiveId" clId="{F0ABB676-9933-4F82-AB4E-FE39DD3EA6D3}" dt="2025-02-14T13:16:41.799" v="749" actId="20577"/>
        <pc:sldMkLst>
          <pc:docMk/>
          <pc:sldMk cId="2045059991" sldId="256"/>
        </pc:sldMkLst>
        <pc:spChg chg="mod">
          <ac:chgData name="Thomas Vermeulen" userId="b266c95a83fbf4bb" providerId="LiveId" clId="{F0ABB676-9933-4F82-AB4E-FE39DD3EA6D3}" dt="2025-02-14T11:30:58.201" v="41" actId="20577"/>
          <ac:spMkLst>
            <pc:docMk/>
            <pc:sldMk cId="2045059991" sldId="256"/>
            <ac:spMk id="2" creationId="{9660D121-8C28-C5F0-3A77-7520BA62D8E3}"/>
          </ac:spMkLst>
        </pc:spChg>
        <pc:spChg chg="mod">
          <ac:chgData name="Thomas Vermeulen" userId="b266c95a83fbf4bb" providerId="LiveId" clId="{F0ABB676-9933-4F82-AB4E-FE39DD3EA6D3}" dt="2025-02-14T13:16:41.799" v="749" actId="20577"/>
          <ac:spMkLst>
            <pc:docMk/>
            <pc:sldMk cId="2045059991" sldId="256"/>
            <ac:spMk id="3" creationId="{32F0C483-894D-0ACE-31FE-DFD3A1F9FF6F}"/>
          </ac:spMkLst>
        </pc:spChg>
      </pc:sldChg>
      <pc:sldChg chg="addSp modSp new mod">
        <pc:chgData name="Thomas Vermeulen" userId="b266c95a83fbf4bb" providerId="LiveId" clId="{F0ABB676-9933-4F82-AB4E-FE39DD3EA6D3}" dt="2025-02-14T11:32:47.553" v="55" actId="14100"/>
        <pc:sldMkLst>
          <pc:docMk/>
          <pc:sldMk cId="387927234" sldId="257"/>
        </pc:sldMkLst>
        <pc:spChg chg="mod">
          <ac:chgData name="Thomas Vermeulen" userId="b266c95a83fbf4bb" providerId="LiveId" clId="{F0ABB676-9933-4F82-AB4E-FE39DD3EA6D3}" dt="2025-02-14T11:31:06.956" v="43"/>
          <ac:spMkLst>
            <pc:docMk/>
            <pc:sldMk cId="387927234" sldId="257"/>
            <ac:spMk id="2" creationId="{5237D638-03A4-0D46-CD4A-3F749D45A34D}"/>
          </ac:spMkLst>
        </pc:spChg>
        <pc:picChg chg="add mod">
          <ac:chgData name="Thomas Vermeulen" userId="b266c95a83fbf4bb" providerId="LiveId" clId="{F0ABB676-9933-4F82-AB4E-FE39DD3EA6D3}" dt="2025-02-14T11:31:47.289" v="47" actId="1076"/>
          <ac:picMkLst>
            <pc:docMk/>
            <pc:sldMk cId="387927234" sldId="257"/>
            <ac:picMk id="5" creationId="{37D9655D-2374-B70B-2186-5D4026C249FE}"/>
          </ac:picMkLst>
        </pc:picChg>
        <pc:picChg chg="add mod">
          <ac:chgData name="Thomas Vermeulen" userId="b266c95a83fbf4bb" providerId="LiveId" clId="{F0ABB676-9933-4F82-AB4E-FE39DD3EA6D3}" dt="2025-02-14T11:32:05.064" v="49" actId="1076"/>
          <ac:picMkLst>
            <pc:docMk/>
            <pc:sldMk cId="387927234" sldId="257"/>
            <ac:picMk id="7" creationId="{15FCF904-9327-3904-0C42-11BD5A1B25E5}"/>
          </ac:picMkLst>
        </pc:picChg>
        <pc:picChg chg="add mod">
          <ac:chgData name="Thomas Vermeulen" userId="b266c95a83fbf4bb" providerId="LiveId" clId="{F0ABB676-9933-4F82-AB4E-FE39DD3EA6D3}" dt="2025-02-14T11:32:47.553" v="55" actId="14100"/>
          <ac:picMkLst>
            <pc:docMk/>
            <pc:sldMk cId="387927234" sldId="257"/>
            <ac:picMk id="9" creationId="{592F9853-27F9-9E4E-8C1E-812B965979B3}"/>
          </ac:picMkLst>
        </pc:picChg>
      </pc:sldChg>
      <pc:sldChg chg="addSp delSp modSp add mod">
        <pc:chgData name="Thomas Vermeulen" userId="b266c95a83fbf4bb" providerId="LiveId" clId="{F0ABB676-9933-4F82-AB4E-FE39DD3EA6D3}" dt="2025-02-14T11:33:25.399" v="64" actId="1076"/>
        <pc:sldMkLst>
          <pc:docMk/>
          <pc:sldMk cId="1631258871" sldId="258"/>
        </pc:sldMkLst>
        <pc:picChg chg="del">
          <ac:chgData name="Thomas Vermeulen" userId="b266c95a83fbf4bb" providerId="LiveId" clId="{F0ABB676-9933-4F82-AB4E-FE39DD3EA6D3}" dt="2025-02-14T11:32:53.581" v="57" actId="478"/>
          <ac:picMkLst>
            <pc:docMk/>
            <pc:sldMk cId="1631258871" sldId="258"/>
            <ac:picMk id="5" creationId="{5C534587-737B-6197-814C-66BAA9BC94D7}"/>
          </ac:picMkLst>
        </pc:picChg>
        <pc:picChg chg="add mod">
          <ac:chgData name="Thomas Vermeulen" userId="b266c95a83fbf4bb" providerId="LiveId" clId="{F0ABB676-9933-4F82-AB4E-FE39DD3EA6D3}" dt="2025-02-14T11:33:25.399" v="64" actId="1076"/>
          <ac:picMkLst>
            <pc:docMk/>
            <pc:sldMk cId="1631258871" sldId="258"/>
            <ac:picMk id="6" creationId="{8AF63C2E-A8FF-8491-13DC-1074E8698ADF}"/>
          </ac:picMkLst>
        </pc:picChg>
        <pc:picChg chg="del">
          <ac:chgData name="Thomas Vermeulen" userId="b266c95a83fbf4bb" providerId="LiveId" clId="{F0ABB676-9933-4F82-AB4E-FE39DD3EA6D3}" dt="2025-02-14T11:32:55.231" v="58" actId="478"/>
          <ac:picMkLst>
            <pc:docMk/>
            <pc:sldMk cId="1631258871" sldId="258"/>
            <ac:picMk id="7" creationId="{85C45074-C90C-44FC-5581-CB9F67882649}"/>
          </ac:picMkLst>
        </pc:picChg>
        <pc:picChg chg="del">
          <ac:chgData name="Thomas Vermeulen" userId="b266c95a83fbf4bb" providerId="LiveId" clId="{F0ABB676-9933-4F82-AB4E-FE39DD3EA6D3}" dt="2025-02-14T11:32:56.011" v="59" actId="478"/>
          <ac:picMkLst>
            <pc:docMk/>
            <pc:sldMk cId="1631258871" sldId="258"/>
            <ac:picMk id="9" creationId="{2F231898-DE8C-EF56-D3C8-7CF8519197F0}"/>
          </ac:picMkLst>
        </pc:picChg>
      </pc:sldChg>
      <pc:sldChg chg="addSp modSp new mod">
        <pc:chgData name="Thomas Vermeulen" userId="b266c95a83fbf4bb" providerId="LiveId" clId="{F0ABB676-9933-4F82-AB4E-FE39DD3EA6D3}" dt="2025-02-14T13:00:34.550" v="225" actId="11529"/>
        <pc:sldMkLst>
          <pc:docMk/>
          <pc:sldMk cId="262869840" sldId="259"/>
        </pc:sldMkLst>
        <pc:spChg chg="mod">
          <ac:chgData name="Thomas Vermeulen" userId="b266c95a83fbf4bb" providerId="LiveId" clId="{F0ABB676-9933-4F82-AB4E-FE39DD3EA6D3}" dt="2025-02-14T12:57:07.823" v="66"/>
          <ac:spMkLst>
            <pc:docMk/>
            <pc:sldMk cId="262869840" sldId="259"/>
            <ac:spMk id="2" creationId="{5CBB5C07-D7E6-0F66-0FB5-602D6D1C227B}"/>
          </ac:spMkLst>
        </pc:spChg>
        <pc:spChg chg="add mod">
          <ac:chgData name="Thomas Vermeulen" userId="b266c95a83fbf4bb" providerId="LiveId" clId="{F0ABB676-9933-4F82-AB4E-FE39DD3EA6D3}" dt="2025-02-14T13:00:27.371" v="224" actId="1076"/>
          <ac:spMkLst>
            <pc:docMk/>
            <pc:sldMk cId="262869840" sldId="259"/>
            <ac:spMk id="8" creationId="{49F9BFFD-D45D-9683-DEE6-92948B376E12}"/>
          </ac:spMkLst>
        </pc:spChg>
        <pc:picChg chg="add mod">
          <ac:chgData name="Thomas Vermeulen" userId="b266c95a83fbf4bb" providerId="LiveId" clId="{F0ABB676-9933-4F82-AB4E-FE39DD3EA6D3}" dt="2025-02-14T12:57:36.725" v="69" actId="1076"/>
          <ac:picMkLst>
            <pc:docMk/>
            <pc:sldMk cId="262869840" sldId="259"/>
            <ac:picMk id="5" creationId="{73B02042-D8BF-A0B9-69E4-B37657906738}"/>
          </ac:picMkLst>
        </pc:picChg>
        <pc:picChg chg="add mod">
          <ac:chgData name="Thomas Vermeulen" userId="b266c95a83fbf4bb" providerId="LiveId" clId="{F0ABB676-9933-4F82-AB4E-FE39DD3EA6D3}" dt="2025-02-14T12:58:14.396" v="72" actId="1076"/>
          <ac:picMkLst>
            <pc:docMk/>
            <pc:sldMk cId="262869840" sldId="259"/>
            <ac:picMk id="7" creationId="{9C0A6DED-AF6E-964D-635D-FD4987176DBE}"/>
          </ac:picMkLst>
        </pc:picChg>
        <pc:cxnChg chg="add">
          <ac:chgData name="Thomas Vermeulen" userId="b266c95a83fbf4bb" providerId="LiveId" clId="{F0ABB676-9933-4F82-AB4E-FE39DD3EA6D3}" dt="2025-02-14T13:00:34.550" v="225" actId="11529"/>
          <ac:cxnSpMkLst>
            <pc:docMk/>
            <pc:sldMk cId="262869840" sldId="259"/>
            <ac:cxnSpMk id="10" creationId="{0BBF465E-3707-BE61-4DA0-31DFEA4A2AF9}"/>
          </ac:cxnSpMkLst>
        </pc:cxnChg>
      </pc:sldChg>
      <pc:sldChg chg="modSp new mod">
        <pc:chgData name="Thomas Vermeulen" userId="b266c95a83fbf4bb" providerId="LiveId" clId="{F0ABB676-9933-4F82-AB4E-FE39DD3EA6D3}" dt="2025-02-14T13:11:40.507" v="707" actId="20577"/>
        <pc:sldMkLst>
          <pc:docMk/>
          <pc:sldMk cId="3163030125" sldId="260"/>
        </pc:sldMkLst>
        <pc:spChg chg="mod">
          <ac:chgData name="Thomas Vermeulen" userId="b266c95a83fbf4bb" providerId="LiveId" clId="{F0ABB676-9933-4F82-AB4E-FE39DD3EA6D3}" dt="2025-02-14T13:00:53.568" v="231" actId="20577"/>
          <ac:spMkLst>
            <pc:docMk/>
            <pc:sldMk cId="3163030125" sldId="260"/>
            <ac:spMk id="2" creationId="{996FAB1E-C013-A4CE-2D67-C853BEBED2BA}"/>
          </ac:spMkLst>
        </pc:spChg>
        <pc:spChg chg="mod">
          <ac:chgData name="Thomas Vermeulen" userId="b266c95a83fbf4bb" providerId="LiveId" clId="{F0ABB676-9933-4F82-AB4E-FE39DD3EA6D3}" dt="2025-02-14T13:11:40.507" v="707" actId="20577"/>
          <ac:spMkLst>
            <pc:docMk/>
            <pc:sldMk cId="3163030125" sldId="260"/>
            <ac:spMk id="3" creationId="{4976A980-0AE7-F603-0210-C2E1132CBBF5}"/>
          </ac:spMkLst>
        </pc:spChg>
      </pc:sldChg>
    </pc:docChg>
  </pc:docChgLst>
  <pc:docChgLst>
    <pc:chgData name="Thomas Vermeulen" userId="b266c95a83fbf4bb" providerId="LiveId" clId="{5FBE638C-9E26-4F85-8304-5D9BCC067C6F}"/>
    <pc:docChg chg="undo custSel modSld">
      <pc:chgData name="Thomas Vermeulen" userId="b266c95a83fbf4bb" providerId="LiveId" clId="{5FBE638C-9E26-4F85-8304-5D9BCC067C6F}" dt="2025-02-15T14:16:43.697" v="26" actId="14100"/>
      <pc:docMkLst>
        <pc:docMk/>
      </pc:docMkLst>
      <pc:sldChg chg="delSp modSp mod">
        <pc:chgData name="Thomas Vermeulen" userId="b266c95a83fbf4bb" providerId="LiveId" clId="{5FBE638C-9E26-4F85-8304-5D9BCC067C6F}" dt="2025-02-15T14:16:43.697" v="26" actId="14100"/>
        <pc:sldMkLst>
          <pc:docMk/>
          <pc:sldMk cId="387927234" sldId="257"/>
        </pc:sldMkLst>
        <pc:spChg chg="del">
          <ac:chgData name="Thomas Vermeulen" userId="b266c95a83fbf4bb" providerId="LiveId" clId="{5FBE638C-9E26-4F85-8304-5D9BCC067C6F}" dt="2025-02-15T14:16:33.852" v="23" actId="478"/>
          <ac:spMkLst>
            <pc:docMk/>
            <pc:sldMk cId="387927234" sldId="257"/>
            <ac:spMk id="3" creationId="{BAF578DE-BFC6-9F4B-1FC6-85E6B8770839}"/>
          </ac:spMkLst>
        </pc:spChg>
        <pc:picChg chg="mod">
          <ac:chgData name="Thomas Vermeulen" userId="b266c95a83fbf4bb" providerId="LiveId" clId="{5FBE638C-9E26-4F85-8304-5D9BCC067C6F}" dt="2025-02-15T14:16:38.369" v="24" actId="14100"/>
          <ac:picMkLst>
            <pc:docMk/>
            <pc:sldMk cId="387927234" sldId="257"/>
            <ac:picMk id="5" creationId="{37D9655D-2374-B70B-2186-5D4026C249FE}"/>
          </ac:picMkLst>
        </pc:picChg>
        <pc:picChg chg="mod">
          <ac:chgData name="Thomas Vermeulen" userId="b266c95a83fbf4bb" providerId="LiveId" clId="{5FBE638C-9E26-4F85-8304-5D9BCC067C6F}" dt="2025-02-15T14:16:43.697" v="26" actId="14100"/>
          <ac:picMkLst>
            <pc:docMk/>
            <pc:sldMk cId="387927234" sldId="257"/>
            <ac:picMk id="7" creationId="{15FCF904-9327-3904-0C42-11BD5A1B25E5}"/>
          </ac:picMkLst>
        </pc:picChg>
        <pc:picChg chg="mod">
          <ac:chgData name="Thomas Vermeulen" userId="b266c95a83fbf4bb" providerId="LiveId" clId="{5FBE638C-9E26-4F85-8304-5D9BCC067C6F}" dt="2025-02-15T14:16:30.120" v="22" actId="14100"/>
          <ac:picMkLst>
            <pc:docMk/>
            <pc:sldMk cId="387927234" sldId="257"/>
            <ac:picMk id="9" creationId="{592F9853-27F9-9E4E-8C1E-812B965979B3}"/>
          </ac:picMkLst>
        </pc:picChg>
      </pc:sldChg>
      <pc:sldChg chg="modSp mod">
        <pc:chgData name="Thomas Vermeulen" userId="b266c95a83fbf4bb" providerId="LiveId" clId="{5FBE638C-9E26-4F85-8304-5D9BCC067C6F}" dt="2025-02-15T14:15:07.961" v="3" actId="1076"/>
        <pc:sldMkLst>
          <pc:docMk/>
          <pc:sldMk cId="1631258871" sldId="258"/>
        </pc:sldMkLst>
        <pc:picChg chg="mod">
          <ac:chgData name="Thomas Vermeulen" userId="b266c95a83fbf4bb" providerId="LiveId" clId="{5FBE638C-9E26-4F85-8304-5D9BCC067C6F}" dt="2025-02-15T14:15:07.961" v="3" actId="1076"/>
          <ac:picMkLst>
            <pc:docMk/>
            <pc:sldMk cId="1631258871" sldId="258"/>
            <ac:picMk id="6" creationId="{8AF63C2E-A8FF-8491-13DC-1074E8698ADF}"/>
          </ac:picMkLst>
        </pc:picChg>
      </pc:sldChg>
      <pc:sldChg chg="delSp modSp mod">
        <pc:chgData name="Thomas Vermeulen" userId="b266c95a83fbf4bb" providerId="LiveId" clId="{5FBE638C-9E26-4F85-8304-5D9BCC067C6F}" dt="2025-02-15T14:16:12.450" v="19" actId="732"/>
        <pc:sldMkLst>
          <pc:docMk/>
          <pc:sldMk cId="262869840" sldId="259"/>
        </pc:sldMkLst>
        <pc:spChg chg="mod">
          <ac:chgData name="Thomas Vermeulen" userId="b266c95a83fbf4bb" providerId="LiveId" clId="{5FBE638C-9E26-4F85-8304-5D9BCC067C6F}" dt="2025-02-15T14:14:41.838" v="0" actId="27636"/>
          <ac:spMkLst>
            <pc:docMk/>
            <pc:sldMk cId="262869840" sldId="259"/>
            <ac:spMk id="2" creationId="{5CBB5C07-D7E6-0F66-0FB5-602D6D1C227B}"/>
          </ac:spMkLst>
        </pc:spChg>
        <pc:spChg chg="del">
          <ac:chgData name="Thomas Vermeulen" userId="b266c95a83fbf4bb" providerId="LiveId" clId="{5FBE638C-9E26-4F85-8304-5D9BCC067C6F}" dt="2025-02-15T14:15:15.789" v="4" actId="478"/>
          <ac:spMkLst>
            <pc:docMk/>
            <pc:sldMk cId="262869840" sldId="259"/>
            <ac:spMk id="3" creationId="{5737B49C-F378-B3CE-B051-829DD07AB191}"/>
          </ac:spMkLst>
        </pc:spChg>
        <pc:spChg chg="mod">
          <ac:chgData name="Thomas Vermeulen" userId="b266c95a83fbf4bb" providerId="LiveId" clId="{5FBE638C-9E26-4F85-8304-5D9BCC067C6F}" dt="2025-02-15T14:15:42.233" v="11" actId="1076"/>
          <ac:spMkLst>
            <pc:docMk/>
            <pc:sldMk cId="262869840" sldId="259"/>
            <ac:spMk id="8" creationId="{49F9BFFD-D45D-9683-DEE6-92948B376E12}"/>
          </ac:spMkLst>
        </pc:spChg>
        <pc:picChg chg="mod ord modCrop">
          <ac:chgData name="Thomas Vermeulen" userId="b266c95a83fbf4bb" providerId="LiveId" clId="{5FBE638C-9E26-4F85-8304-5D9BCC067C6F}" dt="2025-02-15T14:16:12.450" v="19" actId="732"/>
          <ac:picMkLst>
            <pc:docMk/>
            <pc:sldMk cId="262869840" sldId="259"/>
            <ac:picMk id="5" creationId="{73B02042-D8BF-A0B9-69E4-B37657906738}"/>
          </ac:picMkLst>
        </pc:picChg>
        <pc:picChg chg="mod ord">
          <ac:chgData name="Thomas Vermeulen" userId="b266c95a83fbf4bb" providerId="LiveId" clId="{5FBE638C-9E26-4F85-8304-5D9BCC067C6F}" dt="2025-02-15T14:16:01.765" v="18" actId="14100"/>
          <ac:picMkLst>
            <pc:docMk/>
            <pc:sldMk cId="262869840" sldId="259"/>
            <ac:picMk id="7" creationId="{9C0A6DED-AF6E-964D-635D-FD4987176DBE}"/>
          </ac:picMkLst>
        </pc:picChg>
        <pc:cxnChg chg="mod">
          <ac:chgData name="Thomas Vermeulen" userId="b266c95a83fbf4bb" providerId="LiveId" clId="{5FBE638C-9E26-4F85-8304-5D9BCC067C6F}" dt="2025-02-15T14:15:42.233" v="11" actId="1076"/>
          <ac:cxnSpMkLst>
            <pc:docMk/>
            <pc:sldMk cId="262869840" sldId="259"/>
            <ac:cxnSpMk id="10" creationId="{0BBF465E-3707-BE61-4DA0-31DFEA4A2A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2F141-3B25-4E88-8DB2-99F65DB4781E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6AC6F-B410-4518-B98E-AD06C7C0A2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488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09DDE-6605-4573-857B-98BAC7C8681D}" type="datetime1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540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5FAA-3667-4331-9DAC-C2B2B4ED1317}" type="datetime1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18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8B1E-7011-4300-842A-4566AEBA0F72}" type="datetime1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1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47BF-DF67-496C-BA8F-33EAD5DEAFC1}" type="datetime1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11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FA7A-8E73-46A2-97F1-B5AE53C61EA6}" type="datetime1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109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BEDC-152B-4AE4-B621-E3632C8EFE69}" type="datetime1">
              <a:rPr lang="LID4096" smtClean="0"/>
              <a:t>02/15/2025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58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041A-A47D-4912-9908-466FA4500020}" type="datetime1">
              <a:rPr lang="LID4096" smtClean="0"/>
              <a:t>02/15/2025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19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C1AC-991A-4602-AC5D-792F6516F8CF}" type="datetime1">
              <a:rPr lang="LID4096" smtClean="0"/>
              <a:t>02/15/2025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815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F4A-2876-4A9C-B873-A8D7B8E5BC3D}" type="datetime1">
              <a:rPr lang="LID4096" smtClean="0"/>
              <a:t>02/15/2025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11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8F6E-2019-4C50-815A-3E6D46A6D34C}" type="datetime1">
              <a:rPr lang="LID4096" smtClean="0"/>
              <a:t>02/15/2025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850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8F51-9B56-405C-BFD5-E4A46EC6A76D}" type="datetime1">
              <a:rPr lang="LID4096" smtClean="0"/>
              <a:t>02/15/2025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77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7C777-FD32-49B6-BF3C-B2A83BD65C9B}" type="datetime1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B2A5F-54D3-438C-A059-14CFEB290C3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55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trs.nasa.gov/api/citations/19670025554/downloads/19670025554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trs.nasa.gov/api/citations/19670025554/downloads/19670025554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sti/tr/pdf/AD0447814.pdf?form=MG0AV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121-8C28-C5F0-3A77-7520BA62D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X22A ducted propeller Validation geometry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0C483-894D-0ACE-31FE-DFD3A1F9F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T.S. </a:t>
            </a:r>
            <a:r>
              <a:rPr lang="en-GB"/>
              <a:t>Vermeulen – Feb 2025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96742-FA4C-135E-4BB1-E601BE8C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505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AB1E-C013-A4CE-2D67-C853BEBE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980-0AE7-F603-0210-C2E1132C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pack contains the geometry of the X22A ducted propeller, used for validation of the MTFLOW (python) interface. </a:t>
            </a:r>
          </a:p>
          <a:p>
            <a:r>
              <a:rPr lang="en-GB" dirty="0"/>
              <a:t>A hyperlink to each source is given in the slide titles</a:t>
            </a:r>
          </a:p>
          <a:p>
            <a:r>
              <a:rPr lang="en-GB" dirty="0"/>
              <a:t>The last slide contains some information on the airfoil choice for the propeller, which, combined with slide 4, should be enough to give a (rough) reconstruction. However, full airfoil details are not known, so this remains approximate. 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95E67-7BDC-40F9-C083-F008F53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303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D638-03A4-0D46-CD4A-3F749D45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19670025554.pdf</a:t>
            </a:r>
            <a:endParaRPr lang="LID4096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5F7A40-85D8-DD24-4A37-9E444200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9655D-2374-B70B-2186-5D4026C2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3073" y="1205219"/>
            <a:ext cx="5867751" cy="707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CF904-9327-3904-0C42-11BD5A1B2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735" y="4040954"/>
            <a:ext cx="4217115" cy="5532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F9853-27F9-9E4E-8C1E-812B96597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29178" y="-552201"/>
            <a:ext cx="4340984" cy="54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9847F-0D8B-CDC0-94A3-0D586434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7BF2-8729-53D5-7FAD-0EE17904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19670025554.pdf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2A94-959B-92EA-5C06-1290F14A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061AF3-1672-877E-8CF0-2F721F1F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4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63C2E-A8FF-8491-13DC-1074E869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64915" y="621546"/>
            <a:ext cx="7592319" cy="1014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0A6DED-AF6E-964D-635D-FD498717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2373057"/>
            <a:ext cx="7061200" cy="6038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BB5C07-D7E6-0F66-0FB5-602D6D1C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hlinkClick r:id="rId3"/>
              </a:rPr>
              <a:t>MODEL X-22A. DEMONSTRATION PLANNING AND PROGRESS REPORT</a:t>
            </a:r>
            <a:endParaRPr lang="LID4096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E27FCA-CF4B-C80C-4BA2-6C06DE3F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2A5F-54D3-438C-A059-14CFEB290C37}" type="slidenum">
              <a:rPr lang="LID4096" smtClean="0"/>
              <a:t>5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9BFFD-D45D-9683-DEE6-92948B376E12}"/>
              </a:ext>
            </a:extLst>
          </p:cNvPr>
          <p:cNvSpPr txBox="1"/>
          <p:nvPr/>
        </p:nvSpPr>
        <p:spPr>
          <a:xfrm>
            <a:off x="2657716" y="3699755"/>
            <a:ext cx="2587400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23" indent="-180023">
              <a:buFontTx/>
              <a:buChar char="-"/>
            </a:pPr>
            <a:r>
              <a:rPr lang="en-GB" sz="1155" dirty="0"/>
              <a:t>Fan Area: 68.5 </a:t>
            </a:r>
            <a:r>
              <a:rPr lang="en-GB" sz="1155" dirty="0" err="1"/>
              <a:t>sq</a:t>
            </a:r>
            <a:r>
              <a:rPr lang="en-GB" sz="1155" dirty="0"/>
              <a:t> ft</a:t>
            </a:r>
          </a:p>
          <a:p>
            <a:pPr marL="180023" indent="-180023">
              <a:buFontTx/>
              <a:buChar char="-"/>
            </a:pPr>
            <a:r>
              <a:rPr lang="en-GB" sz="1155" dirty="0"/>
              <a:t>AR: 1.93</a:t>
            </a:r>
          </a:p>
          <a:p>
            <a:pPr marL="180023" indent="-180023">
              <a:buFontTx/>
              <a:buChar char="-"/>
            </a:pPr>
            <a:r>
              <a:rPr lang="en-GB" sz="1155" dirty="0"/>
              <a:t>t/c root: 16.72</a:t>
            </a:r>
          </a:p>
          <a:p>
            <a:pPr marL="180023" indent="-180023">
              <a:buFontTx/>
              <a:buChar char="-"/>
            </a:pPr>
            <a:r>
              <a:rPr lang="en-GB" sz="1155" dirty="0"/>
              <a:t>t/c tip: 11.33</a:t>
            </a:r>
          </a:p>
          <a:p>
            <a:pPr marL="180023" indent="-180023">
              <a:buFontTx/>
              <a:buChar char="-"/>
            </a:pPr>
            <a:r>
              <a:rPr lang="en-GB" sz="1155" dirty="0"/>
              <a:t>section: </a:t>
            </a:r>
            <a:r>
              <a:rPr lang="en-GB" sz="1155" dirty="0" err="1"/>
              <a:t>nasa</a:t>
            </a:r>
            <a:r>
              <a:rPr lang="en-GB" sz="1155" dirty="0"/>
              <a:t> 0010-64 modified</a:t>
            </a:r>
          </a:p>
          <a:p>
            <a:pPr marL="180023" indent="-180023">
              <a:buFontTx/>
              <a:buChar char="-"/>
            </a:pPr>
            <a:r>
              <a:rPr lang="en-GB" sz="1155" dirty="0"/>
              <a:t>Taper: 0.224</a:t>
            </a:r>
            <a:endParaRPr lang="LID4096" sz="1155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BF465E-3707-BE61-4DA0-31DFEA4A2A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523846" y="4279145"/>
            <a:ext cx="133870" cy="500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B02042-D8BF-A0B9-69E4-B37657906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80"/>
          <a:stretch/>
        </p:blipFill>
        <p:spPr>
          <a:xfrm>
            <a:off x="-1" y="2443231"/>
            <a:ext cx="6462411" cy="710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</Words>
  <Application>Microsoft Office PowerPoint</Application>
  <PresentationFormat>A3 Paper (297x420 mm)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X22A ducted propeller Validation geometry</vt:lpstr>
      <vt:lpstr>Contents</vt:lpstr>
      <vt:lpstr>19670025554.pdf</vt:lpstr>
      <vt:lpstr>19670025554.pdf</vt:lpstr>
      <vt:lpstr>MODEL X-22A. DEMONSTRATION PLANNING AND PROGRESS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Vermeulen</dc:creator>
  <cp:lastModifiedBy>Thomas Vermeulen</cp:lastModifiedBy>
  <cp:revision>1</cp:revision>
  <dcterms:created xsi:type="dcterms:W3CDTF">2025-02-14T11:30:42Z</dcterms:created>
  <dcterms:modified xsi:type="dcterms:W3CDTF">2025-02-15T14:17:10Z</dcterms:modified>
</cp:coreProperties>
</file>