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"/>
          <p:cNvGrpSpPr/>
          <p:nvPr/>
        </p:nvGrpSpPr>
        <p:grpSpPr>
          <a:xfrm rot="0">
            <a:off x="3647694" y="1052703"/>
            <a:ext cx="4824603" cy="4752593"/>
            <a:chOff x="3359658" y="692658"/>
            <a:chExt cx="4824603" cy="4752593"/>
          </a:xfrm>
          <a:solidFill>
            <a:srgbClr val="fbbd0d"/>
          </a:solidFill>
        </p:grpSpPr>
        <p:sp>
          <p:nvSpPr>
            <p:cNvPr id="9" name=""/>
            <p:cNvSpPr/>
            <p:nvPr/>
          </p:nvSpPr>
          <p:spPr>
            <a:xfrm>
              <a:off x="3359658" y="692658"/>
              <a:ext cx="4824603" cy="4752593"/>
            </a:xfrm>
            <a:prstGeom prst="chord">
              <a:avLst>
                <a:gd name="adj1" fmla="val 9293141"/>
                <a:gd name="adj2" fmla="val 16153651"/>
              </a:avLst>
            </a:prstGeom>
            <a:grpFill/>
            <a:ln>
              <a:solidFill>
                <a:srgbClr val="fbbd0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 baseline="-240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noFill/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  <p:sp>
          <p:nvSpPr>
            <p:cNvPr id="10" name=""/>
            <p:cNvSpPr/>
            <p:nvPr/>
          </p:nvSpPr>
          <p:spPr>
            <a:xfrm flipH="1">
              <a:off x="3359658" y="692658"/>
              <a:ext cx="4752594" cy="4752593"/>
            </a:xfrm>
            <a:prstGeom prst="chord">
              <a:avLst>
                <a:gd name="adj1" fmla="val 9293141"/>
                <a:gd name="adj2" fmla="val 16216177"/>
              </a:avLst>
            </a:prstGeom>
            <a:grpFill/>
            <a:ln>
              <a:solidFill>
                <a:srgbClr val="fbbd0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40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noFill/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4151757" y="3212972"/>
              <a:ext cx="1872234" cy="1872234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grpFill/>
            <a:ln>
              <a:solidFill>
                <a:srgbClr val="fbbd0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 baseline="-240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noFill/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  <p:sp>
          <p:nvSpPr>
            <p:cNvPr id="14" name=""/>
            <p:cNvSpPr/>
            <p:nvPr/>
          </p:nvSpPr>
          <p:spPr>
            <a:xfrm flipV="1">
              <a:off x="5561267" y="3239453"/>
              <a:ext cx="1872234" cy="1836229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grpFill/>
            <a:ln>
              <a:solidFill>
                <a:srgbClr val="fbbd0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40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noFill/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"/>
          <p:cNvGrpSpPr/>
          <p:nvPr/>
        </p:nvGrpSpPr>
        <p:grpSpPr>
          <a:xfrm rot="0">
            <a:off x="3647694" y="1052703"/>
            <a:ext cx="4824603" cy="4752593"/>
            <a:chOff x="3359658" y="692658"/>
            <a:chExt cx="4824603" cy="4752593"/>
          </a:xfrm>
          <a:solidFill>
            <a:schemeClr val="dk1"/>
          </a:solidFill>
        </p:grpSpPr>
        <p:sp>
          <p:nvSpPr>
            <p:cNvPr id="9" name=""/>
            <p:cNvSpPr/>
            <p:nvPr/>
          </p:nvSpPr>
          <p:spPr>
            <a:xfrm>
              <a:off x="3359658" y="692658"/>
              <a:ext cx="4824603" cy="4752593"/>
            </a:xfrm>
            <a:prstGeom prst="chord">
              <a:avLst>
                <a:gd name="adj1" fmla="val 9293141"/>
                <a:gd name="adj2" fmla="val 16153651"/>
              </a:avLst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 baseline="-240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noFill/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  <p:sp>
          <p:nvSpPr>
            <p:cNvPr id="10" name=""/>
            <p:cNvSpPr/>
            <p:nvPr/>
          </p:nvSpPr>
          <p:spPr>
            <a:xfrm flipH="1">
              <a:off x="3359658" y="692658"/>
              <a:ext cx="4752594" cy="4752593"/>
            </a:xfrm>
            <a:prstGeom prst="chord">
              <a:avLst>
                <a:gd name="adj1" fmla="val 9293141"/>
                <a:gd name="adj2" fmla="val 16216177"/>
              </a:avLst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40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noFill/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4151757" y="3212972"/>
              <a:ext cx="1872234" cy="1872234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 baseline="-240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noFill/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  <p:sp>
          <p:nvSpPr>
            <p:cNvPr id="14" name=""/>
            <p:cNvSpPr/>
            <p:nvPr/>
          </p:nvSpPr>
          <p:spPr>
            <a:xfrm flipV="1">
              <a:off x="5561267" y="3239453"/>
              <a:ext cx="1872234" cy="1836229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aseline="-240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noFill/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4511802" y="2204847"/>
            <a:ext cx="3816477" cy="2376297"/>
          </a:xfrm>
          <a:prstGeom prst="ellipse">
            <a:avLst/>
          </a:prstGeom>
          <a:noFill/>
          <a:ln w="203200">
            <a:solidFill>
              <a:srgbClr val="faf5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5555932" y="2528887"/>
            <a:ext cx="1728216" cy="1728216"/>
          </a:xfrm>
          <a:prstGeom prst="ellipse">
            <a:avLst/>
          </a:prstGeom>
          <a:noFill/>
          <a:ln w="203200">
            <a:solidFill>
              <a:srgbClr val="faf5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4511802" y="2204847"/>
            <a:ext cx="3816477" cy="2376297"/>
          </a:xfrm>
          <a:prstGeom prst="ellipse">
            <a:avLst/>
          </a:prstGeom>
          <a:noFill/>
          <a:ln w="203200">
            <a:solidFill>
              <a:srgbClr val="fbb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5555932" y="2528887"/>
            <a:ext cx="1728216" cy="1728216"/>
          </a:xfrm>
          <a:prstGeom prst="ellipse">
            <a:avLst/>
          </a:prstGeom>
          <a:noFill/>
          <a:ln w="203200">
            <a:solidFill>
              <a:srgbClr val="fbb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2020-10-18T04:48:47.018</dcterms:created>
  <dc:creator>chltl</dc:creator>
  <cp:lastModifiedBy>chltl</cp:lastModifiedBy>
  <dcterms:modified xsi:type="dcterms:W3CDTF">2020-11-24T08:25:14.170</dcterms:modified>
  <cp:revision>23</cp:revision>
  <cp:version>1000.0000.01</cp:version>
</cp:coreProperties>
</file>