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9" r:id="rId4"/>
    <p:sldId id="270" r:id="rId5"/>
    <p:sldId id="271" r:id="rId6"/>
    <p:sldId id="265" r:id="rId7"/>
    <p:sldId id="263" r:id="rId8"/>
    <p:sldId id="264" r:id="rId9"/>
    <p:sldId id="272" r:id="rId10"/>
    <p:sldId id="266" r:id="rId11"/>
    <p:sldId id="268" r:id="rId12"/>
    <p:sldId id="269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에스코어 드림 4 Regular" panose="020B0503030302020204" pitchFamily="34" charset="-127"/>
      <p:regular r:id="rId21"/>
    </p:embeddedFont>
    <p:embeddedFont>
      <p:font typeface="에스코어 드림 9 Black" panose="020B0A03030302020204" pitchFamily="34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13" autoAdjust="0"/>
  </p:normalViewPr>
  <p:slideViewPr>
    <p:cSldViewPr>
      <p:cViewPr varScale="1">
        <p:scale>
          <a:sx n="77" d="100"/>
          <a:sy n="77" d="100"/>
        </p:scale>
        <p:origin x="90" y="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67D22-8725-4C63-855E-3EA3E8BFA2B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41561-F9C8-4D9C-BF2C-16CEC3AA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41561-F9C8-4D9C-BF2C-16CEC3AAC0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69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41561-F9C8-4D9C-BF2C-16CEC3AAC0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8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41561-F9C8-4D9C-BF2C-16CEC3AAC0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8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 err="1"/>
              <a:t>ejs</a:t>
            </a:r>
            <a:r>
              <a:rPr lang="ko-KR" altLang="en-US" dirty="0"/>
              <a:t>로 페이지를 전환할 때마다 </a:t>
            </a:r>
            <a:r>
              <a:rPr lang="en-US" altLang="ko-KR" dirty="0" err="1"/>
              <a:t>userJson</a:t>
            </a:r>
            <a:r>
              <a:rPr lang="ko-KR" altLang="en-US" dirty="0"/>
              <a:t>을 </a:t>
            </a:r>
            <a:r>
              <a:rPr lang="ko-KR" altLang="en-US" dirty="0" err="1"/>
              <a:t>넘여야하는</a:t>
            </a:r>
            <a:r>
              <a:rPr lang="ko-KR" altLang="en-US" dirty="0"/>
              <a:t> 불편함이 </a:t>
            </a:r>
            <a:r>
              <a:rPr lang="ko-KR" altLang="en-US" dirty="0" err="1"/>
              <a:t>있엇다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41561-F9C8-4D9C-BF2C-16CEC3AAC0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8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 algn="ctr"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</a:t>
            </a:r>
            <a:r>
              <a:rPr lang="en-US" altLang="ko-KR" dirty="0" err="1"/>
              <a:t>Tempates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195736" y="2852936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Arial" pitchFamily="34" charset="0"/>
              </a:rPr>
              <a:t>Node.js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Arial" pitchFamily="34" charset="0"/>
              </a:rPr>
              <a:t>로 </a:t>
            </a:r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Arial" pitchFamily="34" charset="0"/>
              </a:rPr>
              <a:t>웹게시판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Arial" pitchFamily="34" charset="0"/>
              </a:rPr>
              <a:t> 만들기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652120" y="4797152"/>
            <a:ext cx="3294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최시민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탁승연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68344" y="404664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Q&amp;A</a:t>
            </a:r>
            <a:endParaRPr lang="ko-KR" altLang="en-US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069514"/>
            <a:ext cx="6563072" cy="4923175"/>
          </a:xfrm>
        </p:spPr>
        <p:txBody>
          <a:bodyPr/>
          <a:lstStyle/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질문 있으신가요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??</a:t>
            </a:r>
            <a:endParaRPr lang="ko-KR" altLang="en-US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461" l="8140" r="88081">
                        <a14:foregroundMark x1="37791" y1="72886" x2="37791" y2="728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8104" y="2564904"/>
            <a:ext cx="32766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2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감사합니다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340768"/>
            <a:ext cx="8229600" cy="4536504"/>
          </a:xfrm>
        </p:spPr>
        <p:txBody>
          <a:bodyPr/>
          <a:lstStyle/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4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Thank you!!</a:t>
            </a: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GitHub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https://github.com/TSYCSM/Project1</a:t>
            </a:r>
            <a:endParaRPr lang="ko-KR" altLang="en-US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목표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069514"/>
            <a:ext cx="6563072" cy="4923175"/>
          </a:xfrm>
        </p:spPr>
        <p:txBody>
          <a:bodyPr/>
          <a:lstStyle/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Node.js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로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시와 이야기를 공유할 수 있는 사이트 제작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		</a:t>
            </a: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		</a:t>
            </a: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구성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069514"/>
            <a:ext cx="6563072" cy="4923175"/>
          </a:xfrm>
        </p:spPr>
        <p:txBody>
          <a:bodyPr/>
          <a:lstStyle/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1.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기획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 &amp;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디자인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: HTML + CSS</a:t>
            </a:r>
          </a:p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	- UI : simple,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강조되게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	- UX 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핵심 기능은 어디서나 사용 가능하게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2. CRUD : Node.js +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ejs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	-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회원 관리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	-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게시판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	-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댓글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2000" dirty="0">
                <a:latin typeface="Arial" pitchFamily="34" charset="0"/>
                <a:cs typeface="Arial" pitchFamily="34" charset="0"/>
              </a:rPr>
              <a:t>3. Session </a:t>
            </a:r>
            <a:r>
              <a:rPr lang="ko-KR" altLang="en-US" sz="2000" dirty="0">
                <a:latin typeface="Arial" pitchFamily="34" charset="0"/>
                <a:cs typeface="Arial" pitchFamily="34" charset="0"/>
              </a:rPr>
              <a:t>처리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: JSON</a:t>
            </a:r>
          </a:p>
          <a:p>
            <a:r>
              <a:rPr lang="en-US" altLang="ko-KR" sz="2000" dirty="0">
                <a:latin typeface="Arial" pitchFamily="34" charset="0"/>
                <a:cs typeface="Arial" pitchFamily="34" charset="0"/>
              </a:rPr>
              <a:t>	- </a:t>
            </a:r>
            <a:r>
              <a:rPr lang="ko-KR" altLang="en-US" sz="2000" dirty="0">
                <a:latin typeface="Arial" pitchFamily="34" charset="0"/>
                <a:cs typeface="Arial" pitchFamily="34" charset="0"/>
              </a:rPr>
              <a:t>로그인 했을 때만 이용할 수 있는 기능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endParaRPr lang="en-US" altLang="ko-K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9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구성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069514"/>
            <a:ext cx="6563072" cy="4923175"/>
          </a:xfrm>
        </p:spPr>
        <p:txBody>
          <a:bodyPr/>
          <a:lstStyle/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en-US" altLang="ko-KR" sz="2000" dirty="0">
                <a:latin typeface="Arial" pitchFamily="34" charset="0"/>
                <a:cs typeface="Arial" pitchFamily="34" charset="0"/>
              </a:rPr>
              <a:t>Session</a:t>
            </a:r>
          </a:p>
          <a:p>
            <a:r>
              <a:rPr lang="en-US" altLang="ko-KR" sz="2000" dirty="0">
                <a:latin typeface="Arial" pitchFamily="34" charset="0"/>
                <a:cs typeface="Arial" pitchFamily="34" charset="0"/>
              </a:rPr>
              <a:t>	</a:t>
            </a:r>
          </a:p>
          <a:p>
            <a:endParaRPr lang="en-US" altLang="ko-K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BE5D5E-0CE7-465E-B2DC-B692C31B5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61" y="1943999"/>
            <a:ext cx="585869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5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시연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092994"/>
            <a:ext cx="5514404" cy="4876800"/>
          </a:xfrm>
        </p:spPr>
      </p:pic>
    </p:spTree>
    <p:extLst>
      <p:ext uri="{BB962C8B-B14F-4D97-AF65-F5344CB8AC3E}">
        <p14:creationId xmlns:p14="http://schemas.microsoft.com/office/powerpoint/2010/main" val="222553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일정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069514"/>
            <a:ext cx="6563072" cy="4923175"/>
          </a:xfrm>
        </p:spPr>
        <p:txBody>
          <a:bodyPr/>
          <a:lstStyle/>
          <a:p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제작기간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: 15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일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0~3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일차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기획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&amp;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디자인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4~7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일차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: Server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틀을 짬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8~10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일차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: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CRUD (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회원가입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/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게시물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)</a:t>
            </a: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11~12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일차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: Session</a:t>
            </a: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13~15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일차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댓글 구현 및 디자인 수정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0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DB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산출물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51" b="98643" l="2273" r="97879">
                        <a14:foregroundMark x1="11212" y1="15158" x2="11212" y2="15158"/>
                        <a14:foregroundMark x1="11970" y1="14706" x2="11970" y2="14706"/>
                        <a14:foregroundMark x1="15303" y1="29864" x2="15303" y2="29864"/>
                        <a14:foregroundMark x1="16061" y1="69231" x2="16061" y2="69231"/>
                        <a14:foregroundMark x1="44242" y1="47285" x2="44242" y2="47285"/>
                        <a14:foregroundMark x1="46061" y1="56109" x2="46061" y2="56109"/>
                        <a14:foregroundMark x1="50909" y1="60181" x2="50909" y2="60181"/>
                        <a14:foregroundMark x1="87879" y1="9729" x2="87879" y2="9729"/>
                        <a14:foregroundMark x1="87879" y1="9729" x2="87879" y2="9729"/>
                        <a14:foregroundMark x1="45758" y1="63122" x2="45758" y2="63122"/>
                        <a14:foregroundMark x1="79394" y1="83032" x2="79394" y2="83032"/>
                        <a14:foregroundMark x1="91364" y1="8145" x2="91364" y2="81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8586" y="1323975"/>
            <a:ext cx="62865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개발 환경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B5F3CAAC-D0BC-45D3-8160-57B63EF12BE8}"/>
              </a:ext>
            </a:extLst>
          </p:cNvPr>
          <p:cNvSpPr txBox="1">
            <a:spLocks/>
          </p:cNvSpPr>
          <p:nvPr/>
        </p:nvSpPr>
        <p:spPr>
          <a:xfrm>
            <a:off x="2134072" y="1069514"/>
            <a:ext cx="6563072" cy="492317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r>
              <a:rPr lang="ko-KR" altLang="en-US" sz="2000" dirty="0">
                <a:latin typeface="Arial" pitchFamily="34" charset="0"/>
                <a:cs typeface="Arial" pitchFamily="34" charset="0"/>
              </a:rPr>
              <a:t>개발 언어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: HTML, CSS, Java script</a:t>
            </a:r>
          </a:p>
          <a:p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2000" dirty="0">
                <a:latin typeface="Arial" pitchFamily="34" charset="0"/>
                <a:cs typeface="Arial" pitchFamily="34" charset="0"/>
              </a:rPr>
              <a:t>IDE : VS Code, Vim</a:t>
            </a:r>
          </a:p>
          <a:p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2000" dirty="0">
                <a:latin typeface="Arial" pitchFamily="34" charset="0"/>
                <a:cs typeface="Arial" pitchFamily="34" charset="0"/>
              </a:rPr>
              <a:t>DBMS :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MySql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(MariaDB 10.5)</a:t>
            </a:r>
          </a:p>
          <a:p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2000" dirty="0">
                <a:latin typeface="Arial" pitchFamily="34" charset="0"/>
                <a:cs typeface="Arial" pitchFamily="34" charset="0"/>
              </a:rPr>
              <a:t>OS : Window10</a:t>
            </a:r>
          </a:p>
          <a:p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2000" dirty="0">
                <a:latin typeface="Arial" pitchFamily="34" charset="0"/>
                <a:cs typeface="Arial" pitchFamily="34" charset="0"/>
              </a:rPr>
              <a:t>Server Framework : Node.js</a:t>
            </a:r>
          </a:p>
          <a:p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2000" dirty="0">
                <a:latin typeface="Arial" pitchFamily="34" charset="0"/>
                <a:cs typeface="Arial" pitchFamily="34" charset="0"/>
              </a:rPr>
              <a:t>Library : express, serve-static,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ejs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, fs,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7899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개선할 점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069514"/>
            <a:ext cx="6563072" cy="4923175"/>
          </a:xfrm>
        </p:spPr>
        <p:txBody>
          <a:bodyPr/>
          <a:lstStyle/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Session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 처리 부족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pPr marL="457200" indent="-457200">
              <a:buAutoNum type="arabicPeriod" startAt="2"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댓글 수정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삭제 등을 할 때 페이지가 전환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되어버림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pPr marL="457200" indent="-457200">
              <a:buAutoNum type="arabicPeriod" startAt="2"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pPr marL="457200" indent="-457200">
              <a:buAutoNum type="arabicPeriod" startAt="2"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파일 합칠 때의 불편함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26" y="3861048"/>
            <a:ext cx="2273018" cy="25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2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235</Words>
  <Application>Microsoft Office PowerPoint</Application>
  <PresentationFormat>화면 슬라이드 쇼(4:3)</PresentationFormat>
  <Paragraphs>86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에스코어 드림 9 Black</vt:lpstr>
      <vt:lpstr>에스코어 드림 4 Regular</vt:lpstr>
      <vt:lpstr>Calibri</vt:lpstr>
      <vt:lpstr>Arial</vt:lpstr>
      <vt:lpstr>Office Theme</vt:lpstr>
      <vt:lpstr>Custom Design</vt:lpstr>
      <vt:lpstr>PowerPoint 프레젠테이션</vt:lpstr>
      <vt:lpstr>목표</vt:lpstr>
      <vt:lpstr>구성</vt:lpstr>
      <vt:lpstr>구성</vt:lpstr>
      <vt:lpstr> 시연</vt:lpstr>
      <vt:lpstr>일정</vt:lpstr>
      <vt:lpstr>DB 산출물</vt:lpstr>
      <vt:lpstr>개발 환경</vt:lpstr>
      <vt:lpstr> 개선할 점</vt:lpstr>
      <vt:lpstr> Q&amp;A</vt:lpstr>
      <vt:lpstr>감사합니다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최 시민</cp:lastModifiedBy>
  <cp:revision>129</cp:revision>
  <dcterms:created xsi:type="dcterms:W3CDTF">2014-04-01T16:35:38Z</dcterms:created>
  <dcterms:modified xsi:type="dcterms:W3CDTF">2020-11-30T07:17:34Z</dcterms:modified>
</cp:coreProperties>
</file>