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751B7A-0C75-4FA3-87DC-A892AFB4F1D9}" type="doc">
      <dgm:prSet loTypeId="urn:microsoft.com/office/officeart/2005/8/layout/hierarchy3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1392401-CF37-4086-BC26-2402DBDF21C0}">
      <dgm:prSet phldrT="[Text]"/>
      <dgm:spPr/>
      <dgm:t>
        <a:bodyPr/>
        <a:lstStyle/>
        <a:p>
          <a:r>
            <a:rPr lang="en-IN" dirty="0"/>
            <a:t>SoC</a:t>
          </a:r>
        </a:p>
      </dgm:t>
    </dgm:pt>
    <dgm:pt modelId="{4EF3D183-33D3-47E0-BA12-ACE5A715C4E6}" type="parTrans" cxnId="{602192C3-B04B-48F5-9734-2806D6EFAC9D}">
      <dgm:prSet/>
      <dgm:spPr/>
      <dgm:t>
        <a:bodyPr/>
        <a:lstStyle/>
        <a:p>
          <a:endParaRPr lang="en-IN"/>
        </a:p>
      </dgm:t>
    </dgm:pt>
    <dgm:pt modelId="{A98046B9-BD09-4407-930D-9D9883444482}" type="sibTrans" cxnId="{602192C3-B04B-48F5-9734-2806D6EFAC9D}">
      <dgm:prSet/>
      <dgm:spPr/>
      <dgm:t>
        <a:bodyPr/>
        <a:lstStyle/>
        <a:p>
          <a:endParaRPr lang="en-IN"/>
        </a:p>
      </dgm:t>
    </dgm:pt>
    <dgm:pt modelId="{58D68FE3-2251-4769-AF4E-B44F761D4AC6}">
      <dgm:prSet phldrT="[Text]" custT="1"/>
      <dgm:spPr/>
      <dgm:t>
        <a:bodyPr/>
        <a:lstStyle/>
        <a:p>
          <a:r>
            <a:rPr lang="en-IN" sz="1200" dirty="0"/>
            <a:t>CPU-Central Processing Unit</a:t>
          </a:r>
        </a:p>
      </dgm:t>
    </dgm:pt>
    <dgm:pt modelId="{269B48D5-204C-4F5C-9ABB-29CB78D82684}" type="parTrans" cxnId="{3ECD0C60-9888-40A2-A869-20C01D8B4BEF}">
      <dgm:prSet/>
      <dgm:spPr/>
      <dgm:t>
        <a:bodyPr/>
        <a:lstStyle/>
        <a:p>
          <a:endParaRPr lang="en-IN"/>
        </a:p>
      </dgm:t>
    </dgm:pt>
    <dgm:pt modelId="{469F1E98-1D43-4A4E-9186-D748179B1445}" type="sibTrans" cxnId="{3ECD0C60-9888-40A2-A869-20C01D8B4BEF}">
      <dgm:prSet/>
      <dgm:spPr/>
      <dgm:t>
        <a:bodyPr/>
        <a:lstStyle/>
        <a:p>
          <a:endParaRPr lang="en-IN"/>
        </a:p>
      </dgm:t>
    </dgm:pt>
    <dgm:pt modelId="{3746F5B8-8258-42E6-A62A-E8B137E18D38}">
      <dgm:prSet phldrT="[Text]" custT="1"/>
      <dgm:spPr/>
      <dgm:t>
        <a:bodyPr/>
        <a:lstStyle/>
        <a:p>
          <a:r>
            <a:rPr lang="en-IN" sz="1200" dirty="0"/>
            <a:t>GPU-Graphical Processor Unit-GPU-Improve performance in the rendering of videos, games, and other graphics</a:t>
          </a:r>
        </a:p>
      </dgm:t>
    </dgm:pt>
    <dgm:pt modelId="{6482EDE8-8C27-4E45-ADC5-36E34A511C8F}" type="parTrans" cxnId="{EF92D173-FA80-4394-A2B7-62C1DA3FD686}">
      <dgm:prSet/>
      <dgm:spPr/>
      <dgm:t>
        <a:bodyPr/>
        <a:lstStyle/>
        <a:p>
          <a:endParaRPr lang="en-IN"/>
        </a:p>
      </dgm:t>
    </dgm:pt>
    <dgm:pt modelId="{B3BCAD55-4625-4159-B06A-224CE1DD91BF}" type="sibTrans" cxnId="{EF92D173-FA80-4394-A2B7-62C1DA3FD686}">
      <dgm:prSet/>
      <dgm:spPr/>
      <dgm:t>
        <a:bodyPr/>
        <a:lstStyle/>
        <a:p>
          <a:endParaRPr lang="en-IN"/>
        </a:p>
      </dgm:t>
    </dgm:pt>
    <dgm:pt modelId="{D8C53B73-B95D-42F9-8F82-D1F842DDAFAB}">
      <dgm:prSet phldrT="[Text]"/>
      <dgm:spPr/>
      <dgm:t>
        <a:bodyPr/>
        <a:lstStyle/>
        <a:p>
          <a:r>
            <a:rPr lang="en-IN" dirty="0"/>
            <a:t>Sensors</a:t>
          </a:r>
        </a:p>
      </dgm:t>
    </dgm:pt>
    <dgm:pt modelId="{FFC0A11A-9FE3-4409-B353-D5E23A077742}" type="parTrans" cxnId="{B13C1199-4569-4F94-A26A-B18D8532B514}">
      <dgm:prSet/>
      <dgm:spPr/>
      <dgm:t>
        <a:bodyPr/>
        <a:lstStyle/>
        <a:p>
          <a:endParaRPr lang="en-IN"/>
        </a:p>
      </dgm:t>
    </dgm:pt>
    <dgm:pt modelId="{FAD7FDA7-A73B-4620-B5CE-D72E41005811}" type="sibTrans" cxnId="{B13C1199-4569-4F94-A26A-B18D8532B514}">
      <dgm:prSet/>
      <dgm:spPr/>
      <dgm:t>
        <a:bodyPr/>
        <a:lstStyle/>
        <a:p>
          <a:endParaRPr lang="en-IN"/>
        </a:p>
      </dgm:t>
    </dgm:pt>
    <dgm:pt modelId="{CD3C23BB-3298-4285-8F95-114660ACDB11}">
      <dgm:prSet phldrT="[Text]" custT="1"/>
      <dgm:spPr/>
      <dgm:t>
        <a:bodyPr/>
        <a:lstStyle/>
        <a:p>
          <a:r>
            <a:rPr lang="en-IN" sz="1200" dirty="0"/>
            <a:t>ACCELEROMETER-to detect the orientation of mobile, as well as allow features like shaking the phone to change music</a:t>
          </a:r>
        </a:p>
      </dgm:t>
    </dgm:pt>
    <dgm:pt modelId="{335CB1B4-9961-4EF2-A7AA-FB89F2A3A35A}" type="parTrans" cxnId="{BFA5B1D2-A0FA-47E2-91F7-7AF1D412F3EA}">
      <dgm:prSet/>
      <dgm:spPr/>
      <dgm:t>
        <a:bodyPr/>
        <a:lstStyle/>
        <a:p>
          <a:endParaRPr lang="en-IN"/>
        </a:p>
      </dgm:t>
    </dgm:pt>
    <dgm:pt modelId="{2B018522-0D46-4FC6-8446-ABA2D22EA887}" type="sibTrans" cxnId="{BFA5B1D2-A0FA-47E2-91F7-7AF1D412F3EA}">
      <dgm:prSet/>
      <dgm:spPr/>
      <dgm:t>
        <a:bodyPr/>
        <a:lstStyle/>
        <a:p>
          <a:endParaRPr lang="en-IN"/>
        </a:p>
      </dgm:t>
    </dgm:pt>
    <dgm:pt modelId="{5A3202D6-8059-498B-8651-2DFC887D9106}">
      <dgm:prSet phldrT="[Text]" custT="1"/>
      <dgm:spPr/>
      <dgm:t>
        <a:bodyPr/>
        <a:lstStyle/>
        <a:p>
          <a:r>
            <a:rPr lang="en-IN" sz="1200" dirty="0"/>
            <a:t>GYROSCOPE-Works with accelerometer to detect rotation of mobile, for features like tilting phone to play racing games .</a:t>
          </a:r>
        </a:p>
      </dgm:t>
    </dgm:pt>
    <dgm:pt modelId="{069E6E01-9D55-4E7B-AB1D-46023D620A85}" type="parTrans" cxnId="{0EEDEB3D-C437-4560-93FA-9F2BB90C6D19}">
      <dgm:prSet/>
      <dgm:spPr/>
      <dgm:t>
        <a:bodyPr/>
        <a:lstStyle/>
        <a:p>
          <a:endParaRPr lang="en-IN"/>
        </a:p>
      </dgm:t>
    </dgm:pt>
    <dgm:pt modelId="{D258E8F0-73DA-4575-B9E3-3361EE801760}" type="sibTrans" cxnId="{0EEDEB3D-C437-4560-93FA-9F2BB90C6D19}">
      <dgm:prSet/>
      <dgm:spPr/>
      <dgm:t>
        <a:bodyPr/>
        <a:lstStyle/>
        <a:p>
          <a:endParaRPr lang="en-IN"/>
        </a:p>
      </dgm:t>
    </dgm:pt>
    <dgm:pt modelId="{3ED6F90A-6FAF-479D-8211-934082DE5CB0}">
      <dgm:prSet phldrT="[Text]" custT="1"/>
      <dgm:spPr/>
      <dgm:t>
        <a:bodyPr/>
        <a:lstStyle/>
        <a:p>
          <a:r>
            <a:rPr lang="en-IN" sz="1200" dirty="0"/>
            <a:t>LTE modem – adds cellular connectivity to other devices</a:t>
          </a:r>
        </a:p>
      </dgm:t>
    </dgm:pt>
    <dgm:pt modelId="{1A4C5A61-672E-4239-AE62-29949FCCAEC8}" type="parTrans" cxnId="{AA8A5E37-FB00-4A8F-9ECE-7D9880F79CF5}">
      <dgm:prSet/>
      <dgm:spPr/>
      <dgm:t>
        <a:bodyPr/>
        <a:lstStyle/>
        <a:p>
          <a:endParaRPr lang="en-IN"/>
        </a:p>
      </dgm:t>
    </dgm:pt>
    <dgm:pt modelId="{164E47E7-06A8-46F7-9F2A-07ECDCC866F5}" type="sibTrans" cxnId="{AA8A5E37-FB00-4A8F-9ECE-7D9880F79CF5}">
      <dgm:prSet/>
      <dgm:spPr/>
      <dgm:t>
        <a:bodyPr/>
        <a:lstStyle/>
        <a:p>
          <a:endParaRPr lang="en-IN"/>
        </a:p>
      </dgm:t>
    </dgm:pt>
    <dgm:pt modelId="{B3A6C40B-8CD4-48F9-B19C-B71A159BEE5A}">
      <dgm:prSet phldrT="[Text]" custT="1"/>
      <dgm:spPr/>
      <dgm:t>
        <a:bodyPr/>
        <a:lstStyle/>
        <a:p>
          <a:r>
            <a:rPr lang="en-IN" sz="1200" dirty="0"/>
            <a:t>Display processor</a:t>
          </a:r>
        </a:p>
      </dgm:t>
    </dgm:pt>
    <dgm:pt modelId="{A7251868-8DD9-4F91-A9A2-E364D3101750}" type="parTrans" cxnId="{F63029FD-738C-4327-8389-156353F0872B}">
      <dgm:prSet/>
      <dgm:spPr/>
      <dgm:t>
        <a:bodyPr/>
        <a:lstStyle/>
        <a:p>
          <a:endParaRPr lang="en-IN"/>
        </a:p>
      </dgm:t>
    </dgm:pt>
    <dgm:pt modelId="{7E4EE30E-C324-4CED-83F1-3E45F179E1A0}" type="sibTrans" cxnId="{F63029FD-738C-4327-8389-156353F0872B}">
      <dgm:prSet/>
      <dgm:spPr/>
      <dgm:t>
        <a:bodyPr/>
        <a:lstStyle/>
        <a:p>
          <a:endParaRPr lang="en-IN"/>
        </a:p>
      </dgm:t>
    </dgm:pt>
    <dgm:pt modelId="{CE4CF51C-FCDC-4D22-BB90-76EE385860E5}">
      <dgm:prSet phldrT="[Text]" custT="1"/>
      <dgm:spPr/>
      <dgm:t>
        <a:bodyPr/>
        <a:lstStyle/>
        <a:p>
          <a:r>
            <a:rPr lang="en-IN" sz="1200" dirty="0"/>
            <a:t>Video processor</a:t>
          </a:r>
        </a:p>
      </dgm:t>
    </dgm:pt>
    <dgm:pt modelId="{9E3E9B77-F343-42DC-8446-7123C07AA2C2}" type="parTrans" cxnId="{F79155FC-56DF-40E4-A9E7-018B7C939014}">
      <dgm:prSet/>
      <dgm:spPr/>
      <dgm:t>
        <a:bodyPr/>
        <a:lstStyle/>
        <a:p>
          <a:endParaRPr lang="en-IN"/>
        </a:p>
      </dgm:t>
    </dgm:pt>
    <dgm:pt modelId="{FBC6848A-A495-4E28-AC50-6CBFFBE8FB6B}" type="sibTrans" cxnId="{F79155FC-56DF-40E4-A9E7-018B7C939014}">
      <dgm:prSet/>
      <dgm:spPr/>
      <dgm:t>
        <a:bodyPr/>
        <a:lstStyle/>
        <a:p>
          <a:endParaRPr lang="en-IN"/>
        </a:p>
      </dgm:t>
    </dgm:pt>
    <dgm:pt modelId="{1F71BB75-AD6C-4930-9213-CE1170E74016}">
      <dgm:prSet phldrT="[Text]" custT="1"/>
      <dgm:spPr/>
      <dgm:t>
        <a:bodyPr/>
        <a:lstStyle/>
        <a:p>
          <a:r>
            <a:rPr lang="en-IN" sz="1200" dirty="0"/>
            <a:t>DIGITAL COMPASS-Helps to find north direction </a:t>
          </a:r>
        </a:p>
      </dgm:t>
    </dgm:pt>
    <dgm:pt modelId="{31433F67-E0F3-4850-B786-700D305AE738}" type="parTrans" cxnId="{A39FAEC8-0065-4F81-935B-4F786A3797E1}">
      <dgm:prSet/>
      <dgm:spPr/>
      <dgm:t>
        <a:bodyPr/>
        <a:lstStyle/>
        <a:p>
          <a:endParaRPr lang="en-IN"/>
        </a:p>
      </dgm:t>
    </dgm:pt>
    <dgm:pt modelId="{61DFBF12-1058-4DB1-8837-AD57F3BF4984}" type="sibTrans" cxnId="{A39FAEC8-0065-4F81-935B-4F786A3797E1}">
      <dgm:prSet/>
      <dgm:spPr/>
      <dgm:t>
        <a:bodyPr/>
        <a:lstStyle/>
        <a:p>
          <a:endParaRPr lang="en-IN"/>
        </a:p>
      </dgm:t>
    </dgm:pt>
    <dgm:pt modelId="{D0194BF2-E296-42F0-B6B6-2B68956A2623}">
      <dgm:prSet phldrT="[Text]" custT="1"/>
      <dgm:spPr/>
      <dgm:t>
        <a:bodyPr/>
        <a:lstStyle/>
        <a:p>
          <a:r>
            <a:rPr lang="en-IN" sz="1200" dirty="0"/>
            <a:t>AMBIENT LIGHT SENSOR-Sets the screen brightness based on the surrounding light</a:t>
          </a:r>
        </a:p>
      </dgm:t>
    </dgm:pt>
    <dgm:pt modelId="{378C6BE5-9D3A-4DDE-B3AB-C3B026FB095A}" type="parTrans" cxnId="{7E0BAB5A-1F58-4C02-961D-1920B953C630}">
      <dgm:prSet/>
      <dgm:spPr/>
      <dgm:t>
        <a:bodyPr/>
        <a:lstStyle/>
        <a:p>
          <a:endParaRPr lang="en-IN"/>
        </a:p>
      </dgm:t>
    </dgm:pt>
    <dgm:pt modelId="{E191F34F-2428-4967-82EF-0F5EC21D6C8F}" type="sibTrans" cxnId="{7E0BAB5A-1F58-4C02-961D-1920B953C630}">
      <dgm:prSet/>
      <dgm:spPr/>
      <dgm:t>
        <a:bodyPr/>
        <a:lstStyle/>
        <a:p>
          <a:endParaRPr lang="en-IN"/>
        </a:p>
      </dgm:t>
    </dgm:pt>
    <dgm:pt modelId="{EF92DF83-1187-4628-ACC3-52CA0F68AA38}">
      <dgm:prSet phldrT="[Text]"/>
      <dgm:spPr/>
      <dgm:t>
        <a:bodyPr/>
        <a:lstStyle/>
        <a:p>
          <a:r>
            <a:rPr lang="en-IN" dirty="0"/>
            <a:t>PROXIMITY SENSOR-During a call, if the device is brought near ears, it automatically locks the screen to prevent touch commands </a:t>
          </a:r>
        </a:p>
      </dgm:t>
    </dgm:pt>
    <dgm:pt modelId="{72E5E8F1-3496-48C8-9F24-A642A448318F}" type="parTrans" cxnId="{51A29F2C-E1C8-444C-ACE1-7BEF0C14DDCA}">
      <dgm:prSet/>
      <dgm:spPr/>
      <dgm:t>
        <a:bodyPr/>
        <a:lstStyle/>
        <a:p>
          <a:endParaRPr lang="en-IN"/>
        </a:p>
      </dgm:t>
    </dgm:pt>
    <dgm:pt modelId="{CA82C96C-3681-49A5-9EE3-AA8449724406}" type="sibTrans" cxnId="{51A29F2C-E1C8-444C-ACE1-7BEF0C14DDCA}">
      <dgm:prSet/>
      <dgm:spPr/>
      <dgm:t>
        <a:bodyPr/>
        <a:lstStyle/>
        <a:p>
          <a:endParaRPr lang="en-IN"/>
        </a:p>
      </dgm:t>
    </dgm:pt>
    <dgm:pt modelId="{90251477-C12B-431B-8444-A6FE626B87E9}" type="pres">
      <dgm:prSet presAssocID="{94751B7A-0C75-4FA3-87DC-A892AFB4F1D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2992522-FB05-4FF1-9F3A-1ABACB69DF0D}" type="pres">
      <dgm:prSet presAssocID="{D1392401-CF37-4086-BC26-2402DBDF21C0}" presName="root" presStyleCnt="0"/>
      <dgm:spPr/>
    </dgm:pt>
    <dgm:pt modelId="{2E875B17-EB70-4786-832E-42B77B4581B2}" type="pres">
      <dgm:prSet presAssocID="{D1392401-CF37-4086-BC26-2402DBDF21C0}" presName="rootComposite" presStyleCnt="0"/>
      <dgm:spPr/>
    </dgm:pt>
    <dgm:pt modelId="{DE03C4A9-072F-4405-8AE4-92988D117B94}" type="pres">
      <dgm:prSet presAssocID="{D1392401-CF37-4086-BC26-2402DBDF21C0}" presName="rootText" presStyleLbl="node1" presStyleIdx="0" presStyleCnt="2"/>
      <dgm:spPr/>
    </dgm:pt>
    <dgm:pt modelId="{7D7AB2AE-71FE-4AC1-BF79-7425DDE65F24}" type="pres">
      <dgm:prSet presAssocID="{D1392401-CF37-4086-BC26-2402DBDF21C0}" presName="rootConnector" presStyleLbl="node1" presStyleIdx="0" presStyleCnt="2"/>
      <dgm:spPr/>
    </dgm:pt>
    <dgm:pt modelId="{4056B553-5BFF-416F-B786-83B52A72D93C}" type="pres">
      <dgm:prSet presAssocID="{D1392401-CF37-4086-BC26-2402DBDF21C0}" presName="childShape" presStyleCnt="0"/>
      <dgm:spPr/>
    </dgm:pt>
    <dgm:pt modelId="{EDE353AF-E8B9-49C5-BCBA-9D0FFC0E6B2E}" type="pres">
      <dgm:prSet presAssocID="{269B48D5-204C-4F5C-9ABB-29CB78D82684}" presName="Name13" presStyleLbl="parChTrans1D2" presStyleIdx="0" presStyleCnt="10"/>
      <dgm:spPr/>
    </dgm:pt>
    <dgm:pt modelId="{562DC7CD-1957-4F1C-A279-9BCC3F2AFD41}" type="pres">
      <dgm:prSet presAssocID="{58D68FE3-2251-4769-AF4E-B44F761D4AC6}" presName="childText" presStyleLbl="bgAcc1" presStyleIdx="0" presStyleCnt="10" custScaleX="145151" custScaleY="104971">
        <dgm:presLayoutVars>
          <dgm:bulletEnabled val="1"/>
        </dgm:presLayoutVars>
      </dgm:prSet>
      <dgm:spPr/>
    </dgm:pt>
    <dgm:pt modelId="{711197B6-193B-42B0-AB09-1C810A90BF99}" type="pres">
      <dgm:prSet presAssocID="{6482EDE8-8C27-4E45-ADC5-36E34A511C8F}" presName="Name13" presStyleLbl="parChTrans1D2" presStyleIdx="1" presStyleCnt="10"/>
      <dgm:spPr/>
    </dgm:pt>
    <dgm:pt modelId="{7C6D2587-981A-4D82-9CF1-5A2C106AF433}" type="pres">
      <dgm:prSet presAssocID="{3746F5B8-8258-42E6-A62A-E8B137E18D38}" presName="childText" presStyleLbl="bgAcc1" presStyleIdx="1" presStyleCnt="10" custScaleX="147406" custScaleY="175761">
        <dgm:presLayoutVars>
          <dgm:bulletEnabled val="1"/>
        </dgm:presLayoutVars>
      </dgm:prSet>
      <dgm:spPr/>
    </dgm:pt>
    <dgm:pt modelId="{F9332995-2E71-4CD3-B304-57D9B6D320BA}" type="pres">
      <dgm:prSet presAssocID="{1A4C5A61-672E-4239-AE62-29949FCCAEC8}" presName="Name13" presStyleLbl="parChTrans1D2" presStyleIdx="2" presStyleCnt="10"/>
      <dgm:spPr/>
    </dgm:pt>
    <dgm:pt modelId="{450CEEAE-78CC-4FCE-931B-30858231E24E}" type="pres">
      <dgm:prSet presAssocID="{3ED6F90A-6FAF-479D-8211-934082DE5CB0}" presName="childText" presStyleLbl="bgAcc1" presStyleIdx="2" presStyleCnt="10" custScaleX="146075" custScaleY="144534">
        <dgm:presLayoutVars>
          <dgm:bulletEnabled val="1"/>
        </dgm:presLayoutVars>
      </dgm:prSet>
      <dgm:spPr/>
    </dgm:pt>
    <dgm:pt modelId="{DA185923-929F-40D6-85FA-8F749DB26727}" type="pres">
      <dgm:prSet presAssocID="{A7251868-8DD9-4F91-A9A2-E364D3101750}" presName="Name13" presStyleLbl="parChTrans1D2" presStyleIdx="3" presStyleCnt="10"/>
      <dgm:spPr/>
    </dgm:pt>
    <dgm:pt modelId="{D91DDB34-5F42-4C33-87BD-B9BF1C4D1ABC}" type="pres">
      <dgm:prSet presAssocID="{B3A6C40B-8CD4-48F9-B19C-B71A159BEE5A}" presName="childText" presStyleLbl="bgAcc1" presStyleIdx="3" presStyleCnt="10" custScaleX="142948" custScaleY="169874">
        <dgm:presLayoutVars>
          <dgm:bulletEnabled val="1"/>
        </dgm:presLayoutVars>
      </dgm:prSet>
      <dgm:spPr/>
    </dgm:pt>
    <dgm:pt modelId="{FA918FD1-FD8B-4EEF-9CF7-40F53C0524C0}" type="pres">
      <dgm:prSet presAssocID="{9E3E9B77-F343-42DC-8446-7123C07AA2C2}" presName="Name13" presStyleLbl="parChTrans1D2" presStyleIdx="4" presStyleCnt="10"/>
      <dgm:spPr/>
    </dgm:pt>
    <dgm:pt modelId="{FA39181D-9AA4-435A-8618-DD5359F201A7}" type="pres">
      <dgm:prSet presAssocID="{CE4CF51C-FCDC-4D22-BB90-76EE385860E5}" presName="childText" presStyleLbl="bgAcc1" presStyleIdx="4" presStyleCnt="10" custScaleX="142771" custScaleY="136169">
        <dgm:presLayoutVars>
          <dgm:bulletEnabled val="1"/>
        </dgm:presLayoutVars>
      </dgm:prSet>
      <dgm:spPr/>
    </dgm:pt>
    <dgm:pt modelId="{040FCEB3-1FFB-48B3-AAFD-F7A1C02F599E}" type="pres">
      <dgm:prSet presAssocID="{D8C53B73-B95D-42F9-8F82-D1F842DDAFAB}" presName="root" presStyleCnt="0"/>
      <dgm:spPr/>
    </dgm:pt>
    <dgm:pt modelId="{46CD6859-6DF0-4462-A25E-BB3CA3DE7879}" type="pres">
      <dgm:prSet presAssocID="{D8C53B73-B95D-42F9-8F82-D1F842DDAFAB}" presName="rootComposite" presStyleCnt="0"/>
      <dgm:spPr/>
    </dgm:pt>
    <dgm:pt modelId="{152D8FC5-0682-466B-AB13-85B867F38CCE}" type="pres">
      <dgm:prSet presAssocID="{D8C53B73-B95D-42F9-8F82-D1F842DDAFAB}" presName="rootText" presStyleLbl="node1" presStyleIdx="1" presStyleCnt="2"/>
      <dgm:spPr/>
    </dgm:pt>
    <dgm:pt modelId="{2436D8A5-1C57-4B65-8593-74A57FE144A9}" type="pres">
      <dgm:prSet presAssocID="{D8C53B73-B95D-42F9-8F82-D1F842DDAFAB}" presName="rootConnector" presStyleLbl="node1" presStyleIdx="1" presStyleCnt="2"/>
      <dgm:spPr/>
    </dgm:pt>
    <dgm:pt modelId="{02CCE6C5-18EB-4784-A576-1B3D82666D2D}" type="pres">
      <dgm:prSet presAssocID="{D8C53B73-B95D-42F9-8F82-D1F842DDAFAB}" presName="childShape" presStyleCnt="0"/>
      <dgm:spPr/>
    </dgm:pt>
    <dgm:pt modelId="{CE1E5914-BD9E-429F-BF82-F3E5D38B12F8}" type="pres">
      <dgm:prSet presAssocID="{335CB1B4-9961-4EF2-A7AA-FB89F2A3A35A}" presName="Name13" presStyleLbl="parChTrans1D2" presStyleIdx="5" presStyleCnt="10"/>
      <dgm:spPr/>
    </dgm:pt>
    <dgm:pt modelId="{EE8C58BF-38A4-4588-8984-1EAB9893DCCD}" type="pres">
      <dgm:prSet presAssocID="{CD3C23BB-3298-4285-8F95-114660ACDB11}" presName="childText" presStyleLbl="bgAcc1" presStyleIdx="5" presStyleCnt="10" custScaleX="156518" custScaleY="227644">
        <dgm:presLayoutVars>
          <dgm:bulletEnabled val="1"/>
        </dgm:presLayoutVars>
      </dgm:prSet>
      <dgm:spPr/>
    </dgm:pt>
    <dgm:pt modelId="{E16104BC-E30B-412E-A142-09E2138BEA32}" type="pres">
      <dgm:prSet presAssocID="{069E6E01-9D55-4E7B-AB1D-46023D620A85}" presName="Name13" presStyleLbl="parChTrans1D2" presStyleIdx="6" presStyleCnt="10"/>
      <dgm:spPr/>
    </dgm:pt>
    <dgm:pt modelId="{215FAFF8-72B0-4405-B602-4C92FF6E6BC1}" type="pres">
      <dgm:prSet presAssocID="{5A3202D6-8059-498B-8651-2DFC887D9106}" presName="childText" presStyleLbl="bgAcc1" presStyleIdx="6" presStyleCnt="10" custScaleX="144194" custScaleY="208430">
        <dgm:presLayoutVars>
          <dgm:bulletEnabled val="1"/>
        </dgm:presLayoutVars>
      </dgm:prSet>
      <dgm:spPr/>
    </dgm:pt>
    <dgm:pt modelId="{FE591714-90D2-4B70-AC37-6C429E134E10}" type="pres">
      <dgm:prSet presAssocID="{31433F67-E0F3-4850-B786-700D305AE738}" presName="Name13" presStyleLbl="parChTrans1D2" presStyleIdx="7" presStyleCnt="10"/>
      <dgm:spPr/>
    </dgm:pt>
    <dgm:pt modelId="{BE5482AC-8C0A-45E1-AED7-C44DE1822328}" type="pres">
      <dgm:prSet presAssocID="{1F71BB75-AD6C-4930-9213-CE1170E74016}" presName="childText" presStyleLbl="bgAcc1" presStyleIdx="7" presStyleCnt="10" custScaleX="137058" custScaleY="134568">
        <dgm:presLayoutVars>
          <dgm:bulletEnabled val="1"/>
        </dgm:presLayoutVars>
      </dgm:prSet>
      <dgm:spPr/>
    </dgm:pt>
    <dgm:pt modelId="{17EEDB7B-305F-4C48-8DEE-93857972B80E}" type="pres">
      <dgm:prSet presAssocID="{378C6BE5-9D3A-4DDE-B3AB-C3B026FB095A}" presName="Name13" presStyleLbl="parChTrans1D2" presStyleIdx="8" presStyleCnt="10"/>
      <dgm:spPr/>
    </dgm:pt>
    <dgm:pt modelId="{894DCF75-705C-4420-966F-3D0FC7128244}" type="pres">
      <dgm:prSet presAssocID="{D0194BF2-E296-42F0-B6B6-2B68956A2623}" presName="childText" presStyleLbl="bgAcc1" presStyleIdx="8" presStyleCnt="10" custScaleX="146523" custScaleY="171095">
        <dgm:presLayoutVars>
          <dgm:bulletEnabled val="1"/>
        </dgm:presLayoutVars>
      </dgm:prSet>
      <dgm:spPr/>
    </dgm:pt>
    <dgm:pt modelId="{C2DF85A1-BB6E-47EC-94DD-358C242D1CDA}" type="pres">
      <dgm:prSet presAssocID="{72E5E8F1-3496-48C8-9F24-A642A448318F}" presName="Name13" presStyleLbl="parChTrans1D2" presStyleIdx="9" presStyleCnt="10"/>
      <dgm:spPr/>
    </dgm:pt>
    <dgm:pt modelId="{43BE3EFD-07A4-4450-94B2-4180C0AE0137}" type="pres">
      <dgm:prSet presAssocID="{EF92DF83-1187-4628-ACC3-52CA0F68AA38}" presName="childText" presStyleLbl="bgAcc1" presStyleIdx="9" presStyleCnt="10" custScaleX="147202" custScaleY="190461">
        <dgm:presLayoutVars>
          <dgm:bulletEnabled val="1"/>
        </dgm:presLayoutVars>
      </dgm:prSet>
      <dgm:spPr/>
    </dgm:pt>
  </dgm:ptLst>
  <dgm:cxnLst>
    <dgm:cxn modelId="{EF26A613-DBE9-4BA3-864F-CBF1637192F3}" type="presOf" srcId="{EF92DF83-1187-4628-ACC3-52CA0F68AA38}" destId="{43BE3EFD-07A4-4450-94B2-4180C0AE0137}" srcOrd="0" destOrd="0" presId="urn:microsoft.com/office/officeart/2005/8/layout/hierarchy3"/>
    <dgm:cxn modelId="{162CF314-690C-411D-B813-6D0181086A74}" type="presOf" srcId="{335CB1B4-9961-4EF2-A7AA-FB89F2A3A35A}" destId="{CE1E5914-BD9E-429F-BF82-F3E5D38B12F8}" srcOrd="0" destOrd="0" presId="urn:microsoft.com/office/officeart/2005/8/layout/hierarchy3"/>
    <dgm:cxn modelId="{AF1FC128-5C57-4601-B509-6377AF7AEE98}" type="presOf" srcId="{CD3C23BB-3298-4285-8F95-114660ACDB11}" destId="{EE8C58BF-38A4-4588-8984-1EAB9893DCCD}" srcOrd="0" destOrd="0" presId="urn:microsoft.com/office/officeart/2005/8/layout/hierarchy3"/>
    <dgm:cxn modelId="{70B6952B-BE6C-48CD-BB2E-A5939D7547F0}" type="presOf" srcId="{269B48D5-204C-4F5C-9ABB-29CB78D82684}" destId="{EDE353AF-E8B9-49C5-BCBA-9D0FFC0E6B2E}" srcOrd="0" destOrd="0" presId="urn:microsoft.com/office/officeart/2005/8/layout/hierarchy3"/>
    <dgm:cxn modelId="{51A29F2C-E1C8-444C-ACE1-7BEF0C14DDCA}" srcId="{D8C53B73-B95D-42F9-8F82-D1F842DDAFAB}" destId="{EF92DF83-1187-4628-ACC3-52CA0F68AA38}" srcOrd="4" destOrd="0" parTransId="{72E5E8F1-3496-48C8-9F24-A642A448318F}" sibTransId="{CA82C96C-3681-49A5-9EE3-AA8449724406}"/>
    <dgm:cxn modelId="{AA8A5E37-FB00-4A8F-9ECE-7D9880F79CF5}" srcId="{D1392401-CF37-4086-BC26-2402DBDF21C0}" destId="{3ED6F90A-6FAF-479D-8211-934082DE5CB0}" srcOrd="2" destOrd="0" parTransId="{1A4C5A61-672E-4239-AE62-29949FCCAEC8}" sibTransId="{164E47E7-06A8-46F7-9F2A-07ECDCC866F5}"/>
    <dgm:cxn modelId="{71DDBB3A-9CD7-4187-87ED-4D1C846D2BCF}" type="presOf" srcId="{D8C53B73-B95D-42F9-8F82-D1F842DDAFAB}" destId="{152D8FC5-0682-466B-AB13-85B867F38CCE}" srcOrd="0" destOrd="0" presId="urn:microsoft.com/office/officeart/2005/8/layout/hierarchy3"/>
    <dgm:cxn modelId="{0EEDEB3D-C437-4560-93FA-9F2BB90C6D19}" srcId="{D8C53B73-B95D-42F9-8F82-D1F842DDAFAB}" destId="{5A3202D6-8059-498B-8651-2DFC887D9106}" srcOrd="1" destOrd="0" parTransId="{069E6E01-9D55-4E7B-AB1D-46023D620A85}" sibTransId="{D258E8F0-73DA-4575-B9E3-3361EE801760}"/>
    <dgm:cxn modelId="{A01E7A5C-9387-48B9-8D51-4512D109CA29}" type="presOf" srcId="{31433F67-E0F3-4850-B786-700D305AE738}" destId="{FE591714-90D2-4B70-AC37-6C429E134E10}" srcOrd="0" destOrd="0" presId="urn:microsoft.com/office/officeart/2005/8/layout/hierarchy3"/>
    <dgm:cxn modelId="{88FFD65E-36E4-484F-A8C5-C1153DD062F3}" type="presOf" srcId="{D8C53B73-B95D-42F9-8F82-D1F842DDAFAB}" destId="{2436D8A5-1C57-4B65-8593-74A57FE144A9}" srcOrd="1" destOrd="0" presId="urn:microsoft.com/office/officeart/2005/8/layout/hierarchy3"/>
    <dgm:cxn modelId="{3ECD0C60-9888-40A2-A869-20C01D8B4BEF}" srcId="{D1392401-CF37-4086-BC26-2402DBDF21C0}" destId="{58D68FE3-2251-4769-AF4E-B44F761D4AC6}" srcOrd="0" destOrd="0" parTransId="{269B48D5-204C-4F5C-9ABB-29CB78D82684}" sibTransId="{469F1E98-1D43-4A4E-9186-D748179B1445}"/>
    <dgm:cxn modelId="{1CBEA843-C95E-40C9-95BE-77682086CE64}" type="presOf" srcId="{A7251868-8DD9-4F91-A9A2-E364D3101750}" destId="{DA185923-929F-40D6-85FA-8F749DB26727}" srcOrd="0" destOrd="0" presId="urn:microsoft.com/office/officeart/2005/8/layout/hierarchy3"/>
    <dgm:cxn modelId="{F18C724B-28FB-44D7-A118-087205708DA3}" type="presOf" srcId="{5A3202D6-8059-498B-8651-2DFC887D9106}" destId="{215FAFF8-72B0-4405-B602-4C92FF6E6BC1}" srcOrd="0" destOrd="0" presId="urn:microsoft.com/office/officeart/2005/8/layout/hierarchy3"/>
    <dgm:cxn modelId="{E7C80372-D25D-4F22-9873-862FF75DC55F}" type="presOf" srcId="{B3A6C40B-8CD4-48F9-B19C-B71A159BEE5A}" destId="{D91DDB34-5F42-4C33-87BD-B9BF1C4D1ABC}" srcOrd="0" destOrd="0" presId="urn:microsoft.com/office/officeart/2005/8/layout/hierarchy3"/>
    <dgm:cxn modelId="{ABCA0D53-3D1D-44E9-BEF9-28C94D36A929}" type="presOf" srcId="{D0194BF2-E296-42F0-B6B6-2B68956A2623}" destId="{894DCF75-705C-4420-966F-3D0FC7128244}" srcOrd="0" destOrd="0" presId="urn:microsoft.com/office/officeart/2005/8/layout/hierarchy3"/>
    <dgm:cxn modelId="{CE3C1173-AF8F-4551-A065-1FC6B4D97B0C}" type="presOf" srcId="{94751B7A-0C75-4FA3-87DC-A892AFB4F1D9}" destId="{90251477-C12B-431B-8444-A6FE626B87E9}" srcOrd="0" destOrd="0" presId="urn:microsoft.com/office/officeart/2005/8/layout/hierarchy3"/>
    <dgm:cxn modelId="{EF92D173-FA80-4394-A2B7-62C1DA3FD686}" srcId="{D1392401-CF37-4086-BC26-2402DBDF21C0}" destId="{3746F5B8-8258-42E6-A62A-E8B137E18D38}" srcOrd="1" destOrd="0" parTransId="{6482EDE8-8C27-4E45-ADC5-36E34A511C8F}" sibTransId="{B3BCAD55-4625-4159-B06A-224CE1DD91BF}"/>
    <dgm:cxn modelId="{8A90E855-A45C-4975-ACFF-7042EBFE77FF}" type="presOf" srcId="{CE4CF51C-FCDC-4D22-BB90-76EE385860E5}" destId="{FA39181D-9AA4-435A-8618-DD5359F201A7}" srcOrd="0" destOrd="0" presId="urn:microsoft.com/office/officeart/2005/8/layout/hierarchy3"/>
    <dgm:cxn modelId="{C90BCC56-BDA1-4DF0-A1FD-8DF962F13E99}" type="presOf" srcId="{58D68FE3-2251-4769-AF4E-B44F761D4AC6}" destId="{562DC7CD-1957-4F1C-A279-9BCC3F2AFD41}" srcOrd="0" destOrd="0" presId="urn:microsoft.com/office/officeart/2005/8/layout/hierarchy3"/>
    <dgm:cxn modelId="{7E0BAB5A-1F58-4C02-961D-1920B953C630}" srcId="{D8C53B73-B95D-42F9-8F82-D1F842DDAFAB}" destId="{D0194BF2-E296-42F0-B6B6-2B68956A2623}" srcOrd="3" destOrd="0" parTransId="{378C6BE5-9D3A-4DDE-B3AB-C3B026FB095A}" sibTransId="{E191F34F-2428-4967-82EF-0F5EC21D6C8F}"/>
    <dgm:cxn modelId="{B7C42882-4BF8-4084-8453-85AA1FC44253}" type="presOf" srcId="{3746F5B8-8258-42E6-A62A-E8B137E18D38}" destId="{7C6D2587-981A-4D82-9CF1-5A2C106AF433}" srcOrd="0" destOrd="0" presId="urn:microsoft.com/office/officeart/2005/8/layout/hierarchy3"/>
    <dgm:cxn modelId="{33563A8B-0284-4AC7-B541-545A8C738FA7}" type="presOf" srcId="{3ED6F90A-6FAF-479D-8211-934082DE5CB0}" destId="{450CEEAE-78CC-4FCE-931B-30858231E24E}" srcOrd="0" destOrd="0" presId="urn:microsoft.com/office/officeart/2005/8/layout/hierarchy3"/>
    <dgm:cxn modelId="{B13C1199-4569-4F94-A26A-B18D8532B514}" srcId="{94751B7A-0C75-4FA3-87DC-A892AFB4F1D9}" destId="{D8C53B73-B95D-42F9-8F82-D1F842DDAFAB}" srcOrd="1" destOrd="0" parTransId="{FFC0A11A-9FE3-4409-B353-D5E23A077742}" sibTransId="{FAD7FDA7-A73B-4620-B5CE-D72E41005811}"/>
    <dgm:cxn modelId="{EE486EA5-ECEE-4538-907E-70CC5896BEAE}" type="presOf" srcId="{1F71BB75-AD6C-4930-9213-CE1170E74016}" destId="{BE5482AC-8C0A-45E1-AED7-C44DE1822328}" srcOrd="0" destOrd="0" presId="urn:microsoft.com/office/officeart/2005/8/layout/hierarchy3"/>
    <dgm:cxn modelId="{E3E502AC-F30D-4A7A-A00C-C7A48EE53662}" type="presOf" srcId="{9E3E9B77-F343-42DC-8446-7123C07AA2C2}" destId="{FA918FD1-FD8B-4EEF-9CF7-40F53C0524C0}" srcOrd="0" destOrd="0" presId="urn:microsoft.com/office/officeart/2005/8/layout/hierarchy3"/>
    <dgm:cxn modelId="{C8EDD1AC-8D84-4F22-9017-CF900A43E9D7}" type="presOf" srcId="{378C6BE5-9D3A-4DDE-B3AB-C3B026FB095A}" destId="{17EEDB7B-305F-4C48-8DEE-93857972B80E}" srcOrd="0" destOrd="0" presId="urn:microsoft.com/office/officeart/2005/8/layout/hierarchy3"/>
    <dgm:cxn modelId="{5CC9CFB7-C266-4412-B1F8-DEBF6C1FE957}" type="presOf" srcId="{D1392401-CF37-4086-BC26-2402DBDF21C0}" destId="{DE03C4A9-072F-4405-8AE4-92988D117B94}" srcOrd="0" destOrd="0" presId="urn:microsoft.com/office/officeart/2005/8/layout/hierarchy3"/>
    <dgm:cxn modelId="{602192C3-B04B-48F5-9734-2806D6EFAC9D}" srcId="{94751B7A-0C75-4FA3-87DC-A892AFB4F1D9}" destId="{D1392401-CF37-4086-BC26-2402DBDF21C0}" srcOrd="0" destOrd="0" parTransId="{4EF3D183-33D3-47E0-BA12-ACE5A715C4E6}" sibTransId="{A98046B9-BD09-4407-930D-9D9883444482}"/>
    <dgm:cxn modelId="{A39FAEC8-0065-4F81-935B-4F786A3797E1}" srcId="{D8C53B73-B95D-42F9-8F82-D1F842DDAFAB}" destId="{1F71BB75-AD6C-4930-9213-CE1170E74016}" srcOrd="2" destOrd="0" parTransId="{31433F67-E0F3-4850-B786-700D305AE738}" sibTransId="{61DFBF12-1058-4DB1-8837-AD57F3BF4984}"/>
    <dgm:cxn modelId="{BFA5B1D2-A0FA-47E2-91F7-7AF1D412F3EA}" srcId="{D8C53B73-B95D-42F9-8F82-D1F842DDAFAB}" destId="{CD3C23BB-3298-4285-8F95-114660ACDB11}" srcOrd="0" destOrd="0" parTransId="{335CB1B4-9961-4EF2-A7AA-FB89F2A3A35A}" sibTransId="{2B018522-0D46-4FC6-8446-ABA2D22EA887}"/>
    <dgm:cxn modelId="{0F80D3DC-B5FC-4ABA-831C-ED9F26C3C1C3}" type="presOf" srcId="{1A4C5A61-672E-4239-AE62-29949FCCAEC8}" destId="{F9332995-2E71-4CD3-B304-57D9B6D320BA}" srcOrd="0" destOrd="0" presId="urn:microsoft.com/office/officeart/2005/8/layout/hierarchy3"/>
    <dgm:cxn modelId="{900A1AE0-D51E-4B40-9D8E-678556AF70E8}" type="presOf" srcId="{72E5E8F1-3496-48C8-9F24-A642A448318F}" destId="{C2DF85A1-BB6E-47EC-94DD-358C242D1CDA}" srcOrd="0" destOrd="0" presId="urn:microsoft.com/office/officeart/2005/8/layout/hierarchy3"/>
    <dgm:cxn modelId="{5FE330E0-0126-4922-A31A-83488E52E7E0}" type="presOf" srcId="{069E6E01-9D55-4E7B-AB1D-46023D620A85}" destId="{E16104BC-E30B-412E-A142-09E2138BEA32}" srcOrd="0" destOrd="0" presId="urn:microsoft.com/office/officeart/2005/8/layout/hierarchy3"/>
    <dgm:cxn modelId="{B87E81E0-B7C6-4A39-8264-4B3BE50D81A8}" type="presOf" srcId="{D1392401-CF37-4086-BC26-2402DBDF21C0}" destId="{7D7AB2AE-71FE-4AC1-BF79-7425DDE65F24}" srcOrd="1" destOrd="0" presId="urn:microsoft.com/office/officeart/2005/8/layout/hierarchy3"/>
    <dgm:cxn modelId="{DE2BDCF2-C9D1-475B-9496-83BA455B81F8}" type="presOf" srcId="{6482EDE8-8C27-4E45-ADC5-36E34A511C8F}" destId="{711197B6-193B-42B0-AB09-1C810A90BF99}" srcOrd="0" destOrd="0" presId="urn:microsoft.com/office/officeart/2005/8/layout/hierarchy3"/>
    <dgm:cxn modelId="{F79155FC-56DF-40E4-A9E7-018B7C939014}" srcId="{D1392401-CF37-4086-BC26-2402DBDF21C0}" destId="{CE4CF51C-FCDC-4D22-BB90-76EE385860E5}" srcOrd="4" destOrd="0" parTransId="{9E3E9B77-F343-42DC-8446-7123C07AA2C2}" sibTransId="{FBC6848A-A495-4E28-AC50-6CBFFBE8FB6B}"/>
    <dgm:cxn modelId="{F63029FD-738C-4327-8389-156353F0872B}" srcId="{D1392401-CF37-4086-BC26-2402DBDF21C0}" destId="{B3A6C40B-8CD4-48F9-B19C-B71A159BEE5A}" srcOrd="3" destOrd="0" parTransId="{A7251868-8DD9-4F91-A9A2-E364D3101750}" sibTransId="{7E4EE30E-C324-4CED-83F1-3E45F179E1A0}"/>
    <dgm:cxn modelId="{AB00C2D3-2234-4D77-BE0A-228F9A47D094}" type="presParOf" srcId="{90251477-C12B-431B-8444-A6FE626B87E9}" destId="{32992522-FB05-4FF1-9F3A-1ABACB69DF0D}" srcOrd="0" destOrd="0" presId="urn:microsoft.com/office/officeart/2005/8/layout/hierarchy3"/>
    <dgm:cxn modelId="{54A2FDE1-7B9F-4BEA-8173-C7C10A9191BA}" type="presParOf" srcId="{32992522-FB05-4FF1-9F3A-1ABACB69DF0D}" destId="{2E875B17-EB70-4786-832E-42B77B4581B2}" srcOrd="0" destOrd="0" presId="urn:microsoft.com/office/officeart/2005/8/layout/hierarchy3"/>
    <dgm:cxn modelId="{D193853A-FB93-41D0-98BA-E778B13BF04F}" type="presParOf" srcId="{2E875B17-EB70-4786-832E-42B77B4581B2}" destId="{DE03C4A9-072F-4405-8AE4-92988D117B94}" srcOrd="0" destOrd="0" presId="urn:microsoft.com/office/officeart/2005/8/layout/hierarchy3"/>
    <dgm:cxn modelId="{DBD68414-4E32-4942-B286-3462FB1111AC}" type="presParOf" srcId="{2E875B17-EB70-4786-832E-42B77B4581B2}" destId="{7D7AB2AE-71FE-4AC1-BF79-7425DDE65F24}" srcOrd="1" destOrd="0" presId="urn:microsoft.com/office/officeart/2005/8/layout/hierarchy3"/>
    <dgm:cxn modelId="{805B2009-16BA-43E8-8744-1C00D09B3D43}" type="presParOf" srcId="{32992522-FB05-4FF1-9F3A-1ABACB69DF0D}" destId="{4056B553-5BFF-416F-B786-83B52A72D93C}" srcOrd="1" destOrd="0" presId="urn:microsoft.com/office/officeart/2005/8/layout/hierarchy3"/>
    <dgm:cxn modelId="{C47DA06A-19DE-4DF4-BA5F-D29F69B4D73A}" type="presParOf" srcId="{4056B553-5BFF-416F-B786-83B52A72D93C}" destId="{EDE353AF-E8B9-49C5-BCBA-9D0FFC0E6B2E}" srcOrd="0" destOrd="0" presId="urn:microsoft.com/office/officeart/2005/8/layout/hierarchy3"/>
    <dgm:cxn modelId="{CBF794AF-89CD-4642-BC70-5A2CBA73D5CF}" type="presParOf" srcId="{4056B553-5BFF-416F-B786-83B52A72D93C}" destId="{562DC7CD-1957-4F1C-A279-9BCC3F2AFD41}" srcOrd="1" destOrd="0" presId="urn:microsoft.com/office/officeart/2005/8/layout/hierarchy3"/>
    <dgm:cxn modelId="{B7BFE692-B410-431A-85C4-0EA9677AA3C9}" type="presParOf" srcId="{4056B553-5BFF-416F-B786-83B52A72D93C}" destId="{711197B6-193B-42B0-AB09-1C810A90BF99}" srcOrd="2" destOrd="0" presId="urn:microsoft.com/office/officeart/2005/8/layout/hierarchy3"/>
    <dgm:cxn modelId="{2553909D-DFAD-489D-81AD-EAB3213DEF3B}" type="presParOf" srcId="{4056B553-5BFF-416F-B786-83B52A72D93C}" destId="{7C6D2587-981A-4D82-9CF1-5A2C106AF433}" srcOrd="3" destOrd="0" presId="urn:microsoft.com/office/officeart/2005/8/layout/hierarchy3"/>
    <dgm:cxn modelId="{900BDFCE-A68B-473C-961E-1DF105438E32}" type="presParOf" srcId="{4056B553-5BFF-416F-B786-83B52A72D93C}" destId="{F9332995-2E71-4CD3-B304-57D9B6D320BA}" srcOrd="4" destOrd="0" presId="urn:microsoft.com/office/officeart/2005/8/layout/hierarchy3"/>
    <dgm:cxn modelId="{35F7F2D7-B6AA-4B27-8529-CDEF4E0497E4}" type="presParOf" srcId="{4056B553-5BFF-416F-B786-83B52A72D93C}" destId="{450CEEAE-78CC-4FCE-931B-30858231E24E}" srcOrd="5" destOrd="0" presId="urn:microsoft.com/office/officeart/2005/8/layout/hierarchy3"/>
    <dgm:cxn modelId="{E803DA06-EB67-4A80-9C00-44FC3E3169CB}" type="presParOf" srcId="{4056B553-5BFF-416F-B786-83B52A72D93C}" destId="{DA185923-929F-40D6-85FA-8F749DB26727}" srcOrd="6" destOrd="0" presId="urn:microsoft.com/office/officeart/2005/8/layout/hierarchy3"/>
    <dgm:cxn modelId="{D0F04ADD-1C8B-4355-9E6C-D32C7676370D}" type="presParOf" srcId="{4056B553-5BFF-416F-B786-83B52A72D93C}" destId="{D91DDB34-5F42-4C33-87BD-B9BF1C4D1ABC}" srcOrd="7" destOrd="0" presId="urn:microsoft.com/office/officeart/2005/8/layout/hierarchy3"/>
    <dgm:cxn modelId="{D24A1B5F-B28C-421D-95EF-964EA58FC1AF}" type="presParOf" srcId="{4056B553-5BFF-416F-B786-83B52A72D93C}" destId="{FA918FD1-FD8B-4EEF-9CF7-40F53C0524C0}" srcOrd="8" destOrd="0" presId="urn:microsoft.com/office/officeart/2005/8/layout/hierarchy3"/>
    <dgm:cxn modelId="{82C14803-2AB7-4AD0-82C8-2D9BD3405411}" type="presParOf" srcId="{4056B553-5BFF-416F-B786-83B52A72D93C}" destId="{FA39181D-9AA4-435A-8618-DD5359F201A7}" srcOrd="9" destOrd="0" presId="urn:microsoft.com/office/officeart/2005/8/layout/hierarchy3"/>
    <dgm:cxn modelId="{BCE0752B-0C2A-42B4-9544-BE6D89A6FC47}" type="presParOf" srcId="{90251477-C12B-431B-8444-A6FE626B87E9}" destId="{040FCEB3-1FFB-48B3-AAFD-F7A1C02F599E}" srcOrd="1" destOrd="0" presId="urn:microsoft.com/office/officeart/2005/8/layout/hierarchy3"/>
    <dgm:cxn modelId="{BAC8538F-3350-41CF-81B4-7F2A1EB3DC6D}" type="presParOf" srcId="{040FCEB3-1FFB-48B3-AAFD-F7A1C02F599E}" destId="{46CD6859-6DF0-4462-A25E-BB3CA3DE7879}" srcOrd="0" destOrd="0" presId="urn:microsoft.com/office/officeart/2005/8/layout/hierarchy3"/>
    <dgm:cxn modelId="{34CC39A7-38E1-4FB0-ADA0-D29383D73F7E}" type="presParOf" srcId="{46CD6859-6DF0-4462-A25E-BB3CA3DE7879}" destId="{152D8FC5-0682-466B-AB13-85B867F38CCE}" srcOrd="0" destOrd="0" presId="urn:microsoft.com/office/officeart/2005/8/layout/hierarchy3"/>
    <dgm:cxn modelId="{7D6D1FC7-4370-4C42-A021-82CB4E580D50}" type="presParOf" srcId="{46CD6859-6DF0-4462-A25E-BB3CA3DE7879}" destId="{2436D8A5-1C57-4B65-8593-74A57FE144A9}" srcOrd="1" destOrd="0" presId="urn:microsoft.com/office/officeart/2005/8/layout/hierarchy3"/>
    <dgm:cxn modelId="{B4B42971-6600-44FA-ABA5-09AB0EC0362D}" type="presParOf" srcId="{040FCEB3-1FFB-48B3-AAFD-F7A1C02F599E}" destId="{02CCE6C5-18EB-4784-A576-1B3D82666D2D}" srcOrd="1" destOrd="0" presId="urn:microsoft.com/office/officeart/2005/8/layout/hierarchy3"/>
    <dgm:cxn modelId="{0B6EF66C-AE05-473B-BD98-4DE916FDF616}" type="presParOf" srcId="{02CCE6C5-18EB-4784-A576-1B3D82666D2D}" destId="{CE1E5914-BD9E-429F-BF82-F3E5D38B12F8}" srcOrd="0" destOrd="0" presId="urn:microsoft.com/office/officeart/2005/8/layout/hierarchy3"/>
    <dgm:cxn modelId="{04B32C7E-E707-44AB-9F07-3F74B68DC26F}" type="presParOf" srcId="{02CCE6C5-18EB-4784-A576-1B3D82666D2D}" destId="{EE8C58BF-38A4-4588-8984-1EAB9893DCCD}" srcOrd="1" destOrd="0" presId="urn:microsoft.com/office/officeart/2005/8/layout/hierarchy3"/>
    <dgm:cxn modelId="{1B09E1CC-DA62-44E2-AAF3-31296A4A2118}" type="presParOf" srcId="{02CCE6C5-18EB-4784-A576-1B3D82666D2D}" destId="{E16104BC-E30B-412E-A142-09E2138BEA32}" srcOrd="2" destOrd="0" presId="urn:microsoft.com/office/officeart/2005/8/layout/hierarchy3"/>
    <dgm:cxn modelId="{5A5CB664-CB1F-4F65-9143-3E82B0963969}" type="presParOf" srcId="{02CCE6C5-18EB-4784-A576-1B3D82666D2D}" destId="{215FAFF8-72B0-4405-B602-4C92FF6E6BC1}" srcOrd="3" destOrd="0" presId="urn:microsoft.com/office/officeart/2005/8/layout/hierarchy3"/>
    <dgm:cxn modelId="{C2445F94-13E1-477C-ACF7-E84B313D9BDC}" type="presParOf" srcId="{02CCE6C5-18EB-4784-A576-1B3D82666D2D}" destId="{FE591714-90D2-4B70-AC37-6C429E134E10}" srcOrd="4" destOrd="0" presId="urn:microsoft.com/office/officeart/2005/8/layout/hierarchy3"/>
    <dgm:cxn modelId="{1AF76CC1-6C8C-41D4-B240-25A33BAD9133}" type="presParOf" srcId="{02CCE6C5-18EB-4784-A576-1B3D82666D2D}" destId="{BE5482AC-8C0A-45E1-AED7-C44DE1822328}" srcOrd="5" destOrd="0" presId="urn:microsoft.com/office/officeart/2005/8/layout/hierarchy3"/>
    <dgm:cxn modelId="{032DA980-4D67-483F-AB2A-58D54C4F3B29}" type="presParOf" srcId="{02CCE6C5-18EB-4784-A576-1B3D82666D2D}" destId="{17EEDB7B-305F-4C48-8DEE-93857972B80E}" srcOrd="6" destOrd="0" presId="urn:microsoft.com/office/officeart/2005/8/layout/hierarchy3"/>
    <dgm:cxn modelId="{D45FC997-D780-4D8B-BB49-A59C6A717F36}" type="presParOf" srcId="{02CCE6C5-18EB-4784-A576-1B3D82666D2D}" destId="{894DCF75-705C-4420-966F-3D0FC7128244}" srcOrd="7" destOrd="0" presId="urn:microsoft.com/office/officeart/2005/8/layout/hierarchy3"/>
    <dgm:cxn modelId="{531643EA-F3E0-4332-A556-891E176FAD7F}" type="presParOf" srcId="{02CCE6C5-18EB-4784-A576-1B3D82666D2D}" destId="{C2DF85A1-BB6E-47EC-94DD-358C242D1CDA}" srcOrd="8" destOrd="0" presId="urn:microsoft.com/office/officeart/2005/8/layout/hierarchy3"/>
    <dgm:cxn modelId="{5A8ABF49-9989-4482-BF77-BD14B79D607D}" type="presParOf" srcId="{02CCE6C5-18EB-4784-A576-1B3D82666D2D}" destId="{43BE3EFD-07A4-4450-94B2-4180C0AE0137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F80403-1F93-47E3-BF36-439956F1B28A}" type="doc">
      <dgm:prSet loTypeId="urn:microsoft.com/office/officeart/2005/8/layout/hierarchy3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7B262E0-EF5D-4557-B2E8-62A3F6B3BD24}">
      <dgm:prSet phldrT="[Text]"/>
      <dgm:spPr/>
      <dgm:t>
        <a:bodyPr/>
        <a:lstStyle/>
        <a:p>
          <a:r>
            <a:rPr lang="en-IN" dirty="0"/>
            <a:t>Main board</a:t>
          </a:r>
        </a:p>
      </dgm:t>
    </dgm:pt>
    <dgm:pt modelId="{ED45A920-A4A0-49A1-9198-61A9503C9666}" type="parTrans" cxnId="{5F73234E-2AE1-4021-B259-00DAE0DAB8CB}">
      <dgm:prSet/>
      <dgm:spPr/>
      <dgm:t>
        <a:bodyPr/>
        <a:lstStyle/>
        <a:p>
          <a:endParaRPr lang="en-IN"/>
        </a:p>
      </dgm:t>
    </dgm:pt>
    <dgm:pt modelId="{43F81674-D07A-4BC2-AC40-573330505A50}" type="sibTrans" cxnId="{5F73234E-2AE1-4021-B259-00DAE0DAB8CB}">
      <dgm:prSet/>
      <dgm:spPr/>
      <dgm:t>
        <a:bodyPr/>
        <a:lstStyle/>
        <a:p>
          <a:endParaRPr lang="en-IN"/>
        </a:p>
      </dgm:t>
    </dgm:pt>
    <dgm:pt modelId="{0619B85A-5023-467C-B1B8-00BD0FE644B4}">
      <dgm:prSet phldrT="[Text]" custT="1"/>
      <dgm:spPr/>
      <dgm:t>
        <a:bodyPr/>
        <a:lstStyle/>
        <a:p>
          <a:r>
            <a:rPr lang="en-IN" sz="1200" dirty="0"/>
            <a:t>SoC-System on a chip</a:t>
          </a:r>
        </a:p>
      </dgm:t>
    </dgm:pt>
    <dgm:pt modelId="{7B5771C9-E1E1-4450-9F5F-DFDA00DBEF2F}" type="parTrans" cxnId="{637F1CC1-DBE9-4327-83C2-E43B3328185C}">
      <dgm:prSet/>
      <dgm:spPr/>
      <dgm:t>
        <a:bodyPr/>
        <a:lstStyle/>
        <a:p>
          <a:endParaRPr lang="en-IN"/>
        </a:p>
      </dgm:t>
    </dgm:pt>
    <dgm:pt modelId="{58D53E71-1945-4F82-9526-E121910C8568}" type="sibTrans" cxnId="{637F1CC1-DBE9-4327-83C2-E43B3328185C}">
      <dgm:prSet/>
      <dgm:spPr/>
      <dgm:t>
        <a:bodyPr/>
        <a:lstStyle/>
        <a:p>
          <a:endParaRPr lang="en-IN"/>
        </a:p>
      </dgm:t>
    </dgm:pt>
    <dgm:pt modelId="{ED9982D0-15FE-43D9-B4FD-2E0B6CAF231D}">
      <dgm:prSet phldrT="[Text]" custT="1"/>
      <dgm:spPr/>
      <dgm:t>
        <a:bodyPr/>
        <a:lstStyle/>
        <a:p>
          <a:r>
            <a:rPr lang="en-IN" sz="1200" dirty="0"/>
            <a:t>ROM-Read only memory</a:t>
          </a:r>
        </a:p>
      </dgm:t>
    </dgm:pt>
    <dgm:pt modelId="{C2F6498F-417F-463F-A4B4-6F3B7DE3E937}" type="parTrans" cxnId="{968755CF-7C9D-4C58-A64A-77DF390F7FCC}">
      <dgm:prSet/>
      <dgm:spPr/>
      <dgm:t>
        <a:bodyPr/>
        <a:lstStyle/>
        <a:p>
          <a:endParaRPr lang="en-IN"/>
        </a:p>
      </dgm:t>
    </dgm:pt>
    <dgm:pt modelId="{54F2DEFE-28C5-426A-ADF5-10AA27FCA8CE}" type="sibTrans" cxnId="{968755CF-7C9D-4C58-A64A-77DF390F7FCC}">
      <dgm:prSet/>
      <dgm:spPr/>
      <dgm:t>
        <a:bodyPr/>
        <a:lstStyle/>
        <a:p>
          <a:endParaRPr lang="en-IN"/>
        </a:p>
      </dgm:t>
    </dgm:pt>
    <dgm:pt modelId="{AD3AAE67-86CA-4741-8955-A5365517298C}">
      <dgm:prSet phldrT="[Text]"/>
      <dgm:spPr/>
      <dgm:t>
        <a:bodyPr/>
        <a:lstStyle/>
        <a:p>
          <a:r>
            <a:rPr lang="en-IN" dirty="0"/>
            <a:t>Sub board</a:t>
          </a:r>
        </a:p>
      </dgm:t>
    </dgm:pt>
    <dgm:pt modelId="{C1CBAAFC-6844-4736-A268-41EF940513BF}" type="parTrans" cxnId="{01FA1F61-465E-43FD-8418-EF4A755488EB}">
      <dgm:prSet/>
      <dgm:spPr/>
      <dgm:t>
        <a:bodyPr/>
        <a:lstStyle/>
        <a:p>
          <a:endParaRPr lang="en-IN"/>
        </a:p>
      </dgm:t>
    </dgm:pt>
    <dgm:pt modelId="{2FA20F8B-B88E-4D5A-8840-3861559B059F}" type="sibTrans" cxnId="{01FA1F61-465E-43FD-8418-EF4A755488EB}">
      <dgm:prSet/>
      <dgm:spPr/>
      <dgm:t>
        <a:bodyPr/>
        <a:lstStyle/>
        <a:p>
          <a:endParaRPr lang="en-IN"/>
        </a:p>
      </dgm:t>
    </dgm:pt>
    <dgm:pt modelId="{09084686-A2E9-4350-BCA8-D11252147F61}">
      <dgm:prSet phldrT="[Text]"/>
      <dgm:spPr/>
      <dgm:t>
        <a:bodyPr/>
        <a:lstStyle/>
        <a:p>
          <a:r>
            <a:rPr lang="en-IN" dirty="0"/>
            <a:t>Charging connector</a:t>
          </a:r>
        </a:p>
      </dgm:t>
    </dgm:pt>
    <dgm:pt modelId="{3E1A3E0D-E9E5-4F57-A693-84DEFBAFFF59}" type="parTrans" cxnId="{2A1031BC-2496-4279-B271-91964275A131}">
      <dgm:prSet/>
      <dgm:spPr/>
      <dgm:t>
        <a:bodyPr/>
        <a:lstStyle/>
        <a:p>
          <a:endParaRPr lang="en-IN"/>
        </a:p>
      </dgm:t>
    </dgm:pt>
    <dgm:pt modelId="{89825DD6-0930-40D2-A824-9D45B6C2B12A}" type="sibTrans" cxnId="{2A1031BC-2496-4279-B271-91964275A131}">
      <dgm:prSet/>
      <dgm:spPr/>
      <dgm:t>
        <a:bodyPr/>
        <a:lstStyle/>
        <a:p>
          <a:endParaRPr lang="en-IN"/>
        </a:p>
      </dgm:t>
    </dgm:pt>
    <dgm:pt modelId="{4AE0BDBC-FDA0-44B1-AC1C-2B49350BCF78}">
      <dgm:prSet phldrT="[Text]"/>
      <dgm:spPr/>
      <dgm:t>
        <a:bodyPr/>
        <a:lstStyle/>
        <a:p>
          <a:r>
            <a:rPr lang="en-IN" dirty="0"/>
            <a:t>Signal receiver pins</a:t>
          </a:r>
        </a:p>
      </dgm:t>
    </dgm:pt>
    <dgm:pt modelId="{4BBB0E69-F15C-4514-9868-0C3E49CF2D57}" type="parTrans" cxnId="{EA391218-C869-4ACF-AB42-04100F77E152}">
      <dgm:prSet/>
      <dgm:spPr/>
      <dgm:t>
        <a:bodyPr/>
        <a:lstStyle/>
        <a:p>
          <a:endParaRPr lang="en-IN"/>
        </a:p>
      </dgm:t>
    </dgm:pt>
    <dgm:pt modelId="{DBCB1E7A-9E63-4474-88A1-5262988976A1}" type="sibTrans" cxnId="{EA391218-C869-4ACF-AB42-04100F77E152}">
      <dgm:prSet/>
      <dgm:spPr/>
      <dgm:t>
        <a:bodyPr/>
        <a:lstStyle/>
        <a:p>
          <a:endParaRPr lang="en-IN"/>
        </a:p>
      </dgm:t>
    </dgm:pt>
    <dgm:pt modelId="{05637EF8-456D-4AF1-B816-3B141EE49D8E}">
      <dgm:prSet phldrT="[Text]" custT="1"/>
      <dgm:spPr/>
      <dgm:t>
        <a:bodyPr/>
        <a:lstStyle/>
        <a:p>
          <a:r>
            <a:rPr lang="en-IN" sz="1200" dirty="0"/>
            <a:t>RAM – Random Access Memory</a:t>
          </a:r>
        </a:p>
      </dgm:t>
    </dgm:pt>
    <dgm:pt modelId="{DD8EDDF3-6864-40AB-B499-D5253A4A9220}" type="parTrans" cxnId="{881C2895-2F28-450B-8ECC-9D3565C5981C}">
      <dgm:prSet/>
      <dgm:spPr/>
      <dgm:t>
        <a:bodyPr/>
        <a:lstStyle/>
        <a:p>
          <a:endParaRPr lang="en-IN"/>
        </a:p>
      </dgm:t>
    </dgm:pt>
    <dgm:pt modelId="{898E7AF1-27BE-4859-9ADF-D67D9E63AAA8}" type="sibTrans" cxnId="{881C2895-2F28-450B-8ECC-9D3565C5981C}">
      <dgm:prSet/>
      <dgm:spPr/>
      <dgm:t>
        <a:bodyPr/>
        <a:lstStyle/>
        <a:p>
          <a:endParaRPr lang="en-IN"/>
        </a:p>
      </dgm:t>
    </dgm:pt>
    <dgm:pt modelId="{3F19E73E-58A1-4E60-A710-EED964DD2C6D}">
      <dgm:prSet phldrT="[Text]"/>
      <dgm:spPr/>
      <dgm:t>
        <a:bodyPr/>
        <a:lstStyle/>
        <a:p>
          <a:r>
            <a:rPr lang="en-IN" dirty="0" err="1"/>
            <a:t>Wifi</a:t>
          </a:r>
          <a:endParaRPr lang="en-IN" dirty="0"/>
        </a:p>
      </dgm:t>
    </dgm:pt>
    <dgm:pt modelId="{D99AB281-14D6-4759-B559-453EEC33E52F}" type="parTrans" cxnId="{B4EA1F1A-4BC8-45AE-883C-7A246D8DCA7E}">
      <dgm:prSet/>
      <dgm:spPr/>
      <dgm:t>
        <a:bodyPr/>
        <a:lstStyle/>
        <a:p>
          <a:endParaRPr lang="en-IN"/>
        </a:p>
      </dgm:t>
    </dgm:pt>
    <dgm:pt modelId="{4C3E1EC3-B59E-452B-9E85-B9A75DF5B4FA}" type="sibTrans" cxnId="{B4EA1F1A-4BC8-45AE-883C-7A246D8DCA7E}">
      <dgm:prSet/>
      <dgm:spPr/>
      <dgm:t>
        <a:bodyPr/>
        <a:lstStyle/>
        <a:p>
          <a:endParaRPr lang="en-IN"/>
        </a:p>
      </dgm:t>
    </dgm:pt>
    <dgm:pt modelId="{CE6EB192-D356-4528-882C-42D78E6918A3}">
      <dgm:prSet phldrT="[Text]"/>
      <dgm:spPr/>
      <dgm:t>
        <a:bodyPr/>
        <a:lstStyle/>
        <a:p>
          <a:r>
            <a:rPr lang="en-IN" dirty="0"/>
            <a:t>NFC</a:t>
          </a:r>
        </a:p>
      </dgm:t>
    </dgm:pt>
    <dgm:pt modelId="{044A5953-7F30-4CCC-B3E8-1A1F6D1C169B}" type="parTrans" cxnId="{D353A55F-2D03-4294-B940-86846F8367D6}">
      <dgm:prSet/>
      <dgm:spPr/>
      <dgm:t>
        <a:bodyPr/>
        <a:lstStyle/>
        <a:p>
          <a:endParaRPr lang="en-IN"/>
        </a:p>
      </dgm:t>
    </dgm:pt>
    <dgm:pt modelId="{3FFBC87A-07F2-4E07-A86F-A6B2B16D33AE}" type="sibTrans" cxnId="{D353A55F-2D03-4294-B940-86846F8367D6}">
      <dgm:prSet/>
      <dgm:spPr/>
      <dgm:t>
        <a:bodyPr/>
        <a:lstStyle/>
        <a:p>
          <a:endParaRPr lang="en-IN"/>
        </a:p>
      </dgm:t>
    </dgm:pt>
    <dgm:pt modelId="{1141D0A5-17E6-4907-82C8-BE6C28487A9F}">
      <dgm:prSet phldrT="[Text]"/>
      <dgm:spPr/>
      <dgm:t>
        <a:bodyPr/>
        <a:lstStyle/>
        <a:p>
          <a:r>
            <a:rPr lang="en-IN" dirty="0"/>
            <a:t>Baseband</a:t>
          </a:r>
        </a:p>
      </dgm:t>
    </dgm:pt>
    <dgm:pt modelId="{7FA14DCF-8CCB-48F6-B85A-F63CADE65108}" type="parTrans" cxnId="{400F3854-5BE7-4D6C-901D-B358F99E43FE}">
      <dgm:prSet/>
      <dgm:spPr/>
      <dgm:t>
        <a:bodyPr/>
        <a:lstStyle/>
        <a:p>
          <a:endParaRPr lang="en-IN"/>
        </a:p>
      </dgm:t>
    </dgm:pt>
    <dgm:pt modelId="{663613DE-B2AC-4F7B-91CF-2ED598CFAC12}" type="sibTrans" cxnId="{400F3854-5BE7-4D6C-901D-B358F99E43FE}">
      <dgm:prSet/>
      <dgm:spPr/>
      <dgm:t>
        <a:bodyPr/>
        <a:lstStyle/>
        <a:p>
          <a:endParaRPr lang="en-IN"/>
        </a:p>
      </dgm:t>
    </dgm:pt>
    <dgm:pt modelId="{C9165099-0940-457D-B317-D826F7BAD327}">
      <dgm:prSet phldrT="[Text]"/>
      <dgm:spPr/>
      <dgm:t>
        <a:bodyPr/>
        <a:lstStyle/>
        <a:p>
          <a:r>
            <a:rPr lang="en-IN" dirty="0"/>
            <a:t>GPRS</a:t>
          </a:r>
        </a:p>
      </dgm:t>
    </dgm:pt>
    <dgm:pt modelId="{8F3FB4E1-75D4-4A67-AFDE-CD33A2CCBDA9}" type="parTrans" cxnId="{FEFBE0D7-431A-4D41-B425-2659DFA0A475}">
      <dgm:prSet/>
      <dgm:spPr/>
      <dgm:t>
        <a:bodyPr/>
        <a:lstStyle/>
        <a:p>
          <a:endParaRPr lang="en-IN"/>
        </a:p>
      </dgm:t>
    </dgm:pt>
    <dgm:pt modelId="{FEEB1BA4-1BF2-436F-8F23-3EF859FDFA82}" type="sibTrans" cxnId="{FEFBE0D7-431A-4D41-B425-2659DFA0A475}">
      <dgm:prSet/>
      <dgm:spPr/>
      <dgm:t>
        <a:bodyPr/>
        <a:lstStyle/>
        <a:p>
          <a:endParaRPr lang="en-IN"/>
        </a:p>
      </dgm:t>
    </dgm:pt>
    <dgm:pt modelId="{C33ACE0A-8A1A-4101-ABC4-8D768E469231}">
      <dgm:prSet phldrT="[Text]"/>
      <dgm:spPr/>
      <dgm:t>
        <a:bodyPr/>
        <a:lstStyle/>
        <a:p>
          <a:r>
            <a:rPr lang="en-IN" dirty="0"/>
            <a:t>Antenna</a:t>
          </a:r>
        </a:p>
        <a:p>
          <a:endParaRPr lang="en-IN" dirty="0"/>
        </a:p>
      </dgm:t>
    </dgm:pt>
    <dgm:pt modelId="{E3A77954-0299-4F84-9AD7-50B6D61B9498}" type="parTrans" cxnId="{E9458981-06A7-49D2-BF15-C05316D3460F}">
      <dgm:prSet/>
      <dgm:spPr/>
      <dgm:t>
        <a:bodyPr/>
        <a:lstStyle/>
        <a:p>
          <a:endParaRPr lang="en-IN"/>
        </a:p>
      </dgm:t>
    </dgm:pt>
    <dgm:pt modelId="{FC97BDC6-AE3F-4C8F-83BE-4FF27D7BF048}" type="sibTrans" cxnId="{E9458981-06A7-49D2-BF15-C05316D3460F}">
      <dgm:prSet/>
      <dgm:spPr/>
      <dgm:t>
        <a:bodyPr/>
        <a:lstStyle/>
        <a:p>
          <a:endParaRPr lang="en-IN"/>
        </a:p>
      </dgm:t>
    </dgm:pt>
    <dgm:pt modelId="{2052B2C8-9954-46CC-9772-9EBDF84985B8}">
      <dgm:prSet phldrT="[Text]"/>
      <dgm:spPr/>
      <dgm:t>
        <a:bodyPr/>
        <a:lstStyle/>
        <a:p>
          <a:r>
            <a:rPr lang="en-IN" dirty="0"/>
            <a:t>Mike</a:t>
          </a:r>
        </a:p>
      </dgm:t>
    </dgm:pt>
    <dgm:pt modelId="{540AD924-8210-4AFA-B4B4-C1A44AB5A6D6}" type="parTrans" cxnId="{20BA000D-6FCE-410B-A85D-75265E1B4B51}">
      <dgm:prSet/>
      <dgm:spPr/>
      <dgm:t>
        <a:bodyPr/>
        <a:lstStyle/>
        <a:p>
          <a:endParaRPr lang="en-IN"/>
        </a:p>
      </dgm:t>
    </dgm:pt>
    <dgm:pt modelId="{F6D2FC78-541F-48E3-BB87-D94303A29DA6}" type="sibTrans" cxnId="{20BA000D-6FCE-410B-A85D-75265E1B4B51}">
      <dgm:prSet/>
      <dgm:spPr/>
      <dgm:t>
        <a:bodyPr/>
        <a:lstStyle/>
        <a:p>
          <a:endParaRPr lang="en-IN"/>
        </a:p>
      </dgm:t>
    </dgm:pt>
    <dgm:pt modelId="{BEA954CE-E473-41AC-A091-7A856DC3F8D3}" type="pres">
      <dgm:prSet presAssocID="{65F80403-1F93-47E3-BF36-439956F1B28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A543451-969C-4393-BBA9-CCF96A86D1A7}" type="pres">
      <dgm:prSet presAssocID="{27B262E0-EF5D-4557-B2E8-62A3F6B3BD24}" presName="root" presStyleCnt="0"/>
      <dgm:spPr/>
    </dgm:pt>
    <dgm:pt modelId="{929E2684-36D1-4A00-A300-7989116B3972}" type="pres">
      <dgm:prSet presAssocID="{27B262E0-EF5D-4557-B2E8-62A3F6B3BD24}" presName="rootComposite" presStyleCnt="0"/>
      <dgm:spPr/>
    </dgm:pt>
    <dgm:pt modelId="{549E19AB-9CE1-4EB2-B87D-8D204E99C4DC}" type="pres">
      <dgm:prSet presAssocID="{27B262E0-EF5D-4557-B2E8-62A3F6B3BD24}" presName="rootText" presStyleLbl="node1" presStyleIdx="0" presStyleCnt="2"/>
      <dgm:spPr/>
    </dgm:pt>
    <dgm:pt modelId="{CA297537-18C7-48EB-A46B-F31532744AC5}" type="pres">
      <dgm:prSet presAssocID="{27B262E0-EF5D-4557-B2E8-62A3F6B3BD24}" presName="rootConnector" presStyleLbl="node1" presStyleIdx="0" presStyleCnt="2"/>
      <dgm:spPr/>
    </dgm:pt>
    <dgm:pt modelId="{84FEF99A-50F3-4E43-8B81-8D219CBF7674}" type="pres">
      <dgm:prSet presAssocID="{27B262E0-EF5D-4557-B2E8-62A3F6B3BD24}" presName="childShape" presStyleCnt="0"/>
      <dgm:spPr/>
    </dgm:pt>
    <dgm:pt modelId="{F23DF56F-587B-4A54-9511-B303CF2B0365}" type="pres">
      <dgm:prSet presAssocID="{7B5771C9-E1E1-4450-9F5F-DFDA00DBEF2F}" presName="Name13" presStyleLbl="parChTrans1D2" presStyleIdx="0" presStyleCnt="11"/>
      <dgm:spPr/>
    </dgm:pt>
    <dgm:pt modelId="{6076183E-295C-4E1D-970D-59B456AE4A84}" type="pres">
      <dgm:prSet presAssocID="{0619B85A-5023-467C-B1B8-00BD0FE644B4}" presName="childText" presStyleLbl="bgAcc1" presStyleIdx="0" presStyleCnt="11">
        <dgm:presLayoutVars>
          <dgm:bulletEnabled val="1"/>
        </dgm:presLayoutVars>
      </dgm:prSet>
      <dgm:spPr/>
    </dgm:pt>
    <dgm:pt modelId="{B79B5351-FE84-4C37-9E80-38DE8CCF8276}" type="pres">
      <dgm:prSet presAssocID="{C2F6498F-417F-463F-A4B4-6F3B7DE3E937}" presName="Name13" presStyleLbl="parChTrans1D2" presStyleIdx="1" presStyleCnt="11"/>
      <dgm:spPr/>
    </dgm:pt>
    <dgm:pt modelId="{46055D21-87AB-4255-8510-0FF7089FE7D2}" type="pres">
      <dgm:prSet presAssocID="{ED9982D0-15FE-43D9-B4FD-2E0B6CAF231D}" presName="childText" presStyleLbl="bgAcc1" presStyleIdx="1" presStyleCnt="11">
        <dgm:presLayoutVars>
          <dgm:bulletEnabled val="1"/>
        </dgm:presLayoutVars>
      </dgm:prSet>
      <dgm:spPr/>
    </dgm:pt>
    <dgm:pt modelId="{A4914ECA-4233-48A7-A65D-5203718C489F}" type="pres">
      <dgm:prSet presAssocID="{DD8EDDF3-6864-40AB-B499-D5253A4A9220}" presName="Name13" presStyleLbl="parChTrans1D2" presStyleIdx="2" presStyleCnt="11"/>
      <dgm:spPr/>
    </dgm:pt>
    <dgm:pt modelId="{C1F80E72-82AF-43F7-A663-B7EFFA25B4D6}" type="pres">
      <dgm:prSet presAssocID="{05637EF8-456D-4AF1-B816-3B141EE49D8E}" presName="childText" presStyleLbl="bgAcc1" presStyleIdx="2" presStyleCnt="11">
        <dgm:presLayoutVars>
          <dgm:bulletEnabled val="1"/>
        </dgm:presLayoutVars>
      </dgm:prSet>
      <dgm:spPr/>
    </dgm:pt>
    <dgm:pt modelId="{C0DDBBB9-9DB7-4558-81CC-8814C470A1EC}" type="pres">
      <dgm:prSet presAssocID="{D99AB281-14D6-4759-B559-453EEC33E52F}" presName="Name13" presStyleLbl="parChTrans1D2" presStyleIdx="3" presStyleCnt="11"/>
      <dgm:spPr/>
    </dgm:pt>
    <dgm:pt modelId="{16179883-9F8B-4DF6-97C0-CD2075893AB2}" type="pres">
      <dgm:prSet presAssocID="{3F19E73E-58A1-4E60-A710-EED964DD2C6D}" presName="childText" presStyleLbl="bgAcc1" presStyleIdx="3" presStyleCnt="11">
        <dgm:presLayoutVars>
          <dgm:bulletEnabled val="1"/>
        </dgm:presLayoutVars>
      </dgm:prSet>
      <dgm:spPr/>
    </dgm:pt>
    <dgm:pt modelId="{329830ED-F874-47FD-B1AA-BE76E49DF56B}" type="pres">
      <dgm:prSet presAssocID="{044A5953-7F30-4CCC-B3E8-1A1F6D1C169B}" presName="Name13" presStyleLbl="parChTrans1D2" presStyleIdx="4" presStyleCnt="11"/>
      <dgm:spPr/>
    </dgm:pt>
    <dgm:pt modelId="{8133EF2D-D06D-472B-9F57-D8057FB65924}" type="pres">
      <dgm:prSet presAssocID="{CE6EB192-D356-4528-882C-42D78E6918A3}" presName="childText" presStyleLbl="bgAcc1" presStyleIdx="4" presStyleCnt="11">
        <dgm:presLayoutVars>
          <dgm:bulletEnabled val="1"/>
        </dgm:presLayoutVars>
      </dgm:prSet>
      <dgm:spPr/>
    </dgm:pt>
    <dgm:pt modelId="{B807808D-81DC-4AE0-B05D-650148D13609}" type="pres">
      <dgm:prSet presAssocID="{7FA14DCF-8CCB-48F6-B85A-F63CADE65108}" presName="Name13" presStyleLbl="parChTrans1D2" presStyleIdx="5" presStyleCnt="11"/>
      <dgm:spPr/>
    </dgm:pt>
    <dgm:pt modelId="{85D5DEFF-FADC-4486-A139-3C622C3DF894}" type="pres">
      <dgm:prSet presAssocID="{1141D0A5-17E6-4907-82C8-BE6C28487A9F}" presName="childText" presStyleLbl="bgAcc1" presStyleIdx="5" presStyleCnt="11">
        <dgm:presLayoutVars>
          <dgm:bulletEnabled val="1"/>
        </dgm:presLayoutVars>
      </dgm:prSet>
      <dgm:spPr/>
    </dgm:pt>
    <dgm:pt modelId="{6E620BDF-F3AD-4C7C-8584-B9D4DCA0B482}" type="pres">
      <dgm:prSet presAssocID="{8F3FB4E1-75D4-4A67-AFDE-CD33A2CCBDA9}" presName="Name13" presStyleLbl="parChTrans1D2" presStyleIdx="6" presStyleCnt="11"/>
      <dgm:spPr/>
    </dgm:pt>
    <dgm:pt modelId="{3F24BB94-82C1-401C-BDA9-1C4E46370F39}" type="pres">
      <dgm:prSet presAssocID="{C9165099-0940-457D-B317-D826F7BAD327}" presName="childText" presStyleLbl="bgAcc1" presStyleIdx="6" presStyleCnt="11">
        <dgm:presLayoutVars>
          <dgm:bulletEnabled val="1"/>
        </dgm:presLayoutVars>
      </dgm:prSet>
      <dgm:spPr/>
    </dgm:pt>
    <dgm:pt modelId="{69A2C7FA-57EB-4086-B531-6989936DB5D3}" type="pres">
      <dgm:prSet presAssocID="{E3A77954-0299-4F84-9AD7-50B6D61B9498}" presName="Name13" presStyleLbl="parChTrans1D2" presStyleIdx="7" presStyleCnt="11"/>
      <dgm:spPr/>
    </dgm:pt>
    <dgm:pt modelId="{1D7247B4-FE51-4C56-A0A3-44B6B17E6C6F}" type="pres">
      <dgm:prSet presAssocID="{C33ACE0A-8A1A-4101-ABC4-8D768E469231}" presName="childText" presStyleLbl="bgAcc1" presStyleIdx="7" presStyleCnt="11">
        <dgm:presLayoutVars>
          <dgm:bulletEnabled val="1"/>
        </dgm:presLayoutVars>
      </dgm:prSet>
      <dgm:spPr/>
    </dgm:pt>
    <dgm:pt modelId="{BE70AD40-BFC1-4629-8A67-17209DDC484B}" type="pres">
      <dgm:prSet presAssocID="{AD3AAE67-86CA-4741-8955-A5365517298C}" presName="root" presStyleCnt="0"/>
      <dgm:spPr/>
    </dgm:pt>
    <dgm:pt modelId="{52456F16-5B40-4459-961D-2EF095835A24}" type="pres">
      <dgm:prSet presAssocID="{AD3AAE67-86CA-4741-8955-A5365517298C}" presName="rootComposite" presStyleCnt="0"/>
      <dgm:spPr/>
    </dgm:pt>
    <dgm:pt modelId="{9A713240-1A3E-404A-8122-63634CD967C2}" type="pres">
      <dgm:prSet presAssocID="{AD3AAE67-86CA-4741-8955-A5365517298C}" presName="rootText" presStyleLbl="node1" presStyleIdx="1" presStyleCnt="2"/>
      <dgm:spPr/>
    </dgm:pt>
    <dgm:pt modelId="{C3B4C83E-FBB5-4B84-8219-2D4E63FBB772}" type="pres">
      <dgm:prSet presAssocID="{AD3AAE67-86CA-4741-8955-A5365517298C}" presName="rootConnector" presStyleLbl="node1" presStyleIdx="1" presStyleCnt="2"/>
      <dgm:spPr/>
    </dgm:pt>
    <dgm:pt modelId="{87A8B439-F95E-41EA-B191-591E89C205B4}" type="pres">
      <dgm:prSet presAssocID="{AD3AAE67-86CA-4741-8955-A5365517298C}" presName="childShape" presStyleCnt="0"/>
      <dgm:spPr/>
    </dgm:pt>
    <dgm:pt modelId="{9D85A0F3-70B5-4293-AFE2-7A1DC8848E73}" type="pres">
      <dgm:prSet presAssocID="{3E1A3E0D-E9E5-4F57-A693-84DEFBAFFF59}" presName="Name13" presStyleLbl="parChTrans1D2" presStyleIdx="8" presStyleCnt="11"/>
      <dgm:spPr/>
    </dgm:pt>
    <dgm:pt modelId="{6B4BAF3E-B4C7-4804-BCFF-EEDFEFADD80D}" type="pres">
      <dgm:prSet presAssocID="{09084686-A2E9-4350-BCA8-D11252147F61}" presName="childText" presStyleLbl="bgAcc1" presStyleIdx="8" presStyleCnt="11">
        <dgm:presLayoutVars>
          <dgm:bulletEnabled val="1"/>
        </dgm:presLayoutVars>
      </dgm:prSet>
      <dgm:spPr/>
    </dgm:pt>
    <dgm:pt modelId="{0687E871-40D8-49F5-924B-B531205D337C}" type="pres">
      <dgm:prSet presAssocID="{540AD924-8210-4AFA-B4B4-C1A44AB5A6D6}" presName="Name13" presStyleLbl="parChTrans1D2" presStyleIdx="9" presStyleCnt="11"/>
      <dgm:spPr/>
    </dgm:pt>
    <dgm:pt modelId="{6EB56546-AD31-40F9-916F-72498BB6FA8F}" type="pres">
      <dgm:prSet presAssocID="{2052B2C8-9954-46CC-9772-9EBDF84985B8}" presName="childText" presStyleLbl="bgAcc1" presStyleIdx="9" presStyleCnt="11">
        <dgm:presLayoutVars>
          <dgm:bulletEnabled val="1"/>
        </dgm:presLayoutVars>
      </dgm:prSet>
      <dgm:spPr/>
    </dgm:pt>
    <dgm:pt modelId="{15868B2C-3271-4EC0-800F-AEFB173C46AD}" type="pres">
      <dgm:prSet presAssocID="{4BBB0E69-F15C-4514-9868-0C3E49CF2D57}" presName="Name13" presStyleLbl="parChTrans1D2" presStyleIdx="10" presStyleCnt="11"/>
      <dgm:spPr/>
    </dgm:pt>
    <dgm:pt modelId="{C7F34110-2BB9-499D-BF32-05F493EA48E0}" type="pres">
      <dgm:prSet presAssocID="{4AE0BDBC-FDA0-44B1-AC1C-2B49350BCF78}" presName="childText" presStyleLbl="bgAcc1" presStyleIdx="10" presStyleCnt="11">
        <dgm:presLayoutVars>
          <dgm:bulletEnabled val="1"/>
        </dgm:presLayoutVars>
      </dgm:prSet>
      <dgm:spPr/>
    </dgm:pt>
  </dgm:ptLst>
  <dgm:cxnLst>
    <dgm:cxn modelId="{20BA000D-6FCE-410B-A85D-75265E1B4B51}" srcId="{AD3AAE67-86CA-4741-8955-A5365517298C}" destId="{2052B2C8-9954-46CC-9772-9EBDF84985B8}" srcOrd="1" destOrd="0" parTransId="{540AD924-8210-4AFA-B4B4-C1A44AB5A6D6}" sibTransId="{F6D2FC78-541F-48E3-BB87-D94303A29DA6}"/>
    <dgm:cxn modelId="{EA391218-C869-4ACF-AB42-04100F77E152}" srcId="{AD3AAE67-86CA-4741-8955-A5365517298C}" destId="{4AE0BDBC-FDA0-44B1-AC1C-2B49350BCF78}" srcOrd="2" destOrd="0" parTransId="{4BBB0E69-F15C-4514-9868-0C3E49CF2D57}" sibTransId="{DBCB1E7A-9E63-4474-88A1-5262988976A1}"/>
    <dgm:cxn modelId="{B4EA1F1A-4BC8-45AE-883C-7A246D8DCA7E}" srcId="{27B262E0-EF5D-4557-B2E8-62A3F6B3BD24}" destId="{3F19E73E-58A1-4E60-A710-EED964DD2C6D}" srcOrd="3" destOrd="0" parTransId="{D99AB281-14D6-4759-B559-453EEC33E52F}" sibTransId="{4C3E1EC3-B59E-452B-9E85-B9A75DF5B4FA}"/>
    <dgm:cxn modelId="{17994A1B-E12A-4DE9-B933-EE3BE9304814}" type="presOf" srcId="{05637EF8-456D-4AF1-B816-3B141EE49D8E}" destId="{C1F80E72-82AF-43F7-A663-B7EFFA25B4D6}" srcOrd="0" destOrd="0" presId="urn:microsoft.com/office/officeart/2005/8/layout/hierarchy3"/>
    <dgm:cxn modelId="{25E9601D-9050-4C67-ABE4-B1230D3093D7}" type="presOf" srcId="{1141D0A5-17E6-4907-82C8-BE6C28487A9F}" destId="{85D5DEFF-FADC-4486-A139-3C622C3DF894}" srcOrd="0" destOrd="0" presId="urn:microsoft.com/office/officeart/2005/8/layout/hierarchy3"/>
    <dgm:cxn modelId="{B6F3BC27-B480-4646-9C36-67AE66FCBE1F}" type="presOf" srcId="{D99AB281-14D6-4759-B559-453EEC33E52F}" destId="{C0DDBBB9-9DB7-4558-81CC-8814C470A1EC}" srcOrd="0" destOrd="0" presId="urn:microsoft.com/office/officeart/2005/8/layout/hierarchy3"/>
    <dgm:cxn modelId="{9D6CDE27-9A2D-443D-BF63-263717B692FD}" type="presOf" srcId="{C9165099-0940-457D-B317-D826F7BAD327}" destId="{3F24BB94-82C1-401C-BDA9-1C4E46370F39}" srcOrd="0" destOrd="0" presId="urn:microsoft.com/office/officeart/2005/8/layout/hierarchy3"/>
    <dgm:cxn modelId="{DF16C03B-5050-4382-92B3-7D1EC6FA1C72}" type="presOf" srcId="{8F3FB4E1-75D4-4A67-AFDE-CD33A2CCBDA9}" destId="{6E620BDF-F3AD-4C7C-8584-B9D4DCA0B482}" srcOrd="0" destOrd="0" presId="urn:microsoft.com/office/officeart/2005/8/layout/hierarchy3"/>
    <dgm:cxn modelId="{D353A55F-2D03-4294-B940-86846F8367D6}" srcId="{27B262E0-EF5D-4557-B2E8-62A3F6B3BD24}" destId="{CE6EB192-D356-4528-882C-42D78E6918A3}" srcOrd="4" destOrd="0" parTransId="{044A5953-7F30-4CCC-B3E8-1A1F6D1C169B}" sibTransId="{3FFBC87A-07F2-4E07-A86F-A6B2B16D33AE}"/>
    <dgm:cxn modelId="{01FA1F61-465E-43FD-8418-EF4A755488EB}" srcId="{65F80403-1F93-47E3-BF36-439956F1B28A}" destId="{AD3AAE67-86CA-4741-8955-A5365517298C}" srcOrd="1" destOrd="0" parTransId="{C1CBAAFC-6844-4736-A268-41EF940513BF}" sibTransId="{2FA20F8B-B88E-4D5A-8840-3861559B059F}"/>
    <dgm:cxn modelId="{6EDE3E63-8C14-4D19-88B4-81C291444D21}" type="presOf" srcId="{3E1A3E0D-E9E5-4F57-A693-84DEFBAFFF59}" destId="{9D85A0F3-70B5-4293-AFE2-7A1DC8848E73}" srcOrd="0" destOrd="0" presId="urn:microsoft.com/office/officeart/2005/8/layout/hierarchy3"/>
    <dgm:cxn modelId="{BD73944B-B43B-42FF-9A9B-7C7B82FCC301}" type="presOf" srcId="{4BBB0E69-F15C-4514-9868-0C3E49CF2D57}" destId="{15868B2C-3271-4EC0-800F-AEFB173C46AD}" srcOrd="0" destOrd="0" presId="urn:microsoft.com/office/officeart/2005/8/layout/hierarchy3"/>
    <dgm:cxn modelId="{5F73234E-2AE1-4021-B259-00DAE0DAB8CB}" srcId="{65F80403-1F93-47E3-BF36-439956F1B28A}" destId="{27B262E0-EF5D-4557-B2E8-62A3F6B3BD24}" srcOrd="0" destOrd="0" parTransId="{ED45A920-A4A0-49A1-9198-61A9503C9666}" sibTransId="{43F81674-D07A-4BC2-AC40-573330505A50}"/>
    <dgm:cxn modelId="{3FD1336E-5073-40EE-9637-E9A060B56C9B}" type="presOf" srcId="{2052B2C8-9954-46CC-9772-9EBDF84985B8}" destId="{6EB56546-AD31-40F9-916F-72498BB6FA8F}" srcOrd="0" destOrd="0" presId="urn:microsoft.com/office/officeart/2005/8/layout/hierarchy3"/>
    <dgm:cxn modelId="{91763A52-0BBF-4172-9439-57E4ED6F2BD0}" type="presOf" srcId="{CE6EB192-D356-4528-882C-42D78E6918A3}" destId="{8133EF2D-D06D-472B-9F57-D8057FB65924}" srcOrd="0" destOrd="0" presId="urn:microsoft.com/office/officeart/2005/8/layout/hierarchy3"/>
    <dgm:cxn modelId="{FEE29152-1B71-4742-85BD-D426EE7CD293}" type="presOf" srcId="{ED9982D0-15FE-43D9-B4FD-2E0B6CAF231D}" destId="{46055D21-87AB-4255-8510-0FF7089FE7D2}" srcOrd="0" destOrd="0" presId="urn:microsoft.com/office/officeart/2005/8/layout/hierarchy3"/>
    <dgm:cxn modelId="{400F3854-5BE7-4D6C-901D-B358F99E43FE}" srcId="{27B262E0-EF5D-4557-B2E8-62A3F6B3BD24}" destId="{1141D0A5-17E6-4907-82C8-BE6C28487A9F}" srcOrd="5" destOrd="0" parTransId="{7FA14DCF-8CCB-48F6-B85A-F63CADE65108}" sibTransId="{663613DE-B2AC-4F7B-91CF-2ED598CFAC12}"/>
    <dgm:cxn modelId="{9368A67A-F8E5-4C00-8724-3D419C716346}" type="presOf" srcId="{C33ACE0A-8A1A-4101-ABC4-8D768E469231}" destId="{1D7247B4-FE51-4C56-A0A3-44B6B17E6C6F}" srcOrd="0" destOrd="0" presId="urn:microsoft.com/office/officeart/2005/8/layout/hierarchy3"/>
    <dgm:cxn modelId="{E9458981-06A7-49D2-BF15-C05316D3460F}" srcId="{27B262E0-EF5D-4557-B2E8-62A3F6B3BD24}" destId="{C33ACE0A-8A1A-4101-ABC4-8D768E469231}" srcOrd="7" destOrd="0" parTransId="{E3A77954-0299-4F84-9AD7-50B6D61B9498}" sibTransId="{FC97BDC6-AE3F-4C8F-83BE-4FF27D7BF048}"/>
    <dgm:cxn modelId="{3794DF8D-E4CB-4E57-9C90-B0D101E3E26E}" type="presOf" srcId="{7B5771C9-E1E1-4450-9F5F-DFDA00DBEF2F}" destId="{F23DF56F-587B-4A54-9511-B303CF2B0365}" srcOrd="0" destOrd="0" presId="urn:microsoft.com/office/officeart/2005/8/layout/hierarchy3"/>
    <dgm:cxn modelId="{881C2895-2F28-450B-8ECC-9D3565C5981C}" srcId="{27B262E0-EF5D-4557-B2E8-62A3F6B3BD24}" destId="{05637EF8-456D-4AF1-B816-3B141EE49D8E}" srcOrd="2" destOrd="0" parTransId="{DD8EDDF3-6864-40AB-B499-D5253A4A9220}" sibTransId="{898E7AF1-27BE-4859-9ADF-D67D9E63AAA8}"/>
    <dgm:cxn modelId="{B8F9B9A3-5770-460C-828E-8FDD4FCE45CC}" type="presOf" srcId="{E3A77954-0299-4F84-9AD7-50B6D61B9498}" destId="{69A2C7FA-57EB-4086-B531-6989936DB5D3}" srcOrd="0" destOrd="0" presId="urn:microsoft.com/office/officeart/2005/8/layout/hierarchy3"/>
    <dgm:cxn modelId="{E758CFAB-D64E-428F-AC5D-A5D0DE7F56FE}" type="presOf" srcId="{540AD924-8210-4AFA-B4B4-C1A44AB5A6D6}" destId="{0687E871-40D8-49F5-924B-B531205D337C}" srcOrd="0" destOrd="0" presId="urn:microsoft.com/office/officeart/2005/8/layout/hierarchy3"/>
    <dgm:cxn modelId="{EF893FAF-88E9-453E-B861-51E4F1BD406A}" type="presOf" srcId="{044A5953-7F30-4CCC-B3E8-1A1F6D1C169B}" destId="{329830ED-F874-47FD-B1AA-BE76E49DF56B}" srcOrd="0" destOrd="0" presId="urn:microsoft.com/office/officeart/2005/8/layout/hierarchy3"/>
    <dgm:cxn modelId="{CD0CBDB4-DD61-413A-BE11-2573EA10AA7A}" type="presOf" srcId="{0619B85A-5023-467C-B1B8-00BD0FE644B4}" destId="{6076183E-295C-4E1D-970D-59B456AE4A84}" srcOrd="0" destOrd="0" presId="urn:microsoft.com/office/officeart/2005/8/layout/hierarchy3"/>
    <dgm:cxn modelId="{D7EBB9B7-ED73-4DDE-814F-48AB10B84BEF}" type="presOf" srcId="{AD3AAE67-86CA-4741-8955-A5365517298C}" destId="{9A713240-1A3E-404A-8122-63634CD967C2}" srcOrd="0" destOrd="0" presId="urn:microsoft.com/office/officeart/2005/8/layout/hierarchy3"/>
    <dgm:cxn modelId="{2A1031BC-2496-4279-B271-91964275A131}" srcId="{AD3AAE67-86CA-4741-8955-A5365517298C}" destId="{09084686-A2E9-4350-BCA8-D11252147F61}" srcOrd="0" destOrd="0" parTransId="{3E1A3E0D-E9E5-4F57-A693-84DEFBAFFF59}" sibTransId="{89825DD6-0930-40D2-A824-9D45B6C2B12A}"/>
    <dgm:cxn modelId="{987371C0-A910-4E6F-93BE-5C5B27BCC171}" type="presOf" srcId="{09084686-A2E9-4350-BCA8-D11252147F61}" destId="{6B4BAF3E-B4C7-4804-BCFF-EEDFEFADD80D}" srcOrd="0" destOrd="0" presId="urn:microsoft.com/office/officeart/2005/8/layout/hierarchy3"/>
    <dgm:cxn modelId="{637F1CC1-DBE9-4327-83C2-E43B3328185C}" srcId="{27B262E0-EF5D-4557-B2E8-62A3F6B3BD24}" destId="{0619B85A-5023-467C-B1B8-00BD0FE644B4}" srcOrd="0" destOrd="0" parTransId="{7B5771C9-E1E1-4450-9F5F-DFDA00DBEF2F}" sibTransId="{58D53E71-1945-4F82-9526-E121910C8568}"/>
    <dgm:cxn modelId="{58FBACC1-0F01-4221-AA80-AEB43499E972}" type="presOf" srcId="{27B262E0-EF5D-4557-B2E8-62A3F6B3BD24}" destId="{549E19AB-9CE1-4EB2-B87D-8D204E99C4DC}" srcOrd="0" destOrd="0" presId="urn:microsoft.com/office/officeart/2005/8/layout/hierarchy3"/>
    <dgm:cxn modelId="{78B9D5C3-A27F-4849-B2D2-CA74AF6B2F98}" type="presOf" srcId="{65F80403-1F93-47E3-BF36-439956F1B28A}" destId="{BEA954CE-E473-41AC-A091-7A856DC3F8D3}" srcOrd="0" destOrd="0" presId="urn:microsoft.com/office/officeart/2005/8/layout/hierarchy3"/>
    <dgm:cxn modelId="{ECFE88CA-E247-4DF4-B0B1-90287DEEAC58}" type="presOf" srcId="{7FA14DCF-8CCB-48F6-B85A-F63CADE65108}" destId="{B807808D-81DC-4AE0-B05D-650148D13609}" srcOrd="0" destOrd="0" presId="urn:microsoft.com/office/officeart/2005/8/layout/hierarchy3"/>
    <dgm:cxn modelId="{C10071CB-8789-43B6-A998-1F8A76F4FF3B}" type="presOf" srcId="{27B262E0-EF5D-4557-B2E8-62A3F6B3BD24}" destId="{CA297537-18C7-48EB-A46B-F31532744AC5}" srcOrd="1" destOrd="0" presId="urn:microsoft.com/office/officeart/2005/8/layout/hierarchy3"/>
    <dgm:cxn modelId="{F1AEAACE-DF47-4B15-B545-830429928567}" type="presOf" srcId="{AD3AAE67-86CA-4741-8955-A5365517298C}" destId="{C3B4C83E-FBB5-4B84-8219-2D4E63FBB772}" srcOrd="1" destOrd="0" presId="urn:microsoft.com/office/officeart/2005/8/layout/hierarchy3"/>
    <dgm:cxn modelId="{968755CF-7C9D-4C58-A64A-77DF390F7FCC}" srcId="{27B262E0-EF5D-4557-B2E8-62A3F6B3BD24}" destId="{ED9982D0-15FE-43D9-B4FD-2E0B6CAF231D}" srcOrd="1" destOrd="0" parTransId="{C2F6498F-417F-463F-A4B4-6F3B7DE3E937}" sibTransId="{54F2DEFE-28C5-426A-ADF5-10AA27FCA8CE}"/>
    <dgm:cxn modelId="{FEFBE0D7-431A-4D41-B425-2659DFA0A475}" srcId="{27B262E0-EF5D-4557-B2E8-62A3F6B3BD24}" destId="{C9165099-0940-457D-B317-D826F7BAD327}" srcOrd="6" destOrd="0" parTransId="{8F3FB4E1-75D4-4A67-AFDE-CD33A2CCBDA9}" sibTransId="{FEEB1BA4-1BF2-436F-8F23-3EF859FDFA82}"/>
    <dgm:cxn modelId="{92409BE3-EAE7-4AF5-AED2-EB298FF905F6}" type="presOf" srcId="{DD8EDDF3-6864-40AB-B499-D5253A4A9220}" destId="{A4914ECA-4233-48A7-A65D-5203718C489F}" srcOrd="0" destOrd="0" presId="urn:microsoft.com/office/officeart/2005/8/layout/hierarchy3"/>
    <dgm:cxn modelId="{7194B2EF-4F9C-4DFC-A83B-89AA09BE9E37}" type="presOf" srcId="{4AE0BDBC-FDA0-44B1-AC1C-2B49350BCF78}" destId="{C7F34110-2BB9-499D-BF32-05F493EA48E0}" srcOrd="0" destOrd="0" presId="urn:microsoft.com/office/officeart/2005/8/layout/hierarchy3"/>
    <dgm:cxn modelId="{FCBD5EF4-3125-4508-A8B3-9DDBCA40037D}" type="presOf" srcId="{C2F6498F-417F-463F-A4B4-6F3B7DE3E937}" destId="{B79B5351-FE84-4C37-9E80-38DE8CCF8276}" srcOrd="0" destOrd="0" presId="urn:microsoft.com/office/officeart/2005/8/layout/hierarchy3"/>
    <dgm:cxn modelId="{AFFF04FA-7BA0-4210-9155-A176FF1DC956}" type="presOf" srcId="{3F19E73E-58A1-4E60-A710-EED964DD2C6D}" destId="{16179883-9F8B-4DF6-97C0-CD2075893AB2}" srcOrd="0" destOrd="0" presId="urn:microsoft.com/office/officeart/2005/8/layout/hierarchy3"/>
    <dgm:cxn modelId="{E0F5C7B8-5F6A-4E38-AEF6-5214C918A62E}" type="presParOf" srcId="{BEA954CE-E473-41AC-A091-7A856DC3F8D3}" destId="{BA543451-969C-4393-BBA9-CCF96A86D1A7}" srcOrd="0" destOrd="0" presId="urn:microsoft.com/office/officeart/2005/8/layout/hierarchy3"/>
    <dgm:cxn modelId="{0F7B46E6-5203-4CCC-8FD7-6FF30FFA59F7}" type="presParOf" srcId="{BA543451-969C-4393-BBA9-CCF96A86D1A7}" destId="{929E2684-36D1-4A00-A300-7989116B3972}" srcOrd="0" destOrd="0" presId="urn:microsoft.com/office/officeart/2005/8/layout/hierarchy3"/>
    <dgm:cxn modelId="{F10A1292-C617-42D5-9AF9-C952FC610A2A}" type="presParOf" srcId="{929E2684-36D1-4A00-A300-7989116B3972}" destId="{549E19AB-9CE1-4EB2-B87D-8D204E99C4DC}" srcOrd="0" destOrd="0" presId="urn:microsoft.com/office/officeart/2005/8/layout/hierarchy3"/>
    <dgm:cxn modelId="{9BCD5374-241E-45B9-9FF6-EFD383072995}" type="presParOf" srcId="{929E2684-36D1-4A00-A300-7989116B3972}" destId="{CA297537-18C7-48EB-A46B-F31532744AC5}" srcOrd="1" destOrd="0" presId="urn:microsoft.com/office/officeart/2005/8/layout/hierarchy3"/>
    <dgm:cxn modelId="{A48BA481-46F6-4A80-BE9B-6EF6EF544BBC}" type="presParOf" srcId="{BA543451-969C-4393-BBA9-CCF96A86D1A7}" destId="{84FEF99A-50F3-4E43-8B81-8D219CBF7674}" srcOrd="1" destOrd="0" presId="urn:microsoft.com/office/officeart/2005/8/layout/hierarchy3"/>
    <dgm:cxn modelId="{76454B0B-0E6A-40F8-A723-AAB71616A93A}" type="presParOf" srcId="{84FEF99A-50F3-4E43-8B81-8D219CBF7674}" destId="{F23DF56F-587B-4A54-9511-B303CF2B0365}" srcOrd="0" destOrd="0" presId="urn:microsoft.com/office/officeart/2005/8/layout/hierarchy3"/>
    <dgm:cxn modelId="{B38EAE5E-BD18-4868-AD40-B8CCFA22E5C4}" type="presParOf" srcId="{84FEF99A-50F3-4E43-8B81-8D219CBF7674}" destId="{6076183E-295C-4E1D-970D-59B456AE4A84}" srcOrd="1" destOrd="0" presId="urn:microsoft.com/office/officeart/2005/8/layout/hierarchy3"/>
    <dgm:cxn modelId="{D39C336F-F6C3-4D50-BD01-63A2F45162E9}" type="presParOf" srcId="{84FEF99A-50F3-4E43-8B81-8D219CBF7674}" destId="{B79B5351-FE84-4C37-9E80-38DE8CCF8276}" srcOrd="2" destOrd="0" presId="urn:microsoft.com/office/officeart/2005/8/layout/hierarchy3"/>
    <dgm:cxn modelId="{B3EC7BF7-C22E-47E0-A7DC-9D6A4300D93F}" type="presParOf" srcId="{84FEF99A-50F3-4E43-8B81-8D219CBF7674}" destId="{46055D21-87AB-4255-8510-0FF7089FE7D2}" srcOrd="3" destOrd="0" presId="urn:microsoft.com/office/officeart/2005/8/layout/hierarchy3"/>
    <dgm:cxn modelId="{5A4848C0-9A24-4F3C-B6B0-C8FF9109AC77}" type="presParOf" srcId="{84FEF99A-50F3-4E43-8B81-8D219CBF7674}" destId="{A4914ECA-4233-48A7-A65D-5203718C489F}" srcOrd="4" destOrd="0" presId="urn:microsoft.com/office/officeart/2005/8/layout/hierarchy3"/>
    <dgm:cxn modelId="{6B9A0ED0-16A7-40AF-8A80-80B3BA2BFF4A}" type="presParOf" srcId="{84FEF99A-50F3-4E43-8B81-8D219CBF7674}" destId="{C1F80E72-82AF-43F7-A663-B7EFFA25B4D6}" srcOrd="5" destOrd="0" presId="urn:microsoft.com/office/officeart/2005/8/layout/hierarchy3"/>
    <dgm:cxn modelId="{CB30E73F-FDAA-4C3E-BCCF-2C89C1E548F2}" type="presParOf" srcId="{84FEF99A-50F3-4E43-8B81-8D219CBF7674}" destId="{C0DDBBB9-9DB7-4558-81CC-8814C470A1EC}" srcOrd="6" destOrd="0" presId="urn:microsoft.com/office/officeart/2005/8/layout/hierarchy3"/>
    <dgm:cxn modelId="{35B7BCD7-A753-48F4-AB09-39D9B9D4B3CE}" type="presParOf" srcId="{84FEF99A-50F3-4E43-8B81-8D219CBF7674}" destId="{16179883-9F8B-4DF6-97C0-CD2075893AB2}" srcOrd="7" destOrd="0" presId="urn:microsoft.com/office/officeart/2005/8/layout/hierarchy3"/>
    <dgm:cxn modelId="{64736FB5-349C-4A34-BFF0-D29E9A3AF8AB}" type="presParOf" srcId="{84FEF99A-50F3-4E43-8B81-8D219CBF7674}" destId="{329830ED-F874-47FD-B1AA-BE76E49DF56B}" srcOrd="8" destOrd="0" presId="urn:microsoft.com/office/officeart/2005/8/layout/hierarchy3"/>
    <dgm:cxn modelId="{C6B1EE4C-BFCD-425D-9A63-13F8F10B5E9B}" type="presParOf" srcId="{84FEF99A-50F3-4E43-8B81-8D219CBF7674}" destId="{8133EF2D-D06D-472B-9F57-D8057FB65924}" srcOrd="9" destOrd="0" presId="urn:microsoft.com/office/officeart/2005/8/layout/hierarchy3"/>
    <dgm:cxn modelId="{3C3D0686-881D-4EC4-8E39-906F9FB181BF}" type="presParOf" srcId="{84FEF99A-50F3-4E43-8B81-8D219CBF7674}" destId="{B807808D-81DC-4AE0-B05D-650148D13609}" srcOrd="10" destOrd="0" presId="urn:microsoft.com/office/officeart/2005/8/layout/hierarchy3"/>
    <dgm:cxn modelId="{BE1C5B6C-B499-413A-9F65-163832366367}" type="presParOf" srcId="{84FEF99A-50F3-4E43-8B81-8D219CBF7674}" destId="{85D5DEFF-FADC-4486-A139-3C622C3DF894}" srcOrd="11" destOrd="0" presId="urn:microsoft.com/office/officeart/2005/8/layout/hierarchy3"/>
    <dgm:cxn modelId="{B2042AD8-6DBE-4708-962F-3108627E802E}" type="presParOf" srcId="{84FEF99A-50F3-4E43-8B81-8D219CBF7674}" destId="{6E620BDF-F3AD-4C7C-8584-B9D4DCA0B482}" srcOrd="12" destOrd="0" presId="urn:microsoft.com/office/officeart/2005/8/layout/hierarchy3"/>
    <dgm:cxn modelId="{2A272036-A8F4-4C55-A6B1-72597C413C58}" type="presParOf" srcId="{84FEF99A-50F3-4E43-8B81-8D219CBF7674}" destId="{3F24BB94-82C1-401C-BDA9-1C4E46370F39}" srcOrd="13" destOrd="0" presId="urn:microsoft.com/office/officeart/2005/8/layout/hierarchy3"/>
    <dgm:cxn modelId="{CFB90B57-E045-4276-BD2F-74396D4EA70D}" type="presParOf" srcId="{84FEF99A-50F3-4E43-8B81-8D219CBF7674}" destId="{69A2C7FA-57EB-4086-B531-6989936DB5D3}" srcOrd="14" destOrd="0" presId="urn:microsoft.com/office/officeart/2005/8/layout/hierarchy3"/>
    <dgm:cxn modelId="{31E0BCC0-CCB2-4792-B78A-4E41305B6174}" type="presParOf" srcId="{84FEF99A-50F3-4E43-8B81-8D219CBF7674}" destId="{1D7247B4-FE51-4C56-A0A3-44B6B17E6C6F}" srcOrd="15" destOrd="0" presId="urn:microsoft.com/office/officeart/2005/8/layout/hierarchy3"/>
    <dgm:cxn modelId="{C0505FB0-4484-4D44-8B9B-86C200ABB3B6}" type="presParOf" srcId="{BEA954CE-E473-41AC-A091-7A856DC3F8D3}" destId="{BE70AD40-BFC1-4629-8A67-17209DDC484B}" srcOrd="1" destOrd="0" presId="urn:microsoft.com/office/officeart/2005/8/layout/hierarchy3"/>
    <dgm:cxn modelId="{7AD173EA-DFC1-4D80-8958-D52FCAC728FF}" type="presParOf" srcId="{BE70AD40-BFC1-4629-8A67-17209DDC484B}" destId="{52456F16-5B40-4459-961D-2EF095835A24}" srcOrd="0" destOrd="0" presId="urn:microsoft.com/office/officeart/2005/8/layout/hierarchy3"/>
    <dgm:cxn modelId="{36D0F560-69A3-4FB1-9211-62974F8FAFD2}" type="presParOf" srcId="{52456F16-5B40-4459-961D-2EF095835A24}" destId="{9A713240-1A3E-404A-8122-63634CD967C2}" srcOrd="0" destOrd="0" presId="urn:microsoft.com/office/officeart/2005/8/layout/hierarchy3"/>
    <dgm:cxn modelId="{A69CF248-10FA-4FB5-85C8-717E259C1EDB}" type="presParOf" srcId="{52456F16-5B40-4459-961D-2EF095835A24}" destId="{C3B4C83E-FBB5-4B84-8219-2D4E63FBB772}" srcOrd="1" destOrd="0" presId="urn:microsoft.com/office/officeart/2005/8/layout/hierarchy3"/>
    <dgm:cxn modelId="{F00DAFCB-CEE4-4956-80FB-BC0AEA988B17}" type="presParOf" srcId="{BE70AD40-BFC1-4629-8A67-17209DDC484B}" destId="{87A8B439-F95E-41EA-B191-591E89C205B4}" srcOrd="1" destOrd="0" presId="urn:microsoft.com/office/officeart/2005/8/layout/hierarchy3"/>
    <dgm:cxn modelId="{876B3EA8-B077-46FD-A25D-557D0C5B3DA8}" type="presParOf" srcId="{87A8B439-F95E-41EA-B191-591E89C205B4}" destId="{9D85A0F3-70B5-4293-AFE2-7A1DC8848E73}" srcOrd="0" destOrd="0" presId="urn:microsoft.com/office/officeart/2005/8/layout/hierarchy3"/>
    <dgm:cxn modelId="{8677E119-729E-43F7-B16D-6C788C447580}" type="presParOf" srcId="{87A8B439-F95E-41EA-B191-591E89C205B4}" destId="{6B4BAF3E-B4C7-4804-BCFF-EEDFEFADD80D}" srcOrd="1" destOrd="0" presId="urn:microsoft.com/office/officeart/2005/8/layout/hierarchy3"/>
    <dgm:cxn modelId="{0ABF78C7-F6E7-4821-A19B-DD18B0D1074A}" type="presParOf" srcId="{87A8B439-F95E-41EA-B191-591E89C205B4}" destId="{0687E871-40D8-49F5-924B-B531205D337C}" srcOrd="2" destOrd="0" presId="urn:microsoft.com/office/officeart/2005/8/layout/hierarchy3"/>
    <dgm:cxn modelId="{4EF56808-9631-4BFC-80B1-84CA3209D372}" type="presParOf" srcId="{87A8B439-F95E-41EA-B191-591E89C205B4}" destId="{6EB56546-AD31-40F9-916F-72498BB6FA8F}" srcOrd="3" destOrd="0" presId="urn:microsoft.com/office/officeart/2005/8/layout/hierarchy3"/>
    <dgm:cxn modelId="{66FDB6C5-4EBE-45C7-890B-752053940063}" type="presParOf" srcId="{87A8B439-F95E-41EA-B191-591E89C205B4}" destId="{15868B2C-3271-4EC0-800F-AEFB173C46AD}" srcOrd="4" destOrd="0" presId="urn:microsoft.com/office/officeart/2005/8/layout/hierarchy3"/>
    <dgm:cxn modelId="{429D6642-7469-4A32-A70E-50F58E1E25CB}" type="presParOf" srcId="{87A8B439-F95E-41EA-B191-591E89C205B4}" destId="{C7F34110-2BB9-499D-BF32-05F493EA48E0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03C4A9-072F-4405-8AE4-92988D117B94}">
      <dsp:nvSpPr>
        <dsp:cNvPr id="0" name=""/>
        <dsp:cNvSpPr/>
      </dsp:nvSpPr>
      <dsp:spPr>
        <a:xfrm>
          <a:off x="685708" y="2590"/>
          <a:ext cx="1114014" cy="5570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SoC</a:t>
          </a:r>
        </a:p>
      </dsp:txBody>
      <dsp:txXfrm>
        <a:off x="702022" y="18904"/>
        <a:ext cx="1081386" cy="524379"/>
      </dsp:txXfrm>
    </dsp:sp>
    <dsp:sp modelId="{EDE353AF-E8B9-49C5-BCBA-9D0FFC0E6B2E}">
      <dsp:nvSpPr>
        <dsp:cNvPr id="0" name=""/>
        <dsp:cNvSpPr/>
      </dsp:nvSpPr>
      <dsp:spPr>
        <a:xfrm>
          <a:off x="797109" y="559598"/>
          <a:ext cx="111401" cy="4315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1599"/>
              </a:lnTo>
              <a:lnTo>
                <a:pt x="111401" y="43159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2DC7CD-1957-4F1C-A279-9BCC3F2AFD41}">
      <dsp:nvSpPr>
        <dsp:cNvPr id="0" name=""/>
        <dsp:cNvSpPr/>
      </dsp:nvSpPr>
      <dsp:spPr>
        <a:xfrm>
          <a:off x="908511" y="698849"/>
          <a:ext cx="1293602" cy="5846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CPU-Central Processing Unit</a:t>
          </a:r>
        </a:p>
      </dsp:txBody>
      <dsp:txXfrm>
        <a:off x="925636" y="715974"/>
        <a:ext cx="1259352" cy="550446"/>
      </dsp:txXfrm>
    </dsp:sp>
    <dsp:sp modelId="{711197B6-193B-42B0-AB09-1C810A90BF99}">
      <dsp:nvSpPr>
        <dsp:cNvPr id="0" name=""/>
        <dsp:cNvSpPr/>
      </dsp:nvSpPr>
      <dsp:spPr>
        <a:xfrm>
          <a:off x="797109" y="559598"/>
          <a:ext cx="111401" cy="13527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2700"/>
              </a:lnTo>
              <a:lnTo>
                <a:pt x="111401" y="135270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6D2587-981A-4D82-9CF1-5A2C106AF433}">
      <dsp:nvSpPr>
        <dsp:cNvPr id="0" name=""/>
        <dsp:cNvSpPr/>
      </dsp:nvSpPr>
      <dsp:spPr>
        <a:xfrm>
          <a:off x="908511" y="1422798"/>
          <a:ext cx="1313699" cy="9790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GPU-Graphical Processor Unit-GPU-Improve performance in the rendering of videos, games, and other graphics</a:t>
          </a:r>
        </a:p>
      </dsp:txBody>
      <dsp:txXfrm>
        <a:off x="937185" y="1451472"/>
        <a:ext cx="1256351" cy="921653"/>
      </dsp:txXfrm>
    </dsp:sp>
    <dsp:sp modelId="{F9332995-2E71-4CD3-B304-57D9B6D320BA}">
      <dsp:nvSpPr>
        <dsp:cNvPr id="0" name=""/>
        <dsp:cNvSpPr/>
      </dsp:nvSpPr>
      <dsp:spPr>
        <a:xfrm>
          <a:off x="797109" y="559598"/>
          <a:ext cx="111401" cy="23839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3986"/>
              </a:lnTo>
              <a:lnTo>
                <a:pt x="111401" y="238398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0CEEAE-78CC-4FCE-931B-30858231E24E}">
      <dsp:nvSpPr>
        <dsp:cNvPr id="0" name=""/>
        <dsp:cNvSpPr/>
      </dsp:nvSpPr>
      <dsp:spPr>
        <a:xfrm>
          <a:off x="908511" y="2541051"/>
          <a:ext cx="1301837" cy="8050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LTE modem – adds cellular connectivity to other devices</a:t>
          </a:r>
        </a:p>
      </dsp:txBody>
      <dsp:txXfrm>
        <a:off x="932091" y="2564631"/>
        <a:ext cx="1254677" cy="757905"/>
      </dsp:txXfrm>
    </dsp:sp>
    <dsp:sp modelId="{DA185923-929F-40D6-85FA-8F749DB26727}">
      <dsp:nvSpPr>
        <dsp:cNvPr id="0" name=""/>
        <dsp:cNvSpPr/>
      </dsp:nvSpPr>
      <dsp:spPr>
        <a:xfrm>
          <a:off x="797109" y="559598"/>
          <a:ext cx="111401" cy="33988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98875"/>
              </a:lnTo>
              <a:lnTo>
                <a:pt x="111401" y="339887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1DDB34-5F42-4C33-87BD-B9BF1C4D1ABC}">
      <dsp:nvSpPr>
        <dsp:cNvPr id="0" name=""/>
        <dsp:cNvSpPr/>
      </dsp:nvSpPr>
      <dsp:spPr>
        <a:xfrm>
          <a:off x="908511" y="3485368"/>
          <a:ext cx="1273969" cy="9462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Display processor</a:t>
          </a:r>
        </a:p>
      </dsp:txBody>
      <dsp:txXfrm>
        <a:off x="936225" y="3513082"/>
        <a:ext cx="1218541" cy="890782"/>
      </dsp:txXfrm>
    </dsp:sp>
    <dsp:sp modelId="{FA918FD1-FD8B-4EEF-9CF7-40F53C0524C0}">
      <dsp:nvSpPr>
        <dsp:cNvPr id="0" name=""/>
        <dsp:cNvSpPr/>
      </dsp:nvSpPr>
      <dsp:spPr>
        <a:xfrm>
          <a:off x="797109" y="559598"/>
          <a:ext cx="111401" cy="43904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90468"/>
              </a:lnTo>
              <a:lnTo>
                <a:pt x="111401" y="439046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39181D-9AA4-435A-8618-DD5359F201A7}">
      <dsp:nvSpPr>
        <dsp:cNvPr id="0" name=""/>
        <dsp:cNvSpPr/>
      </dsp:nvSpPr>
      <dsp:spPr>
        <a:xfrm>
          <a:off x="908511" y="4570831"/>
          <a:ext cx="1272392" cy="7584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Video processor</a:t>
          </a:r>
        </a:p>
      </dsp:txBody>
      <dsp:txXfrm>
        <a:off x="930726" y="4593046"/>
        <a:ext cx="1227962" cy="714041"/>
      </dsp:txXfrm>
    </dsp:sp>
    <dsp:sp modelId="{152D8FC5-0682-466B-AB13-85B867F38CCE}">
      <dsp:nvSpPr>
        <dsp:cNvPr id="0" name=""/>
        <dsp:cNvSpPr/>
      </dsp:nvSpPr>
      <dsp:spPr>
        <a:xfrm>
          <a:off x="2277911" y="2590"/>
          <a:ext cx="1114014" cy="5570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Sensors</a:t>
          </a:r>
        </a:p>
      </dsp:txBody>
      <dsp:txXfrm>
        <a:off x="2294225" y="18904"/>
        <a:ext cx="1081386" cy="524379"/>
      </dsp:txXfrm>
    </dsp:sp>
    <dsp:sp modelId="{CE1E5914-BD9E-429F-BF82-F3E5D38B12F8}">
      <dsp:nvSpPr>
        <dsp:cNvPr id="0" name=""/>
        <dsp:cNvSpPr/>
      </dsp:nvSpPr>
      <dsp:spPr>
        <a:xfrm>
          <a:off x="2389313" y="559598"/>
          <a:ext cx="111401" cy="7732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3248"/>
              </a:lnTo>
              <a:lnTo>
                <a:pt x="111401" y="77324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8C58BF-38A4-4588-8984-1EAB9893DCCD}">
      <dsp:nvSpPr>
        <dsp:cNvPr id="0" name=""/>
        <dsp:cNvSpPr/>
      </dsp:nvSpPr>
      <dsp:spPr>
        <a:xfrm>
          <a:off x="2500714" y="698849"/>
          <a:ext cx="1394906" cy="1267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ACCELEROMETER-to detect the orientation of mobile, as well as allow features like shaking the phone to change music</a:t>
          </a:r>
        </a:p>
      </dsp:txBody>
      <dsp:txXfrm>
        <a:off x="2537852" y="735987"/>
        <a:ext cx="1320630" cy="1193717"/>
      </dsp:txXfrm>
    </dsp:sp>
    <dsp:sp modelId="{E16104BC-E30B-412E-A142-09E2138BEA32}">
      <dsp:nvSpPr>
        <dsp:cNvPr id="0" name=""/>
        <dsp:cNvSpPr/>
      </dsp:nvSpPr>
      <dsp:spPr>
        <a:xfrm>
          <a:off x="2389313" y="559598"/>
          <a:ext cx="111401" cy="21269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26982"/>
              </a:lnTo>
              <a:lnTo>
                <a:pt x="111401" y="212698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5FAFF8-72B0-4405-B602-4C92FF6E6BC1}">
      <dsp:nvSpPr>
        <dsp:cNvPr id="0" name=""/>
        <dsp:cNvSpPr/>
      </dsp:nvSpPr>
      <dsp:spPr>
        <a:xfrm>
          <a:off x="2500714" y="2106095"/>
          <a:ext cx="1285074" cy="11609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GYROSCOPE-Works with accelerometer to detect rotation of mobile, for features like tilting phone to play racing games .</a:t>
          </a:r>
        </a:p>
      </dsp:txBody>
      <dsp:txXfrm>
        <a:off x="2534718" y="2140099"/>
        <a:ext cx="1217066" cy="1092962"/>
      </dsp:txXfrm>
    </dsp:sp>
    <dsp:sp modelId="{FE591714-90D2-4B70-AC37-6C429E134E10}">
      <dsp:nvSpPr>
        <dsp:cNvPr id="0" name=""/>
        <dsp:cNvSpPr/>
      </dsp:nvSpPr>
      <dsp:spPr>
        <a:xfrm>
          <a:off x="2389313" y="559598"/>
          <a:ext cx="111401" cy="32214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21496"/>
              </a:lnTo>
              <a:lnTo>
                <a:pt x="111401" y="322149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5482AC-8C0A-45E1-AED7-C44DE1822328}">
      <dsp:nvSpPr>
        <dsp:cNvPr id="0" name=""/>
        <dsp:cNvSpPr/>
      </dsp:nvSpPr>
      <dsp:spPr>
        <a:xfrm>
          <a:off x="2500714" y="3406318"/>
          <a:ext cx="1221477" cy="7495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DIGITAL COMPASS-Helps to find north direction </a:t>
          </a:r>
        </a:p>
      </dsp:txBody>
      <dsp:txXfrm>
        <a:off x="2522668" y="3428272"/>
        <a:ext cx="1177569" cy="705645"/>
      </dsp:txXfrm>
    </dsp:sp>
    <dsp:sp modelId="{17EEDB7B-305F-4C48-8DEE-93857972B80E}">
      <dsp:nvSpPr>
        <dsp:cNvPr id="0" name=""/>
        <dsp:cNvSpPr/>
      </dsp:nvSpPr>
      <dsp:spPr>
        <a:xfrm>
          <a:off x="2389313" y="559598"/>
          <a:ext cx="111401" cy="42120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12031"/>
              </a:lnTo>
              <a:lnTo>
                <a:pt x="111401" y="421203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4DCF75-705C-4420-966F-3D0FC7128244}">
      <dsp:nvSpPr>
        <dsp:cNvPr id="0" name=""/>
        <dsp:cNvSpPr/>
      </dsp:nvSpPr>
      <dsp:spPr>
        <a:xfrm>
          <a:off x="2500714" y="4295123"/>
          <a:ext cx="1305830" cy="9530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AMBIENT LIGHT SENSOR-Sets the screen brightness based on the surrounding light</a:t>
          </a:r>
        </a:p>
      </dsp:txBody>
      <dsp:txXfrm>
        <a:off x="2528627" y="4323036"/>
        <a:ext cx="1250004" cy="897185"/>
      </dsp:txXfrm>
    </dsp:sp>
    <dsp:sp modelId="{C2DF85A1-BB6E-47EC-94DD-358C242D1CDA}">
      <dsp:nvSpPr>
        <dsp:cNvPr id="0" name=""/>
        <dsp:cNvSpPr/>
      </dsp:nvSpPr>
      <dsp:spPr>
        <a:xfrm>
          <a:off x="2389313" y="559598"/>
          <a:ext cx="111401" cy="53582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58230"/>
              </a:lnTo>
              <a:lnTo>
                <a:pt x="111401" y="535823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BE3EFD-07A4-4450-94B2-4180C0AE0137}">
      <dsp:nvSpPr>
        <dsp:cNvPr id="0" name=""/>
        <dsp:cNvSpPr/>
      </dsp:nvSpPr>
      <dsp:spPr>
        <a:xfrm>
          <a:off x="2500714" y="5387387"/>
          <a:ext cx="1311881" cy="10608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PROXIMITY SENSOR-During a call, if the device is brought near ears, it automatically locks the screen to prevent touch commands </a:t>
          </a:r>
        </a:p>
      </dsp:txBody>
      <dsp:txXfrm>
        <a:off x="2531786" y="5418459"/>
        <a:ext cx="1249737" cy="9987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9E19AB-9CE1-4EB2-B87D-8D204E99C4DC}">
      <dsp:nvSpPr>
        <dsp:cNvPr id="0" name=""/>
        <dsp:cNvSpPr/>
      </dsp:nvSpPr>
      <dsp:spPr>
        <a:xfrm>
          <a:off x="176763" y="3627"/>
          <a:ext cx="1140408" cy="5702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Main board</a:t>
          </a:r>
        </a:p>
      </dsp:txBody>
      <dsp:txXfrm>
        <a:off x="193464" y="20328"/>
        <a:ext cx="1107006" cy="536802"/>
      </dsp:txXfrm>
    </dsp:sp>
    <dsp:sp modelId="{F23DF56F-587B-4A54-9511-B303CF2B0365}">
      <dsp:nvSpPr>
        <dsp:cNvPr id="0" name=""/>
        <dsp:cNvSpPr/>
      </dsp:nvSpPr>
      <dsp:spPr>
        <a:xfrm>
          <a:off x="290804" y="573832"/>
          <a:ext cx="114040" cy="4276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7653"/>
              </a:lnTo>
              <a:lnTo>
                <a:pt x="114040" y="42765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76183E-295C-4E1D-970D-59B456AE4A84}">
      <dsp:nvSpPr>
        <dsp:cNvPr id="0" name=""/>
        <dsp:cNvSpPr/>
      </dsp:nvSpPr>
      <dsp:spPr>
        <a:xfrm>
          <a:off x="404844" y="716383"/>
          <a:ext cx="912326" cy="570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SoC-System on a chip</a:t>
          </a:r>
        </a:p>
      </dsp:txBody>
      <dsp:txXfrm>
        <a:off x="421545" y="733084"/>
        <a:ext cx="878924" cy="536802"/>
      </dsp:txXfrm>
    </dsp:sp>
    <dsp:sp modelId="{B79B5351-FE84-4C37-9E80-38DE8CCF8276}">
      <dsp:nvSpPr>
        <dsp:cNvPr id="0" name=""/>
        <dsp:cNvSpPr/>
      </dsp:nvSpPr>
      <dsp:spPr>
        <a:xfrm>
          <a:off x="290804" y="573832"/>
          <a:ext cx="114040" cy="11404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0408"/>
              </a:lnTo>
              <a:lnTo>
                <a:pt x="114040" y="114040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055D21-87AB-4255-8510-0FF7089FE7D2}">
      <dsp:nvSpPr>
        <dsp:cNvPr id="0" name=""/>
        <dsp:cNvSpPr/>
      </dsp:nvSpPr>
      <dsp:spPr>
        <a:xfrm>
          <a:off x="404844" y="1429138"/>
          <a:ext cx="912326" cy="570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ROM-Read only memory</a:t>
          </a:r>
        </a:p>
      </dsp:txBody>
      <dsp:txXfrm>
        <a:off x="421545" y="1445839"/>
        <a:ext cx="878924" cy="536802"/>
      </dsp:txXfrm>
    </dsp:sp>
    <dsp:sp modelId="{A4914ECA-4233-48A7-A65D-5203718C489F}">
      <dsp:nvSpPr>
        <dsp:cNvPr id="0" name=""/>
        <dsp:cNvSpPr/>
      </dsp:nvSpPr>
      <dsp:spPr>
        <a:xfrm>
          <a:off x="290804" y="573832"/>
          <a:ext cx="114040" cy="18531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3163"/>
              </a:lnTo>
              <a:lnTo>
                <a:pt x="114040" y="185316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F80E72-82AF-43F7-A663-B7EFFA25B4D6}">
      <dsp:nvSpPr>
        <dsp:cNvPr id="0" name=""/>
        <dsp:cNvSpPr/>
      </dsp:nvSpPr>
      <dsp:spPr>
        <a:xfrm>
          <a:off x="404844" y="2141893"/>
          <a:ext cx="912326" cy="570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RAM – Random Access Memory</a:t>
          </a:r>
        </a:p>
      </dsp:txBody>
      <dsp:txXfrm>
        <a:off x="421545" y="2158594"/>
        <a:ext cx="878924" cy="536802"/>
      </dsp:txXfrm>
    </dsp:sp>
    <dsp:sp modelId="{C0DDBBB9-9DB7-4558-81CC-8814C470A1EC}">
      <dsp:nvSpPr>
        <dsp:cNvPr id="0" name=""/>
        <dsp:cNvSpPr/>
      </dsp:nvSpPr>
      <dsp:spPr>
        <a:xfrm>
          <a:off x="290804" y="573832"/>
          <a:ext cx="114040" cy="25659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5918"/>
              </a:lnTo>
              <a:lnTo>
                <a:pt x="114040" y="256591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179883-9F8B-4DF6-97C0-CD2075893AB2}">
      <dsp:nvSpPr>
        <dsp:cNvPr id="0" name=""/>
        <dsp:cNvSpPr/>
      </dsp:nvSpPr>
      <dsp:spPr>
        <a:xfrm>
          <a:off x="404844" y="2854648"/>
          <a:ext cx="912326" cy="570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 err="1"/>
            <a:t>Wifi</a:t>
          </a:r>
          <a:endParaRPr lang="en-IN" sz="1300" kern="1200" dirty="0"/>
        </a:p>
      </dsp:txBody>
      <dsp:txXfrm>
        <a:off x="421545" y="2871349"/>
        <a:ext cx="878924" cy="536802"/>
      </dsp:txXfrm>
    </dsp:sp>
    <dsp:sp modelId="{329830ED-F874-47FD-B1AA-BE76E49DF56B}">
      <dsp:nvSpPr>
        <dsp:cNvPr id="0" name=""/>
        <dsp:cNvSpPr/>
      </dsp:nvSpPr>
      <dsp:spPr>
        <a:xfrm>
          <a:off x="290804" y="573832"/>
          <a:ext cx="114040" cy="32786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78673"/>
              </a:lnTo>
              <a:lnTo>
                <a:pt x="114040" y="327867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33EF2D-D06D-472B-9F57-D8057FB65924}">
      <dsp:nvSpPr>
        <dsp:cNvPr id="0" name=""/>
        <dsp:cNvSpPr/>
      </dsp:nvSpPr>
      <dsp:spPr>
        <a:xfrm>
          <a:off x="404844" y="3567403"/>
          <a:ext cx="912326" cy="570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NFC</a:t>
          </a:r>
        </a:p>
      </dsp:txBody>
      <dsp:txXfrm>
        <a:off x="421545" y="3584104"/>
        <a:ext cx="878924" cy="536802"/>
      </dsp:txXfrm>
    </dsp:sp>
    <dsp:sp modelId="{B807808D-81DC-4AE0-B05D-650148D13609}">
      <dsp:nvSpPr>
        <dsp:cNvPr id="0" name=""/>
        <dsp:cNvSpPr/>
      </dsp:nvSpPr>
      <dsp:spPr>
        <a:xfrm>
          <a:off x="290804" y="573832"/>
          <a:ext cx="114040" cy="39914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91428"/>
              </a:lnTo>
              <a:lnTo>
                <a:pt x="114040" y="399142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D5DEFF-FADC-4486-A139-3C622C3DF894}">
      <dsp:nvSpPr>
        <dsp:cNvPr id="0" name=""/>
        <dsp:cNvSpPr/>
      </dsp:nvSpPr>
      <dsp:spPr>
        <a:xfrm>
          <a:off x="404844" y="4280158"/>
          <a:ext cx="912326" cy="570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Baseband</a:t>
          </a:r>
        </a:p>
      </dsp:txBody>
      <dsp:txXfrm>
        <a:off x="421545" y="4296859"/>
        <a:ext cx="878924" cy="536802"/>
      </dsp:txXfrm>
    </dsp:sp>
    <dsp:sp modelId="{6E620BDF-F3AD-4C7C-8584-B9D4DCA0B482}">
      <dsp:nvSpPr>
        <dsp:cNvPr id="0" name=""/>
        <dsp:cNvSpPr/>
      </dsp:nvSpPr>
      <dsp:spPr>
        <a:xfrm>
          <a:off x="290804" y="573832"/>
          <a:ext cx="114040" cy="47041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04183"/>
              </a:lnTo>
              <a:lnTo>
                <a:pt x="114040" y="470418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24BB94-82C1-401C-BDA9-1C4E46370F39}">
      <dsp:nvSpPr>
        <dsp:cNvPr id="0" name=""/>
        <dsp:cNvSpPr/>
      </dsp:nvSpPr>
      <dsp:spPr>
        <a:xfrm>
          <a:off x="404844" y="4992913"/>
          <a:ext cx="912326" cy="570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GPRS</a:t>
          </a:r>
        </a:p>
      </dsp:txBody>
      <dsp:txXfrm>
        <a:off x="421545" y="5009614"/>
        <a:ext cx="878924" cy="536802"/>
      </dsp:txXfrm>
    </dsp:sp>
    <dsp:sp modelId="{69A2C7FA-57EB-4086-B531-6989936DB5D3}">
      <dsp:nvSpPr>
        <dsp:cNvPr id="0" name=""/>
        <dsp:cNvSpPr/>
      </dsp:nvSpPr>
      <dsp:spPr>
        <a:xfrm>
          <a:off x="290804" y="573832"/>
          <a:ext cx="114040" cy="54169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16938"/>
              </a:lnTo>
              <a:lnTo>
                <a:pt x="114040" y="541693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7247B4-FE51-4C56-A0A3-44B6B17E6C6F}">
      <dsp:nvSpPr>
        <dsp:cNvPr id="0" name=""/>
        <dsp:cNvSpPr/>
      </dsp:nvSpPr>
      <dsp:spPr>
        <a:xfrm>
          <a:off x="404844" y="5705668"/>
          <a:ext cx="912326" cy="570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Antenna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 dirty="0"/>
        </a:p>
      </dsp:txBody>
      <dsp:txXfrm>
        <a:off x="421545" y="5722369"/>
        <a:ext cx="878924" cy="536802"/>
      </dsp:txXfrm>
    </dsp:sp>
    <dsp:sp modelId="{9A713240-1A3E-404A-8122-63634CD967C2}">
      <dsp:nvSpPr>
        <dsp:cNvPr id="0" name=""/>
        <dsp:cNvSpPr/>
      </dsp:nvSpPr>
      <dsp:spPr>
        <a:xfrm>
          <a:off x="1602273" y="3627"/>
          <a:ext cx="1140408" cy="5702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Sub board</a:t>
          </a:r>
        </a:p>
      </dsp:txBody>
      <dsp:txXfrm>
        <a:off x="1618974" y="20328"/>
        <a:ext cx="1107006" cy="536802"/>
      </dsp:txXfrm>
    </dsp:sp>
    <dsp:sp modelId="{9D85A0F3-70B5-4293-AFE2-7A1DC8848E73}">
      <dsp:nvSpPr>
        <dsp:cNvPr id="0" name=""/>
        <dsp:cNvSpPr/>
      </dsp:nvSpPr>
      <dsp:spPr>
        <a:xfrm>
          <a:off x="1716314" y="573832"/>
          <a:ext cx="114040" cy="4276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7653"/>
              </a:lnTo>
              <a:lnTo>
                <a:pt x="114040" y="42765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4BAF3E-B4C7-4804-BCFF-EEDFEFADD80D}">
      <dsp:nvSpPr>
        <dsp:cNvPr id="0" name=""/>
        <dsp:cNvSpPr/>
      </dsp:nvSpPr>
      <dsp:spPr>
        <a:xfrm>
          <a:off x="1830355" y="716383"/>
          <a:ext cx="912326" cy="570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Charging connector</a:t>
          </a:r>
        </a:p>
      </dsp:txBody>
      <dsp:txXfrm>
        <a:off x="1847056" y="733084"/>
        <a:ext cx="878924" cy="536802"/>
      </dsp:txXfrm>
    </dsp:sp>
    <dsp:sp modelId="{0687E871-40D8-49F5-924B-B531205D337C}">
      <dsp:nvSpPr>
        <dsp:cNvPr id="0" name=""/>
        <dsp:cNvSpPr/>
      </dsp:nvSpPr>
      <dsp:spPr>
        <a:xfrm>
          <a:off x="1716314" y="573832"/>
          <a:ext cx="114040" cy="11404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0408"/>
              </a:lnTo>
              <a:lnTo>
                <a:pt x="114040" y="114040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B56546-AD31-40F9-916F-72498BB6FA8F}">
      <dsp:nvSpPr>
        <dsp:cNvPr id="0" name=""/>
        <dsp:cNvSpPr/>
      </dsp:nvSpPr>
      <dsp:spPr>
        <a:xfrm>
          <a:off x="1830355" y="1429138"/>
          <a:ext cx="912326" cy="570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Mike</a:t>
          </a:r>
        </a:p>
      </dsp:txBody>
      <dsp:txXfrm>
        <a:off x="1847056" y="1445839"/>
        <a:ext cx="878924" cy="536802"/>
      </dsp:txXfrm>
    </dsp:sp>
    <dsp:sp modelId="{15868B2C-3271-4EC0-800F-AEFB173C46AD}">
      <dsp:nvSpPr>
        <dsp:cNvPr id="0" name=""/>
        <dsp:cNvSpPr/>
      </dsp:nvSpPr>
      <dsp:spPr>
        <a:xfrm>
          <a:off x="1716314" y="573832"/>
          <a:ext cx="114040" cy="18531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3163"/>
              </a:lnTo>
              <a:lnTo>
                <a:pt x="114040" y="185316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F34110-2BB9-499D-BF32-05F493EA48E0}">
      <dsp:nvSpPr>
        <dsp:cNvPr id="0" name=""/>
        <dsp:cNvSpPr/>
      </dsp:nvSpPr>
      <dsp:spPr>
        <a:xfrm>
          <a:off x="1830355" y="2141893"/>
          <a:ext cx="912326" cy="570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Signal receiver pins</a:t>
          </a:r>
        </a:p>
      </dsp:txBody>
      <dsp:txXfrm>
        <a:off x="1847056" y="2158594"/>
        <a:ext cx="878924" cy="5368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0T16:17:03.706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1T05:37:08.996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1T05:37:11.23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0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1T05:37:15.87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0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1T05:37:19.71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0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1T05:37:22.36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1T05:37:24.10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0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1T05:40:57.98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0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1T05:50:33.096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1T06:01:16.74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0 0 24575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1T06:01:18.55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1T07:26:43.71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1 1 24575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1T06:01:21.036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0 24575,'0'0'-8191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1T06:01:28.74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0 0 24575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1T06:01:34.37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0 24575,'0'0'-8191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1T06:01:41.83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0 24575,'0'0'-8191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1T06:19:37.698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0 24575,'0'0'-8191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1T07:04:42.768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0 24575,'0'0'-8191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1T07:04:44.968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 24575,'0'0'-8191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1T07:20:26.383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0 24575,'0'0'-8191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1T07:21:10.01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0 24575,'0'0'-8191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1T07:33:50.89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1T07:26:45.72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0 24575,'0'0'-8191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1T13:12:02.53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0 0 24575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1T07:35:29.46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1T07:36:20.323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1T08:08:43.358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0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0T16:14:46.51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0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0T16:14:49.11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0T16:14:51.91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1 0 24575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3D53A3-09BE-4C9C-8584-0BF57719207E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9557F-982F-4D12-AA35-DEBBD11029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365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3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image" Target="../media/image4.png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.xml"/><Relationship Id="rId5" Type="http://schemas.openxmlformats.org/officeDocument/2006/relationships/customXml" Target="../ink/ink8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13" Type="http://schemas.openxmlformats.org/officeDocument/2006/relationships/customXml" Target="../ink/ink17.xml"/><Relationship Id="rId3" Type="http://schemas.openxmlformats.org/officeDocument/2006/relationships/image" Target="../media/image7.jpeg"/><Relationship Id="rId7" Type="http://schemas.openxmlformats.org/officeDocument/2006/relationships/customXml" Target="../ink/ink11.xml"/><Relationship Id="rId12" Type="http://schemas.openxmlformats.org/officeDocument/2006/relationships/customXml" Target="../ink/ink16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customXml" Target="../ink/ink15.xml"/><Relationship Id="rId5" Type="http://schemas.openxmlformats.org/officeDocument/2006/relationships/customXml" Target="../ink/ink10.xml"/><Relationship Id="rId10" Type="http://schemas.openxmlformats.org/officeDocument/2006/relationships/customXml" Target="../ink/ink14.xml"/><Relationship Id="rId4" Type="http://schemas.openxmlformats.org/officeDocument/2006/relationships/image" Target="../media/image8.jpeg"/><Relationship Id="rId9" Type="http://schemas.openxmlformats.org/officeDocument/2006/relationships/customXml" Target="../ink/ink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.xml"/><Relationship Id="rId13" Type="http://schemas.openxmlformats.org/officeDocument/2006/relationships/customXml" Target="../ink/ink25.xml"/><Relationship Id="rId18" Type="http://schemas.openxmlformats.org/officeDocument/2006/relationships/customXml" Target="../ink/ink30.xml"/><Relationship Id="rId3" Type="http://schemas.openxmlformats.org/officeDocument/2006/relationships/image" Target="../media/image10.jpeg"/><Relationship Id="rId7" Type="http://schemas.openxmlformats.org/officeDocument/2006/relationships/customXml" Target="../ink/ink19.xml"/><Relationship Id="rId12" Type="http://schemas.openxmlformats.org/officeDocument/2006/relationships/customXml" Target="../ink/ink24.xml"/><Relationship Id="rId17" Type="http://schemas.openxmlformats.org/officeDocument/2006/relationships/customXml" Target="../ink/ink29.xml"/><Relationship Id="rId2" Type="http://schemas.openxmlformats.org/officeDocument/2006/relationships/image" Target="../media/image9.jpeg"/><Relationship Id="rId16" Type="http://schemas.openxmlformats.org/officeDocument/2006/relationships/customXml" Target="../ink/ink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customXml" Target="../ink/ink23.xml"/><Relationship Id="rId5" Type="http://schemas.openxmlformats.org/officeDocument/2006/relationships/customXml" Target="../ink/ink18.xml"/><Relationship Id="rId15" Type="http://schemas.openxmlformats.org/officeDocument/2006/relationships/customXml" Target="../ink/ink27.xml"/><Relationship Id="rId10" Type="http://schemas.openxmlformats.org/officeDocument/2006/relationships/customXml" Target="../ink/ink22.xml"/><Relationship Id="rId19" Type="http://schemas.openxmlformats.org/officeDocument/2006/relationships/image" Target="../media/image12.png"/><Relationship Id="rId4" Type="http://schemas.openxmlformats.org/officeDocument/2006/relationships/image" Target="../media/image11.jpeg"/><Relationship Id="rId9" Type="http://schemas.openxmlformats.org/officeDocument/2006/relationships/customXml" Target="../ink/ink21.xml"/><Relationship Id="rId14" Type="http://schemas.openxmlformats.org/officeDocument/2006/relationships/customXml" Target="../ink/ink2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3AD05-1AA5-411C-9D74-685ECAE70A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5714" y="-1014347"/>
            <a:ext cx="8791575" cy="23876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Sylfaen" panose="010A0502050306030303" pitchFamily="18" charset="0"/>
              </a:rPr>
              <a:t>TOPIC : SMART PHONE TEARDOWN</a:t>
            </a:r>
            <a:endParaRPr lang="en-IN" sz="3600" dirty="0">
              <a:latin typeface="Sylfaen" panose="010A050205030603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627533-C689-459D-88DD-67C4AFC30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4203" y="5202238"/>
            <a:ext cx="3373600" cy="1655762"/>
          </a:xfrm>
        </p:spPr>
        <p:txBody>
          <a:bodyPr/>
          <a:lstStyle/>
          <a:p>
            <a:r>
              <a:rPr lang="en-US" dirty="0"/>
              <a:t>                  PRESENTED BY :</a:t>
            </a:r>
          </a:p>
          <a:p>
            <a:r>
              <a:rPr lang="en-US" dirty="0"/>
              <a:t>TADIPARTHI SAI HARSHITHA</a:t>
            </a:r>
          </a:p>
          <a:p>
            <a:r>
              <a:rPr lang="en-US" dirty="0"/>
              <a:t>                        21116094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035EA7-8BFE-42D5-9CA0-BA20800EA9A3}"/>
              </a:ext>
            </a:extLst>
          </p:cNvPr>
          <p:cNvSpPr txBox="1"/>
          <p:nvPr/>
        </p:nvSpPr>
        <p:spPr>
          <a:xfrm>
            <a:off x="2155371" y="1940767"/>
            <a:ext cx="8080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Contents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D752D97-F208-474C-AC14-721BBBAA743D}"/>
                  </a:ext>
                </a:extLst>
              </p14:cNvPr>
              <p14:cNvContentPartPr/>
              <p14:nvPr/>
            </p14:nvContentPartPr>
            <p14:xfrm>
              <a:off x="2304448" y="2780177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D752D97-F208-474C-AC14-721BBBAA74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68808" y="2744537"/>
                <a:ext cx="720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69992A8-5572-4322-B4D7-592E34AE9CA4}"/>
              </a:ext>
            </a:extLst>
          </p:cNvPr>
          <p:cNvSpPr txBox="1"/>
          <p:nvPr/>
        </p:nvSpPr>
        <p:spPr>
          <a:xfrm>
            <a:off x="2519265" y="2621902"/>
            <a:ext cx="7109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Why I chose this Project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5E816DB-3A6C-4EFF-8E07-7F31DD451169}"/>
                  </a:ext>
                </a:extLst>
              </p14:cNvPr>
              <p14:cNvContentPartPr/>
              <p14:nvPr/>
            </p14:nvContentPartPr>
            <p14:xfrm>
              <a:off x="2295680" y="325108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5E816DB-3A6C-4EFF-8E07-7F31DD45116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60040" y="321544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27CE7FF-15A2-4A8A-83C5-740A65E7058F}"/>
                  </a:ext>
                </a:extLst>
              </p14:cNvPr>
              <p14:cNvContentPartPr/>
              <p14:nvPr/>
            </p14:nvContentPartPr>
            <p14:xfrm>
              <a:off x="2290813" y="3728800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27CE7FF-15A2-4A8A-83C5-740A65E7058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55173" y="3692800"/>
                <a:ext cx="720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1783785D-7548-4321-8CC3-D10098ADE0A6}"/>
              </a:ext>
            </a:extLst>
          </p:cNvPr>
          <p:cNvSpPr txBox="1"/>
          <p:nvPr/>
        </p:nvSpPr>
        <p:spPr>
          <a:xfrm>
            <a:off x="2519264" y="3066414"/>
            <a:ext cx="2997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Specifications of smart phone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F76789-3C5B-45C4-AFCC-470150EF752E}"/>
              </a:ext>
            </a:extLst>
          </p:cNvPr>
          <p:cNvSpPr txBox="1"/>
          <p:nvPr/>
        </p:nvSpPr>
        <p:spPr>
          <a:xfrm>
            <a:off x="2519264" y="3544134"/>
            <a:ext cx="3890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 Look of internal components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10A5925-785D-422E-880B-D3E54197F9AB}"/>
                  </a:ext>
                </a:extLst>
              </p14:cNvPr>
              <p14:cNvContentPartPr/>
              <p14:nvPr/>
            </p14:nvContentPartPr>
            <p14:xfrm>
              <a:off x="2265440" y="4142174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10A5925-785D-422E-880B-D3E54197F9A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29440" y="4106174"/>
                <a:ext cx="720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B72B6DAD-50ED-44E9-B536-F20A34EB8D1F}"/>
              </a:ext>
            </a:extLst>
          </p:cNvPr>
          <p:cNvSpPr txBox="1"/>
          <p:nvPr/>
        </p:nvSpPr>
        <p:spPr>
          <a:xfrm>
            <a:off x="2519264" y="3957868"/>
            <a:ext cx="2439941" cy="368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CC board components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81C2A8B-36A7-4F7F-B81C-D41C7F8FFA39}"/>
                  </a:ext>
                </a:extLst>
              </p14:cNvPr>
              <p14:cNvContentPartPr/>
              <p14:nvPr/>
            </p14:nvContentPartPr>
            <p14:xfrm>
              <a:off x="2265080" y="4620254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81C2A8B-36A7-4F7F-B81C-D41C7F8FFA3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29440" y="4584254"/>
                <a:ext cx="720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16C2432D-3537-43FD-BDC8-6C78627C555A}"/>
              </a:ext>
            </a:extLst>
          </p:cNvPr>
          <p:cNvSpPr txBox="1"/>
          <p:nvPr/>
        </p:nvSpPr>
        <p:spPr>
          <a:xfrm>
            <a:off x="2519264" y="4435588"/>
            <a:ext cx="2857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Mother board components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D3D3D8B-043A-4866-BF51-CA5435ADED26}"/>
                  </a:ext>
                </a:extLst>
              </p14:cNvPr>
              <p14:cNvContentPartPr/>
              <p14:nvPr/>
            </p14:nvContentPartPr>
            <p14:xfrm>
              <a:off x="2229928" y="5029097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D3D3D8B-043A-4866-BF51-CA5435ADED2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94288" y="4993097"/>
                <a:ext cx="720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892124FE-AD97-4BEF-8387-E8C78992ED7A}"/>
              </a:ext>
            </a:extLst>
          </p:cNvPr>
          <p:cNvSpPr txBox="1"/>
          <p:nvPr/>
        </p:nvSpPr>
        <p:spPr>
          <a:xfrm>
            <a:off x="2519264" y="4848602"/>
            <a:ext cx="2355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Hierarchy charts</a:t>
            </a:r>
          </a:p>
        </p:txBody>
      </p:sp>
    </p:spTree>
    <p:extLst>
      <p:ext uri="{BB962C8B-B14F-4D97-AF65-F5344CB8AC3E}">
        <p14:creationId xmlns:p14="http://schemas.microsoft.com/office/powerpoint/2010/main" val="1862914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BB31BB-2C11-4EB4-BFEF-7074B3E65E92}"/>
              </a:ext>
            </a:extLst>
          </p:cNvPr>
          <p:cNvSpPr txBox="1"/>
          <p:nvPr/>
        </p:nvSpPr>
        <p:spPr>
          <a:xfrm>
            <a:off x="1267407" y="677285"/>
            <a:ext cx="8668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Arial Rounded MT Bold" panose="020F0704030504030204" pitchFamily="34" charset="0"/>
              </a:rPr>
              <a:t>WHY I CHOSE THIS 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5F0128-1C7F-4568-B8A0-987881843B09}"/>
              </a:ext>
            </a:extLst>
          </p:cNvPr>
          <p:cNvSpPr txBox="1"/>
          <p:nvPr/>
        </p:nvSpPr>
        <p:spPr>
          <a:xfrm>
            <a:off x="1267407" y="1303115"/>
            <a:ext cx="50672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/>
              <a:t>The smartphone has changed the way we live, and it’s hard to imagine a time when we had different devices for all the functions our phones can now fulfil.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7C5F4A-2298-44DA-A72F-8EFE5AF4B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8751" y="2293775"/>
            <a:ext cx="5503506" cy="27517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3AF70A-49F9-4835-A8BB-47829105A028}"/>
              </a:ext>
            </a:extLst>
          </p:cNvPr>
          <p:cNvSpPr txBox="1"/>
          <p:nvPr/>
        </p:nvSpPr>
        <p:spPr>
          <a:xfrm>
            <a:off x="1267407" y="2954886"/>
            <a:ext cx="54195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/>
              <a:t>I was always curious about how a single touch does all these things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211597-56CC-4E32-BCCD-972EB5FE68AD}"/>
              </a:ext>
            </a:extLst>
          </p:cNvPr>
          <p:cNvSpPr txBox="1"/>
          <p:nvPr/>
        </p:nvSpPr>
        <p:spPr>
          <a:xfrm>
            <a:off x="1267407" y="4134769"/>
            <a:ext cx="55035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/>
              <a:t>I hoped this project would help me understand these things and learn something new.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1C00AB5-7ABF-4B88-8A46-38D7EB4F2D22}"/>
                  </a:ext>
                </a:extLst>
              </p14:cNvPr>
              <p14:cNvContentPartPr/>
              <p14:nvPr/>
            </p14:nvContentPartPr>
            <p14:xfrm>
              <a:off x="1166128" y="150203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1C00AB5-7ABF-4B88-8A46-38D7EB4F2D2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0488" y="146603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EFA1F3B-BA8B-4E44-98C7-817A9C1E5B48}"/>
                  </a:ext>
                </a:extLst>
              </p14:cNvPr>
              <p14:cNvContentPartPr/>
              <p14:nvPr/>
            </p14:nvContentPartPr>
            <p14:xfrm>
              <a:off x="1138048" y="3144350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EFA1F3B-BA8B-4E44-98C7-817A9C1E5B4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02408" y="310871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3F7CD91-B699-463C-AFDE-763F53BE77BD}"/>
                  </a:ext>
                </a:extLst>
              </p14:cNvPr>
              <p14:cNvContentPartPr/>
              <p14:nvPr/>
            </p14:nvContentPartPr>
            <p14:xfrm>
              <a:off x="1166128" y="4329470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3F7CD91-B699-463C-AFDE-763F53BE77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0488" y="4293470"/>
                <a:ext cx="72000" cy="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6993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>
            <a:extLst>
              <a:ext uri="{FF2B5EF4-FFF2-40B4-BE49-F238E27FC236}">
                <a16:creationId xmlns:a16="http://schemas.microsoft.com/office/drawing/2014/main" id="{E5C03C78-BD27-4051-A015-7CE459EC22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59" t="3953" r="20178" b="4410"/>
          <a:stretch/>
        </p:blipFill>
        <p:spPr>
          <a:xfrm>
            <a:off x="338188" y="332637"/>
            <a:ext cx="1987969" cy="3468188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2F08E054-8890-40A6-AB1E-CF248AD88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67" y="4358637"/>
            <a:ext cx="1460209" cy="1759288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D573000E-F88D-40C0-A275-011D765F75A4}"/>
              </a:ext>
            </a:extLst>
          </p:cNvPr>
          <p:cNvSpPr txBox="1"/>
          <p:nvPr/>
        </p:nvSpPr>
        <p:spPr>
          <a:xfrm>
            <a:off x="503852" y="3895783"/>
            <a:ext cx="1987969" cy="367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ighlight>
                  <a:srgbClr val="000000"/>
                </a:highlight>
                <a:latin typeface="Bahnschrift SemiBold" panose="020B0502040204020203" pitchFamily="34" charset="0"/>
              </a:rPr>
              <a:t>CELKON A107+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CF44364-5442-4E1F-8843-6B087552977F}"/>
              </a:ext>
            </a:extLst>
          </p:cNvPr>
          <p:cNvSpPr txBox="1"/>
          <p:nvPr/>
        </p:nvSpPr>
        <p:spPr>
          <a:xfrm>
            <a:off x="865948" y="6156031"/>
            <a:ext cx="1460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ighlight>
                  <a:srgbClr val="000000"/>
                </a:highlight>
              </a:rPr>
              <a:t>Battery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943E357-901C-4E23-ACCE-BBA22B569C40}"/>
              </a:ext>
            </a:extLst>
          </p:cNvPr>
          <p:cNvSpPr txBox="1"/>
          <p:nvPr/>
        </p:nvSpPr>
        <p:spPr>
          <a:xfrm>
            <a:off x="2371786" y="4384570"/>
            <a:ext cx="35811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BATTERY: Batteries of phones normally use lithium-ion technology that is either removable or non-removable in mobile devices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BDC6D5-6167-4850-A2C6-54B0AFF73D96}"/>
              </a:ext>
            </a:extLst>
          </p:cNvPr>
          <p:cNvSpPr txBox="1"/>
          <p:nvPr/>
        </p:nvSpPr>
        <p:spPr>
          <a:xfrm>
            <a:off x="2391763" y="358571"/>
            <a:ext cx="51442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Bahnschrift Condensed" panose="020B0502040204020203" pitchFamily="34" charset="0"/>
              </a:rPr>
              <a:t>SPECIFICATIONS</a:t>
            </a:r>
          </a:p>
          <a:p>
            <a:r>
              <a:rPr lang="en-IN" dirty="0">
                <a:solidFill>
                  <a:schemeClr val="bg1"/>
                </a:solidFill>
                <a:latin typeface="Bahnschrift Condensed" panose="020B0502040204020203" pitchFamily="34" charset="0"/>
              </a:rPr>
              <a:t>MODEL              : CELKON A107+</a:t>
            </a:r>
          </a:p>
          <a:p>
            <a:r>
              <a:rPr lang="en-IN" dirty="0">
                <a:solidFill>
                  <a:schemeClr val="bg1"/>
                </a:solidFill>
                <a:latin typeface="Bahnschrift Condensed" panose="020B0502040204020203" pitchFamily="34" charset="0"/>
              </a:rPr>
              <a:t>DIMENSIONS     : 148 mm * 77 mm * 9.6 mm</a:t>
            </a:r>
          </a:p>
          <a:p>
            <a:r>
              <a:rPr lang="en-IN" dirty="0">
                <a:solidFill>
                  <a:schemeClr val="bg1"/>
                </a:solidFill>
                <a:latin typeface="Bahnschrift Condensed" panose="020B0502040204020203" pitchFamily="34" charset="0"/>
              </a:rPr>
              <a:t>RAM                  : 512MB</a:t>
            </a:r>
          </a:p>
          <a:p>
            <a:r>
              <a:rPr lang="en-IN" dirty="0">
                <a:solidFill>
                  <a:schemeClr val="bg1"/>
                </a:solidFill>
                <a:latin typeface="Bahnschrift Condensed" panose="020B0502040204020203" pitchFamily="34" charset="0"/>
              </a:rPr>
              <a:t>ROM                  : 4GB</a:t>
            </a:r>
          </a:p>
          <a:p>
            <a:r>
              <a:rPr lang="en-IN" dirty="0">
                <a:solidFill>
                  <a:schemeClr val="bg1"/>
                </a:solidFill>
                <a:latin typeface="Bahnschrift Condensed" panose="020B0502040204020203" pitchFamily="34" charset="0"/>
              </a:rPr>
              <a:t>CAMERA            : 8MP + 1.3 MP</a:t>
            </a:r>
          </a:p>
          <a:p>
            <a:r>
              <a:rPr lang="en-IN" dirty="0">
                <a:solidFill>
                  <a:schemeClr val="bg1"/>
                </a:solidFill>
                <a:latin typeface="Bahnschrift Condensed" panose="020B0502040204020203" pitchFamily="34" charset="0"/>
              </a:rPr>
              <a:t>PROCESSOR      : Dual Core,1GHz</a:t>
            </a:r>
          </a:p>
          <a:p>
            <a:r>
              <a:rPr lang="en-IN" dirty="0">
                <a:solidFill>
                  <a:schemeClr val="bg1"/>
                </a:solidFill>
                <a:latin typeface="Bahnschrift Condensed" panose="020B0502040204020203" pitchFamily="34" charset="0"/>
              </a:rPr>
              <a:t>OPERATING        : Android V4:2.2(Jelly Bean)</a:t>
            </a:r>
          </a:p>
          <a:p>
            <a:r>
              <a:rPr lang="en-IN" dirty="0">
                <a:solidFill>
                  <a:schemeClr val="bg1"/>
                </a:solidFill>
                <a:latin typeface="Bahnschrift Condensed" panose="020B0502040204020203" pitchFamily="34" charset="0"/>
              </a:rPr>
              <a:t>SYSTEM</a:t>
            </a:r>
          </a:p>
          <a:p>
            <a:r>
              <a:rPr lang="en-IN" dirty="0">
                <a:solidFill>
                  <a:schemeClr val="bg1"/>
                </a:solidFill>
                <a:latin typeface="Bahnschrift Condensed" panose="020B0502040204020203" pitchFamily="34" charset="0"/>
              </a:rPr>
              <a:t>BATTERY            : 2100mAH,removable</a:t>
            </a:r>
          </a:p>
          <a:p>
            <a:r>
              <a:rPr lang="en-IN" dirty="0">
                <a:solidFill>
                  <a:schemeClr val="bg1"/>
                </a:solidFill>
                <a:latin typeface="Bahnschrift Condensed" panose="020B0502040204020203" pitchFamily="34" charset="0"/>
              </a:rPr>
              <a:t>DISPLAY TYPE    : TFT LCD</a:t>
            </a: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166CE71-49F2-487E-8650-F903C704CB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3181" y="1254309"/>
            <a:ext cx="2447422" cy="45375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EFE2DBD-448F-4EAB-9713-897936BBABAB}"/>
              </a:ext>
            </a:extLst>
          </p:cNvPr>
          <p:cNvSpPr txBox="1"/>
          <p:nvPr/>
        </p:nvSpPr>
        <p:spPr>
          <a:xfrm>
            <a:off x="2150687" y="4410504"/>
            <a:ext cx="442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  <a:highlight>
                  <a:srgbClr val="FFFF00"/>
                </a:highlight>
              </a:rPr>
              <a:t>1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15FB01-D8D4-4AC4-9B32-6CFE8E64C7C6}"/>
              </a:ext>
            </a:extLst>
          </p:cNvPr>
          <p:cNvCxnSpPr>
            <a:cxnSpLocks/>
          </p:cNvCxnSpPr>
          <p:nvPr/>
        </p:nvCxnSpPr>
        <p:spPr>
          <a:xfrm>
            <a:off x="6262441" y="0"/>
            <a:ext cx="57997" cy="67553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A66059D-B143-422C-85BB-4C6BC5A1E2BA}"/>
                  </a:ext>
                </a:extLst>
              </p14:cNvPr>
              <p14:cNvContentPartPr/>
              <p14:nvPr/>
            </p14:nvContentPartPr>
            <p14:xfrm>
              <a:off x="9330568" y="1865990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A66059D-B143-422C-85BB-4C6BC5A1E2B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294928" y="183035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2A366B0-6D7A-4145-B67C-60BEED9410CA}"/>
                  </a:ext>
                </a:extLst>
              </p14:cNvPr>
              <p14:cNvContentPartPr/>
              <p14:nvPr/>
            </p14:nvContentPartPr>
            <p14:xfrm>
              <a:off x="10216528" y="2024750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2A366B0-6D7A-4145-B67C-60BEED9410C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180888" y="198875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9637617-4EB2-4742-B8C1-FE2648EA8049}"/>
                  </a:ext>
                </a:extLst>
              </p14:cNvPr>
              <p14:cNvContentPartPr/>
              <p14:nvPr/>
            </p14:nvContentPartPr>
            <p14:xfrm>
              <a:off x="9843928" y="1390070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9637617-4EB2-4742-B8C1-FE2648EA804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07928" y="135407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E840C36-48E2-43D8-820A-22712F8F1BEC}"/>
                  </a:ext>
                </a:extLst>
              </p14:cNvPr>
              <p14:cNvContentPartPr/>
              <p14:nvPr/>
            </p14:nvContentPartPr>
            <p14:xfrm>
              <a:off x="9255688" y="2435150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E840C36-48E2-43D8-820A-22712F8F1BE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220048" y="239915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9800B51-2601-40A1-A4CA-DC2292CB037C}"/>
                  </a:ext>
                </a:extLst>
              </p14:cNvPr>
              <p14:cNvContentPartPr/>
              <p14:nvPr/>
            </p14:nvContentPartPr>
            <p14:xfrm>
              <a:off x="8658808" y="2304470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9800B51-2601-40A1-A4CA-DC2292CB037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623168" y="226883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F8F519D-0D39-4A35-9002-77598355F818}"/>
                  </a:ext>
                </a:extLst>
              </p14:cNvPr>
              <p14:cNvContentPartPr/>
              <p14:nvPr/>
            </p14:nvContentPartPr>
            <p14:xfrm>
              <a:off x="9983608" y="2332550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F8F519D-0D39-4A35-9002-77598355F81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947608" y="2296550"/>
                <a:ext cx="72000" cy="72000"/>
              </a:xfrm>
              <a:prstGeom prst="rect">
                <a:avLst/>
              </a:prstGeom>
            </p:spPr>
          </p:pic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9F97202-99FA-49CA-827A-DEAD7900836F}"/>
              </a:ext>
            </a:extLst>
          </p:cNvPr>
          <p:cNvCxnSpPr/>
          <p:nvPr/>
        </p:nvCxnSpPr>
        <p:spPr>
          <a:xfrm>
            <a:off x="10216528" y="2024750"/>
            <a:ext cx="5043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CA00B37-E2C4-48F6-9192-6B86D918B2AA}"/>
              </a:ext>
            </a:extLst>
          </p:cNvPr>
          <p:cNvCxnSpPr/>
          <p:nvPr/>
        </p:nvCxnSpPr>
        <p:spPr>
          <a:xfrm flipV="1">
            <a:off x="9843928" y="998376"/>
            <a:ext cx="0" cy="391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3CBE3A8-A10D-4197-BAC0-F443411FB631}"/>
              </a:ext>
            </a:extLst>
          </p:cNvPr>
          <p:cNvCxnSpPr/>
          <p:nvPr/>
        </p:nvCxnSpPr>
        <p:spPr>
          <a:xfrm flipV="1">
            <a:off x="9330568" y="1063690"/>
            <a:ext cx="0" cy="802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4BBDF1E-ABF3-41A5-A5B7-9F6E1A2B58F9}"/>
              </a:ext>
            </a:extLst>
          </p:cNvPr>
          <p:cNvCxnSpPr/>
          <p:nvPr/>
        </p:nvCxnSpPr>
        <p:spPr>
          <a:xfrm flipH="1">
            <a:off x="7725747" y="2304470"/>
            <a:ext cx="9330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0E7C646-109D-4C6E-9C22-4336EBF8B33C}"/>
              </a:ext>
            </a:extLst>
          </p:cNvPr>
          <p:cNvCxnSpPr/>
          <p:nvPr/>
        </p:nvCxnSpPr>
        <p:spPr>
          <a:xfrm flipH="1">
            <a:off x="7819053" y="2435150"/>
            <a:ext cx="14366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4C5669E-4C98-49EA-A2A8-2292F6714F5E}"/>
              </a:ext>
            </a:extLst>
          </p:cNvPr>
          <p:cNvCxnSpPr/>
          <p:nvPr/>
        </p:nvCxnSpPr>
        <p:spPr>
          <a:xfrm>
            <a:off x="9983608" y="2332550"/>
            <a:ext cx="7372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54DB8B76-F5DB-44F4-ABA0-BB55F86E2F78}"/>
                  </a:ext>
                </a:extLst>
              </p14:cNvPr>
              <p14:cNvContentPartPr/>
              <p14:nvPr/>
            </p14:nvContentPartPr>
            <p14:xfrm>
              <a:off x="9666448" y="1716590"/>
              <a:ext cx="360" cy="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54DB8B76-F5DB-44F4-ABA0-BB55F86E2F7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630808" y="1680590"/>
                <a:ext cx="72000" cy="72000"/>
              </a:xfrm>
              <a:prstGeom prst="rect">
                <a:avLst/>
              </a:prstGeom>
            </p:spPr>
          </p:pic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7837A62-BE73-4F00-8DB0-18B27FB7A7BB}"/>
              </a:ext>
            </a:extLst>
          </p:cNvPr>
          <p:cNvCxnSpPr/>
          <p:nvPr/>
        </p:nvCxnSpPr>
        <p:spPr>
          <a:xfrm>
            <a:off x="9666448" y="1716590"/>
            <a:ext cx="10544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97BC990-FDF4-4CAF-AB4A-BBB9CF7E6952}"/>
              </a:ext>
            </a:extLst>
          </p:cNvPr>
          <p:cNvSpPr txBox="1"/>
          <p:nvPr/>
        </p:nvSpPr>
        <p:spPr>
          <a:xfrm>
            <a:off x="8785966" y="811377"/>
            <a:ext cx="2115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highlight>
                  <a:srgbClr val="000000"/>
                </a:highlight>
                <a:latin typeface="Bahnschrift Condensed" panose="020B0502040204020203" pitchFamily="34" charset="0"/>
              </a:rPr>
              <a:t>BACK CAMERA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11FE82F-AC32-40E0-91EC-DAD41C75020F}"/>
              </a:ext>
            </a:extLst>
          </p:cNvPr>
          <p:cNvSpPr txBox="1"/>
          <p:nvPr/>
        </p:nvSpPr>
        <p:spPr>
          <a:xfrm>
            <a:off x="9681705" y="726903"/>
            <a:ext cx="1748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highlight>
                  <a:srgbClr val="000000"/>
                </a:highlight>
                <a:latin typeface="Bahnschrift Condensed" panose="020B0502040204020203" pitchFamily="34" charset="0"/>
              </a:rPr>
              <a:t>3.5 mm JACK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044F883-14CC-47D0-A7B0-0B379AAB3287}"/>
              </a:ext>
            </a:extLst>
          </p:cNvPr>
          <p:cNvSpPr txBox="1"/>
          <p:nvPr/>
        </p:nvSpPr>
        <p:spPr>
          <a:xfrm>
            <a:off x="10774731" y="1581435"/>
            <a:ext cx="1079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highlight>
                  <a:srgbClr val="000000"/>
                </a:highlight>
                <a:latin typeface="Bahnschrift Condensed" panose="020B0502040204020203" pitchFamily="34" charset="0"/>
              </a:rPr>
              <a:t>FLASH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67F6AD0-9CE5-442B-879E-4ABF7C742156}"/>
              </a:ext>
            </a:extLst>
          </p:cNvPr>
          <p:cNvSpPr txBox="1"/>
          <p:nvPr/>
        </p:nvSpPr>
        <p:spPr>
          <a:xfrm>
            <a:off x="10771174" y="1889212"/>
            <a:ext cx="1271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highlight>
                  <a:srgbClr val="000000"/>
                </a:highlight>
                <a:latin typeface="Bahnschrift Condensed" panose="020B0502040204020203" pitchFamily="34" charset="0"/>
              </a:rPr>
              <a:t>VIBRATOR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C8D972-4E13-4551-9732-EC432B715090}"/>
              </a:ext>
            </a:extLst>
          </p:cNvPr>
          <p:cNvSpPr txBox="1"/>
          <p:nvPr/>
        </p:nvSpPr>
        <p:spPr>
          <a:xfrm>
            <a:off x="10720873" y="2215372"/>
            <a:ext cx="2207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highlight>
                  <a:srgbClr val="000000"/>
                </a:highlight>
                <a:latin typeface="Bahnschrift Condensed" panose="020B0502040204020203" pitchFamily="34" charset="0"/>
              </a:rPr>
              <a:t>SIM CARD ADAPTER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5E04988-3963-47EB-A05E-F69B10B6AC04}"/>
              </a:ext>
            </a:extLst>
          </p:cNvPr>
          <p:cNvSpPr txBox="1"/>
          <p:nvPr/>
        </p:nvSpPr>
        <p:spPr>
          <a:xfrm>
            <a:off x="6476386" y="2068670"/>
            <a:ext cx="1684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highlight>
                  <a:srgbClr val="000000"/>
                </a:highlight>
                <a:latin typeface="Bahnschrift Condensed" panose="020B0502040204020203" pitchFamily="34" charset="0"/>
              </a:rPr>
              <a:t>SIM CARD ADAPTER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A0B2163-192F-4F86-B82D-4DD979B3EA53}"/>
              </a:ext>
            </a:extLst>
          </p:cNvPr>
          <p:cNvSpPr txBox="1"/>
          <p:nvPr/>
        </p:nvSpPr>
        <p:spPr>
          <a:xfrm>
            <a:off x="6229374" y="2357713"/>
            <a:ext cx="2979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highlight>
                  <a:srgbClr val="000000"/>
                </a:highlight>
                <a:latin typeface="Bahnschrift Condensed" panose="020B0502040204020203" pitchFamily="34" charset="0"/>
              </a:rPr>
              <a:t>MEMORY CARD ADAPTER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3C36787-13A5-47E3-B546-3130A0653924}"/>
              </a:ext>
            </a:extLst>
          </p:cNvPr>
          <p:cNvSpPr txBox="1"/>
          <p:nvPr/>
        </p:nvSpPr>
        <p:spPr>
          <a:xfrm>
            <a:off x="8791335" y="6080867"/>
            <a:ext cx="1612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highlight>
                  <a:srgbClr val="000000"/>
                </a:highlight>
                <a:latin typeface="Bahnschrift Condensed" panose="020B0502040204020203" pitchFamily="34" charset="0"/>
              </a:rPr>
              <a:t>CHARGING PORT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CB1FAACC-5FD6-4332-828F-F71BAD1C3144}"/>
                  </a:ext>
                </a:extLst>
              </p14:cNvPr>
              <p14:cNvContentPartPr/>
              <p14:nvPr/>
            </p14:nvContentPartPr>
            <p14:xfrm>
              <a:off x="9283768" y="5616830"/>
              <a:ext cx="360" cy="3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CB1FAACC-5FD6-4332-828F-F71BAD1C314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248128" y="5581190"/>
                <a:ext cx="72000" cy="72000"/>
              </a:xfrm>
              <a:prstGeom prst="rect">
                <a:avLst/>
              </a:prstGeom>
            </p:spPr>
          </p:pic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94489FB-99E5-4E0A-8592-7CED9CEC0C2B}"/>
              </a:ext>
            </a:extLst>
          </p:cNvPr>
          <p:cNvCxnSpPr/>
          <p:nvPr/>
        </p:nvCxnSpPr>
        <p:spPr>
          <a:xfrm>
            <a:off x="9296892" y="5616830"/>
            <a:ext cx="33676" cy="464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481C99B-39F9-4942-9D14-E3403BEA76BB}"/>
              </a:ext>
            </a:extLst>
          </p:cNvPr>
          <p:cNvSpPr txBox="1"/>
          <p:nvPr/>
        </p:nvSpPr>
        <p:spPr>
          <a:xfrm>
            <a:off x="7725747" y="115902"/>
            <a:ext cx="4768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  <a:highlight>
                  <a:srgbClr val="FFFF00"/>
                </a:highlight>
                <a:latin typeface="Bahnschrift Condensed" panose="020B0502040204020203" pitchFamily="34" charset="0"/>
              </a:rPr>
              <a:t>OUT LOOK OF INTERNAL COMPONENTS</a:t>
            </a:r>
          </a:p>
        </p:txBody>
      </p:sp>
    </p:spTree>
    <p:extLst>
      <p:ext uri="{BB962C8B-B14F-4D97-AF65-F5344CB8AC3E}">
        <p14:creationId xmlns:p14="http://schemas.microsoft.com/office/powerpoint/2010/main" val="3312714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12925D-5F94-4870-A4C4-D37FEF5A2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002" y="1639103"/>
            <a:ext cx="4660498" cy="3189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2DF8AA-CD8B-48DD-9D1D-E7DFE4B161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711" t="37365" b="19394"/>
          <a:stretch/>
        </p:blipFill>
        <p:spPr>
          <a:xfrm>
            <a:off x="802433" y="4455040"/>
            <a:ext cx="3379210" cy="17448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D41102-2534-4B1E-9BDE-2D62EC6C68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9267" y="9902"/>
            <a:ext cx="2522424" cy="427077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32BD0D5-2CE7-416A-AD11-49A59D94B473}"/>
                  </a:ext>
                </a:extLst>
              </p14:cNvPr>
              <p14:cNvContentPartPr/>
              <p14:nvPr/>
            </p14:nvContentPartPr>
            <p14:xfrm>
              <a:off x="2103120" y="2131948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32BD0D5-2CE7-416A-AD11-49A59D94B47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67120" y="209594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335DACF-6F7D-4B3F-8BAF-5D1917D5420B}"/>
                  </a:ext>
                </a:extLst>
              </p14:cNvPr>
              <p14:cNvContentPartPr/>
              <p14:nvPr/>
            </p14:nvContentPartPr>
            <p14:xfrm>
              <a:off x="2849760" y="2048068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335DACF-6F7D-4B3F-8BAF-5D1917D5420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13760" y="201206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DBFB9D2-7C7E-4071-8498-C27EA443C019}"/>
                  </a:ext>
                </a:extLst>
              </p14:cNvPr>
              <p14:cNvContentPartPr/>
              <p14:nvPr/>
            </p14:nvContentPartPr>
            <p14:xfrm>
              <a:off x="3345120" y="2276668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DBFB9D2-7C7E-4071-8498-C27EA443C01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09120" y="224066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3D63872-C88C-445C-8010-BDA652951E72}"/>
                  </a:ext>
                </a:extLst>
              </p14:cNvPr>
              <p14:cNvContentPartPr/>
              <p14:nvPr/>
            </p14:nvContentPartPr>
            <p14:xfrm>
              <a:off x="2163960" y="600148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3D63872-C88C-445C-8010-BDA652951E7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27960" y="56414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632FEF7-96C9-4404-BBEA-ED4CCE927463}"/>
                  </a:ext>
                </a:extLst>
              </p14:cNvPr>
              <p14:cNvContentPartPr/>
              <p14:nvPr/>
            </p14:nvContentPartPr>
            <p14:xfrm>
              <a:off x="2606040" y="417268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632FEF7-96C9-4404-BBEA-ED4CCE92746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70040" y="38126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1E7367C-F91C-4359-90FA-1D06F8D1C831}"/>
                  </a:ext>
                </a:extLst>
              </p14:cNvPr>
              <p14:cNvContentPartPr/>
              <p14:nvPr/>
            </p14:nvContentPartPr>
            <p14:xfrm>
              <a:off x="3139500" y="3914848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1E7367C-F91C-4359-90FA-1D06F8D1C83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03500" y="3878848"/>
                <a:ext cx="72000" cy="72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7984A20-7C41-463A-B539-6697F1DE8EC8}"/>
              </a:ext>
            </a:extLst>
          </p:cNvPr>
          <p:cNvCxnSpPr/>
          <p:nvPr/>
        </p:nvCxnSpPr>
        <p:spPr>
          <a:xfrm>
            <a:off x="2606040" y="417268"/>
            <a:ext cx="1661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2A4D021-0464-4C02-BE6E-AE4E7E0319C4}"/>
              </a:ext>
            </a:extLst>
          </p:cNvPr>
          <p:cNvCxnSpPr/>
          <p:nvPr/>
        </p:nvCxnSpPr>
        <p:spPr>
          <a:xfrm>
            <a:off x="2849760" y="2048068"/>
            <a:ext cx="14174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DEE6AD6-C00D-4621-901B-1B07728C0F25}"/>
              </a:ext>
            </a:extLst>
          </p:cNvPr>
          <p:cNvCxnSpPr/>
          <p:nvPr/>
        </p:nvCxnSpPr>
        <p:spPr>
          <a:xfrm>
            <a:off x="3345120" y="2276668"/>
            <a:ext cx="922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1D4D977-E3C2-4CD8-82B2-D054D4E9ABA0}"/>
              </a:ext>
            </a:extLst>
          </p:cNvPr>
          <p:cNvCxnSpPr/>
          <p:nvPr/>
        </p:nvCxnSpPr>
        <p:spPr>
          <a:xfrm flipH="1">
            <a:off x="1371600" y="600148"/>
            <a:ext cx="792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667D80A-F321-4015-B088-CDC22D698613}"/>
              </a:ext>
            </a:extLst>
          </p:cNvPr>
          <p:cNvCxnSpPr/>
          <p:nvPr/>
        </p:nvCxnSpPr>
        <p:spPr>
          <a:xfrm flipH="1">
            <a:off x="1333500" y="2131948"/>
            <a:ext cx="769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A8BEB12-A16E-4955-8A5E-EF759925151E}"/>
              </a:ext>
            </a:extLst>
          </p:cNvPr>
          <p:cNvCxnSpPr/>
          <p:nvPr/>
        </p:nvCxnSpPr>
        <p:spPr>
          <a:xfrm flipV="1">
            <a:off x="3139500" y="3846388"/>
            <a:ext cx="1127700" cy="68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0DCBEC7-6400-4BE2-9831-4F0622D335C0}"/>
              </a:ext>
            </a:extLst>
          </p:cNvPr>
          <p:cNvSpPr txBox="1"/>
          <p:nvPr/>
        </p:nvSpPr>
        <p:spPr>
          <a:xfrm>
            <a:off x="4267200" y="249749"/>
            <a:ext cx="1581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highlight>
                  <a:srgbClr val="000000"/>
                </a:highlight>
                <a:latin typeface="Bahnschrift Condensed" panose="020B0502040204020203" pitchFamily="34" charset="0"/>
              </a:rPr>
              <a:t>EAR SPEAKER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8AFD30-6389-4A80-84A6-EDBE3F2844C3}"/>
              </a:ext>
            </a:extLst>
          </p:cNvPr>
          <p:cNvSpPr txBox="1"/>
          <p:nvPr/>
        </p:nvSpPr>
        <p:spPr>
          <a:xfrm>
            <a:off x="4232102" y="1884163"/>
            <a:ext cx="1722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highlight>
                  <a:srgbClr val="000000"/>
                </a:highlight>
                <a:latin typeface="Bahnschrift Condensed" panose="020B0502040204020203" pitchFamily="34" charset="0"/>
              </a:rPr>
              <a:t>MIDDLE STRIP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B4EBB09-AE74-4C50-A787-994BC2052729}"/>
              </a:ext>
            </a:extLst>
          </p:cNvPr>
          <p:cNvSpPr txBox="1"/>
          <p:nvPr/>
        </p:nvSpPr>
        <p:spPr>
          <a:xfrm>
            <a:off x="4232102" y="2172389"/>
            <a:ext cx="2446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highlight>
                  <a:srgbClr val="000000"/>
                </a:highlight>
                <a:latin typeface="Bahnschrift Condensed" panose="020B0502040204020203" pitchFamily="34" charset="0"/>
              </a:rPr>
              <a:t>ANTENNA CABLE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4D494EB-424F-4AAE-8B88-76477CF72F4C}"/>
              </a:ext>
            </a:extLst>
          </p:cNvPr>
          <p:cNvSpPr txBox="1"/>
          <p:nvPr/>
        </p:nvSpPr>
        <p:spPr>
          <a:xfrm>
            <a:off x="4232102" y="3678868"/>
            <a:ext cx="2350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highlight>
                  <a:srgbClr val="000000"/>
                </a:highlight>
                <a:latin typeface="Bahnschrift Condensed" panose="020B0502040204020203" pitchFamily="34" charset="0"/>
              </a:rPr>
              <a:t>SUB BOARD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BFFF4E-5282-4A19-9706-323A2B550A57}"/>
              </a:ext>
            </a:extLst>
          </p:cNvPr>
          <p:cNvSpPr txBox="1"/>
          <p:nvPr/>
        </p:nvSpPr>
        <p:spPr>
          <a:xfrm>
            <a:off x="366720" y="446259"/>
            <a:ext cx="1797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highlight>
                  <a:srgbClr val="000000"/>
                </a:highlight>
                <a:latin typeface="Bahnschrift Condensed" panose="020B0502040204020203" pitchFamily="34" charset="0"/>
              </a:rPr>
              <a:t>FRONT CAMERA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6E88B2-8F53-4D56-AB2F-A7A1B5FBDBD6}"/>
              </a:ext>
            </a:extLst>
          </p:cNvPr>
          <p:cNvSpPr txBox="1"/>
          <p:nvPr/>
        </p:nvSpPr>
        <p:spPr>
          <a:xfrm>
            <a:off x="419340" y="1968891"/>
            <a:ext cx="1828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highlight>
                  <a:srgbClr val="000000"/>
                </a:highlight>
                <a:latin typeface="Bahnschrift Condensed" panose="020B0502040204020203" pitchFamily="34" charset="0"/>
              </a:rPr>
              <a:t>COMBO STRIP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292CC30-D608-4DCB-BAD7-E13BA9D04D3A}"/>
              </a:ext>
            </a:extLst>
          </p:cNvPr>
          <p:cNvSpPr txBox="1"/>
          <p:nvPr/>
        </p:nvSpPr>
        <p:spPr>
          <a:xfrm>
            <a:off x="1501977" y="6257852"/>
            <a:ext cx="3275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highlight>
                  <a:srgbClr val="000000"/>
                </a:highlight>
                <a:latin typeface="Bahnschrift Condensed" panose="020B0502040204020203" pitchFamily="34" charset="0"/>
              </a:rPr>
              <a:t>CC BOARD / SUB BOARD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18B18C7-5D99-4397-95E6-A597E520F71E}"/>
              </a:ext>
            </a:extLst>
          </p:cNvPr>
          <p:cNvSpPr/>
          <p:nvPr/>
        </p:nvSpPr>
        <p:spPr>
          <a:xfrm>
            <a:off x="1501977" y="5345788"/>
            <a:ext cx="383713" cy="401216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4FBBA47-E584-4027-B601-3E6E5FFFED96}"/>
              </a:ext>
            </a:extLst>
          </p:cNvPr>
          <p:cNvSpPr/>
          <p:nvPr/>
        </p:nvSpPr>
        <p:spPr>
          <a:xfrm>
            <a:off x="1322230" y="5221324"/>
            <a:ext cx="731520" cy="5727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C997373-557E-490C-952C-A9E72D7D2D22}"/>
              </a:ext>
            </a:extLst>
          </p:cNvPr>
          <p:cNvCxnSpPr>
            <a:cxnSpLocks/>
          </p:cNvCxnSpPr>
          <p:nvPr/>
        </p:nvCxnSpPr>
        <p:spPr>
          <a:xfrm flipV="1">
            <a:off x="1885690" y="5546396"/>
            <a:ext cx="2404105" cy="23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1BCBDAC-1217-490F-88D8-457E280F6BC0}"/>
              </a:ext>
            </a:extLst>
          </p:cNvPr>
          <p:cNvSpPr txBox="1"/>
          <p:nvPr/>
        </p:nvSpPr>
        <p:spPr>
          <a:xfrm>
            <a:off x="4398753" y="5353805"/>
            <a:ext cx="2016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highlight>
                  <a:srgbClr val="000000"/>
                </a:highlight>
                <a:latin typeface="Bahnschrift Condensed" panose="020B0502040204020203" pitchFamily="34" charset="0"/>
              </a:rPr>
              <a:t>MIKE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0006C018-FA27-4CD0-991B-29ED979F3696}"/>
                  </a:ext>
                </a:extLst>
              </p14:cNvPr>
              <p14:cNvContentPartPr/>
              <p14:nvPr/>
            </p14:nvContentPartPr>
            <p14:xfrm>
              <a:off x="2444007" y="5405746"/>
              <a:ext cx="360" cy="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0006C018-FA27-4CD0-991B-29ED979F369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08367" y="5369746"/>
                <a:ext cx="72000" cy="72000"/>
              </a:xfrm>
              <a:prstGeom prst="rect">
                <a:avLst/>
              </a:prstGeom>
            </p:spPr>
          </p:pic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186F191-2E2B-4E78-B1F1-147D8887919D}"/>
              </a:ext>
            </a:extLst>
          </p:cNvPr>
          <p:cNvCxnSpPr/>
          <p:nvPr/>
        </p:nvCxnSpPr>
        <p:spPr>
          <a:xfrm>
            <a:off x="111967" y="111967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7CD25ACF-443E-491B-88D0-D1FE550E32CF}"/>
              </a:ext>
            </a:extLst>
          </p:cNvPr>
          <p:cNvCxnSpPr/>
          <p:nvPr/>
        </p:nvCxnSpPr>
        <p:spPr>
          <a:xfrm flipV="1">
            <a:off x="2453779" y="4828520"/>
            <a:ext cx="2209402" cy="5689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C9F75D20-B2E8-4B69-BEDD-D3CDF94A2297}"/>
              </a:ext>
            </a:extLst>
          </p:cNvPr>
          <p:cNvSpPr txBox="1"/>
          <p:nvPr/>
        </p:nvSpPr>
        <p:spPr>
          <a:xfrm>
            <a:off x="4663181" y="4674615"/>
            <a:ext cx="2446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highlight>
                  <a:srgbClr val="000000"/>
                </a:highlight>
                <a:latin typeface="Bahnschrift Condensed" panose="020B0502040204020203" pitchFamily="34" charset="0"/>
              </a:rPr>
              <a:t>CHARGING PORT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2545A16-9F0D-417E-A01B-13534DA3D1E7}"/>
              </a:ext>
            </a:extLst>
          </p:cNvPr>
          <p:cNvCxnSpPr/>
          <p:nvPr/>
        </p:nvCxnSpPr>
        <p:spPr>
          <a:xfrm>
            <a:off x="6023053" y="9902"/>
            <a:ext cx="214727" cy="70440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149E5766-66D9-413E-98F8-D898CA087180}"/>
                  </a:ext>
                </a:extLst>
              </p14:cNvPr>
              <p14:cNvContentPartPr/>
              <p14:nvPr/>
            </p14:nvContentPartPr>
            <p14:xfrm>
              <a:off x="8574960" y="3439200"/>
              <a:ext cx="360" cy="3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149E5766-66D9-413E-98F8-D898CA08718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538960" y="340320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D983F7C8-21D3-4FCB-B18B-D1133DD56AA9}"/>
                  </a:ext>
                </a:extLst>
              </p14:cNvPr>
              <p14:cNvContentPartPr/>
              <p14:nvPr/>
            </p14:nvContentPartPr>
            <p14:xfrm>
              <a:off x="7924440" y="3007200"/>
              <a:ext cx="360" cy="3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D983F7C8-21D3-4FCB-B18B-D1133DD56AA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88800" y="2971560"/>
                <a:ext cx="72000" cy="72000"/>
              </a:xfrm>
              <a:prstGeom prst="rect">
                <a:avLst/>
              </a:prstGeom>
            </p:spPr>
          </p:pic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18AAB7-93B6-45DB-A875-510043CB8329}"/>
              </a:ext>
            </a:extLst>
          </p:cNvPr>
          <p:cNvCxnSpPr/>
          <p:nvPr/>
        </p:nvCxnSpPr>
        <p:spPr>
          <a:xfrm flipH="1" flipV="1">
            <a:off x="7856376" y="1296955"/>
            <a:ext cx="68064" cy="171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C79952E-1EF0-4B61-8F9A-2549B08BFD0D}"/>
              </a:ext>
            </a:extLst>
          </p:cNvPr>
          <p:cNvCxnSpPr/>
          <p:nvPr/>
        </p:nvCxnSpPr>
        <p:spPr>
          <a:xfrm>
            <a:off x="8574960" y="3429000"/>
            <a:ext cx="0" cy="1789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3E8D351E-DB4F-47D9-9AEC-633B1DBD256A}"/>
              </a:ext>
            </a:extLst>
          </p:cNvPr>
          <p:cNvSpPr txBox="1"/>
          <p:nvPr/>
        </p:nvSpPr>
        <p:spPr>
          <a:xfrm>
            <a:off x="8326880" y="5199916"/>
            <a:ext cx="2016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highlight>
                  <a:srgbClr val="000000"/>
                </a:highlight>
                <a:latin typeface="Bahnschrift Condensed" panose="020B0502040204020203" pitchFamily="34" charset="0"/>
              </a:rPr>
              <a:t>SoC 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A7606DA8-277D-4B7E-833B-A2C34A2DA4B6}"/>
                  </a:ext>
                </a:extLst>
              </p14:cNvPr>
              <p14:cNvContentPartPr/>
              <p14:nvPr/>
            </p14:nvContentPartPr>
            <p14:xfrm>
              <a:off x="9555300" y="3943320"/>
              <a:ext cx="360" cy="3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A7606DA8-277D-4B7E-833B-A2C34A2DA4B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519660" y="390732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DA125CC3-7CA4-4C6F-9F7D-613307408136}"/>
                  </a:ext>
                </a:extLst>
              </p14:cNvPr>
              <p14:cNvContentPartPr/>
              <p14:nvPr/>
            </p14:nvContentPartPr>
            <p14:xfrm>
              <a:off x="10218420" y="1912560"/>
              <a:ext cx="360" cy="3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DA125CC3-7CA4-4C6F-9F7D-61330740813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182420" y="1876560"/>
                <a:ext cx="72000" cy="72000"/>
              </a:xfrm>
              <a:prstGeom prst="rect">
                <a:avLst/>
              </a:prstGeom>
            </p:spPr>
          </p:pic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6469280-A052-42ED-A917-EFFBFE09FDDD}"/>
              </a:ext>
            </a:extLst>
          </p:cNvPr>
          <p:cNvCxnSpPr>
            <a:cxnSpLocks/>
          </p:cNvCxnSpPr>
          <p:nvPr/>
        </p:nvCxnSpPr>
        <p:spPr>
          <a:xfrm flipV="1">
            <a:off x="10218420" y="1413510"/>
            <a:ext cx="0" cy="499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57743D2-5786-4283-85E9-9F18565EBD5E}"/>
              </a:ext>
            </a:extLst>
          </p:cNvPr>
          <p:cNvSpPr txBox="1"/>
          <p:nvPr/>
        </p:nvSpPr>
        <p:spPr>
          <a:xfrm>
            <a:off x="10046970" y="1143066"/>
            <a:ext cx="1402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highlight>
                  <a:srgbClr val="000000"/>
                </a:highlight>
                <a:latin typeface="Bahnschrift Condensed" panose="020B0502040204020203" pitchFamily="34" charset="0"/>
              </a:rPr>
              <a:t>FRONT CAMERA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D53D9AE-848A-48EB-B365-FC88BE9D5113}"/>
              </a:ext>
            </a:extLst>
          </p:cNvPr>
          <p:cNvSpPr txBox="1"/>
          <p:nvPr/>
        </p:nvSpPr>
        <p:spPr>
          <a:xfrm>
            <a:off x="7690745" y="994968"/>
            <a:ext cx="1251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highlight>
                  <a:srgbClr val="000000"/>
                </a:highlight>
                <a:latin typeface="Bahnschrift Condensed" panose="020B0502040204020203" pitchFamily="34" charset="0"/>
              </a:rPr>
              <a:t>POWER CHIP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E4C4C93-C02A-4062-BF5E-E59968CD8174}"/>
              </a:ext>
            </a:extLst>
          </p:cNvPr>
          <p:cNvSpPr txBox="1"/>
          <p:nvPr/>
        </p:nvSpPr>
        <p:spPr>
          <a:xfrm>
            <a:off x="9334500" y="5238074"/>
            <a:ext cx="976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highlight>
                  <a:srgbClr val="000000"/>
                </a:highlight>
                <a:latin typeface="Bahnschrift Condensed" panose="020B0502040204020203" pitchFamily="34" charset="0"/>
              </a:rPr>
              <a:t>RAM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C13CF78-404A-4C4E-808F-E52E8D6B9A89}"/>
              </a:ext>
            </a:extLst>
          </p:cNvPr>
          <p:cNvCxnSpPr/>
          <p:nvPr/>
        </p:nvCxnSpPr>
        <p:spPr>
          <a:xfrm>
            <a:off x="9555300" y="3943320"/>
            <a:ext cx="0" cy="1275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1D7D05C3-8154-4AE6-B0D6-63C75B1F7C80}"/>
              </a:ext>
            </a:extLst>
          </p:cNvPr>
          <p:cNvSpPr txBox="1"/>
          <p:nvPr/>
        </p:nvSpPr>
        <p:spPr>
          <a:xfrm>
            <a:off x="8364427" y="5806424"/>
            <a:ext cx="3025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highlight>
                  <a:srgbClr val="000000"/>
                </a:highlight>
                <a:latin typeface="Bahnschrift Condensed" panose="020B0502040204020203" pitchFamily="34" charset="0"/>
              </a:rPr>
              <a:t>MOTHER BOARD / MAIN BOARD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EA9910E9-BAA8-4B3E-8267-54B6F8A77FD7}"/>
                  </a:ext>
                </a:extLst>
              </p14:cNvPr>
              <p14:cNvContentPartPr/>
              <p14:nvPr/>
            </p14:nvContentPartPr>
            <p14:xfrm>
              <a:off x="8149530" y="3908940"/>
              <a:ext cx="360" cy="36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EA9910E9-BAA8-4B3E-8267-54B6F8A77FD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113530" y="3873300"/>
                <a:ext cx="72000" cy="72000"/>
              </a:xfrm>
              <a:prstGeom prst="rect">
                <a:avLst/>
              </a:prstGeom>
            </p:spPr>
          </p:pic>
        </mc:Fallback>
      </mc:AlternateContent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657FE2E-3AFA-42AC-8A7F-C3943054091B}"/>
              </a:ext>
            </a:extLst>
          </p:cNvPr>
          <p:cNvCxnSpPr/>
          <p:nvPr/>
        </p:nvCxnSpPr>
        <p:spPr>
          <a:xfrm>
            <a:off x="8149530" y="3908940"/>
            <a:ext cx="0" cy="1261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E890F715-E9EA-4F1A-8514-8DB341FC2A7D}"/>
              </a:ext>
            </a:extLst>
          </p:cNvPr>
          <p:cNvSpPr txBox="1"/>
          <p:nvPr/>
        </p:nvSpPr>
        <p:spPr>
          <a:xfrm>
            <a:off x="7916290" y="5191899"/>
            <a:ext cx="821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highlight>
                  <a:srgbClr val="000000"/>
                </a:highlight>
                <a:latin typeface="Bahnschrift Condensed" panose="020B0502040204020203" pitchFamily="34" charset="0"/>
              </a:rPr>
              <a:t>ROM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013C091-4A20-4F63-9AF4-E09FFFB4BE96}"/>
                  </a:ext>
                </a:extLst>
              </p14:cNvPr>
              <p14:cNvContentPartPr/>
              <p14:nvPr/>
            </p14:nvContentPartPr>
            <p14:xfrm>
              <a:off x="10223440" y="2811780"/>
              <a:ext cx="36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013C091-4A20-4F63-9AF4-E09FFFB4BE9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187440" y="2775780"/>
                <a:ext cx="72000" cy="72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E15E981-C89D-41E7-B415-ADE05771C6E8}"/>
              </a:ext>
            </a:extLst>
          </p:cNvPr>
          <p:cNvCxnSpPr/>
          <p:nvPr/>
        </p:nvCxnSpPr>
        <p:spPr>
          <a:xfrm>
            <a:off x="10241280" y="2811780"/>
            <a:ext cx="1341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54FF918-9213-4CD2-BB60-756B46D39415}"/>
              </a:ext>
            </a:extLst>
          </p:cNvPr>
          <p:cNvSpPr txBox="1"/>
          <p:nvPr/>
        </p:nvSpPr>
        <p:spPr>
          <a:xfrm>
            <a:off x="11060880" y="2853311"/>
            <a:ext cx="1455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highlight>
                  <a:srgbClr val="000000"/>
                </a:highlight>
                <a:latin typeface="Bahnschrift Condensed" panose="020B0502040204020203" pitchFamily="34" charset="0"/>
              </a:rPr>
              <a:t>Proximity sensor</a:t>
            </a:r>
          </a:p>
        </p:txBody>
      </p:sp>
    </p:spTree>
    <p:extLst>
      <p:ext uri="{BB962C8B-B14F-4D97-AF65-F5344CB8AC3E}">
        <p14:creationId xmlns:p14="http://schemas.microsoft.com/office/powerpoint/2010/main" val="4184346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F4FAB328-408A-4A4C-9867-940C067F38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6296418"/>
              </p:ext>
            </p:extLst>
          </p:nvPr>
        </p:nvGraphicFramePr>
        <p:xfrm>
          <a:off x="5654351" y="311318"/>
          <a:ext cx="4581330" cy="6450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6D47E20-A101-41D7-ABD1-DED2F33221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8003117"/>
              </p:ext>
            </p:extLst>
          </p:nvPr>
        </p:nvGraphicFramePr>
        <p:xfrm>
          <a:off x="1956319" y="396997"/>
          <a:ext cx="2919445" cy="62795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6864015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473</TotalTime>
  <Words>371</Words>
  <Application>Microsoft Office PowerPoint</Application>
  <PresentationFormat>Widescreen</PresentationFormat>
  <Paragraphs>80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Arial Rounded MT Bold</vt:lpstr>
      <vt:lpstr>Bahnschrift Condensed</vt:lpstr>
      <vt:lpstr>Bahnschrift SemiBold</vt:lpstr>
      <vt:lpstr>Calibri</vt:lpstr>
      <vt:lpstr>Sylfaen</vt:lpstr>
      <vt:lpstr>Tw Cen MT</vt:lpstr>
      <vt:lpstr>Circuit</vt:lpstr>
      <vt:lpstr>TOPIC : SMART PHONE TEARDOWN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: SMART PHONE TEARDOWN</dc:title>
  <dc:creator>Sai Harshitha Tadiparthi</dc:creator>
  <cp:lastModifiedBy>Sai Harshitha Tadiparthi</cp:lastModifiedBy>
  <cp:revision>6</cp:revision>
  <dcterms:created xsi:type="dcterms:W3CDTF">2022-03-10T07:30:51Z</dcterms:created>
  <dcterms:modified xsi:type="dcterms:W3CDTF">2022-03-11T13:13:43Z</dcterms:modified>
</cp:coreProperties>
</file>