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CE79E-D6CC-4872-991C-F7D14ABB1B5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D5B86EF-AD7C-4C6C-9C24-FDAA14324CF1}">
      <dgm:prSet/>
      <dgm:spPr/>
      <dgm:t>
        <a:bodyPr/>
        <a:lstStyle/>
        <a:p>
          <a:r>
            <a:rPr lang="en-AU" dirty="0"/>
            <a:t>Performance/Music equipment is very costly, being a incredible investment to buy. </a:t>
          </a:r>
          <a:endParaRPr lang="en-US" dirty="0"/>
        </a:p>
      </dgm:t>
    </dgm:pt>
    <dgm:pt modelId="{21D973FF-464D-4F5F-AC0F-90C5F709A9F9}" type="parTrans" cxnId="{74C00889-226F-4CE2-B360-4319A5AA06DC}">
      <dgm:prSet/>
      <dgm:spPr/>
      <dgm:t>
        <a:bodyPr/>
        <a:lstStyle/>
        <a:p>
          <a:endParaRPr lang="en-US"/>
        </a:p>
      </dgm:t>
    </dgm:pt>
    <dgm:pt modelId="{7260CD91-5A1C-43FB-B329-618551A4EABE}" type="sibTrans" cxnId="{74C00889-226F-4CE2-B360-4319A5AA06DC}">
      <dgm:prSet/>
      <dgm:spPr/>
      <dgm:t>
        <a:bodyPr/>
        <a:lstStyle/>
        <a:p>
          <a:endParaRPr lang="en-US"/>
        </a:p>
      </dgm:t>
    </dgm:pt>
    <dgm:pt modelId="{4CB2775E-1BBD-4628-82D1-7BA7A014D46A}">
      <dgm:prSet/>
      <dgm:spPr/>
      <dgm:t>
        <a:bodyPr/>
        <a:lstStyle/>
        <a:p>
          <a:r>
            <a:rPr lang="en-AU" dirty="0"/>
            <a:t>Many places that can afford this equipment, don’t use it all the time and it otherwise would go to waste. </a:t>
          </a:r>
          <a:endParaRPr lang="en-US" dirty="0"/>
        </a:p>
      </dgm:t>
    </dgm:pt>
    <dgm:pt modelId="{0FCF781B-133B-4D4E-ADC0-E477F8B2A787}" type="parTrans" cxnId="{36056B77-7A39-4BB2-AE7A-1C2B2F942806}">
      <dgm:prSet/>
      <dgm:spPr/>
      <dgm:t>
        <a:bodyPr/>
        <a:lstStyle/>
        <a:p>
          <a:endParaRPr lang="en-US"/>
        </a:p>
      </dgm:t>
    </dgm:pt>
    <dgm:pt modelId="{41057031-7FEA-4754-914C-725E018F017B}" type="sibTrans" cxnId="{36056B77-7A39-4BB2-AE7A-1C2B2F942806}">
      <dgm:prSet/>
      <dgm:spPr/>
      <dgm:t>
        <a:bodyPr/>
        <a:lstStyle/>
        <a:p>
          <a:endParaRPr lang="en-US"/>
        </a:p>
      </dgm:t>
    </dgm:pt>
    <dgm:pt modelId="{55C90E4A-510B-4059-B367-38830F53A0E7}">
      <dgm:prSet/>
      <dgm:spPr/>
      <dgm:t>
        <a:bodyPr/>
        <a:lstStyle/>
        <a:p>
          <a:r>
            <a:rPr lang="en-AU" dirty="0"/>
            <a:t>Inspiring artists and places willing to host shows and gigs, struggle to afford such an investment. By hiring out this equipment in the short term, people can access what they need. When they need it!</a:t>
          </a:r>
          <a:endParaRPr lang="en-US" dirty="0"/>
        </a:p>
      </dgm:t>
    </dgm:pt>
    <dgm:pt modelId="{51BEAD86-1781-4590-B9BC-3D7D775E5A0F}" type="parTrans" cxnId="{5B5D143A-50AE-4B44-9316-9DCB4D5AB5F1}">
      <dgm:prSet/>
      <dgm:spPr/>
      <dgm:t>
        <a:bodyPr/>
        <a:lstStyle/>
        <a:p>
          <a:endParaRPr lang="en-US"/>
        </a:p>
      </dgm:t>
    </dgm:pt>
    <dgm:pt modelId="{86B038F0-6658-45C0-A676-A91432DB499F}" type="sibTrans" cxnId="{5B5D143A-50AE-4B44-9316-9DCB4D5AB5F1}">
      <dgm:prSet/>
      <dgm:spPr/>
      <dgm:t>
        <a:bodyPr/>
        <a:lstStyle/>
        <a:p>
          <a:endParaRPr lang="en-US"/>
        </a:p>
      </dgm:t>
    </dgm:pt>
    <dgm:pt modelId="{F0F37AC7-A86F-4BE1-AAE6-5B62FADD651D}" type="pres">
      <dgm:prSet presAssocID="{FCECE79E-D6CC-4872-991C-F7D14ABB1B5F}" presName="vert0" presStyleCnt="0">
        <dgm:presLayoutVars>
          <dgm:dir/>
          <dgm:animOne val="branch"/>
          <dgm:animLvl val="lvl"/>
        </dgm:presLayoutVars>
      </dgm:prSet>
      <dgm:spPr/>
    </dgm:pt>
    <dgm:pt modelId="{0E5515EF-777F-4C3F-95ED-B148C8ED4D0F}" type="pres">
      <dgm:prSet presAssocID="{DD5B86EF-AD7C-4C6C-9C24-FDAA14324CF1}" presName="thickLine" presStyleLbl="alignNode1" presStyleIdx="0" presStyleCnt="3"/>
      <dgm:spPr/>
    </dgm:pt>
    <dgm:pt modelId="{F5556DB8-7097-45D5-9090-F58942D4DA04}" type="pres">
      <dgm:prSet presAssocID="{DD5B86EF-AD7C-4C6C-9C24-FDAA14324CF1}" presName="horz1" presStyleCnt="0"/>
      <dgm:spPr/>
    </dgm:pt>
    <dgm:pt modelId="{53FFB3FE-19C7-482D-8DCE-C72FCB777D8C}" type="pres">
      <dgm:prSet presAssocID="{DD5B86EF-AD7C-4C6C-9C24-FDAA14324CF1}" presName="tx1" presStyleLbl="revTx" presStyleIdx="0" presStyleCnt="3"/>
      <dgm:spPr/>
    </dgm:pt>
    <dgm:pt modelId="{B0D42868-4863-4B6B-8B8E-8756F9E6B196}" type="pres">
      <dgm:prSet presAssocID="{DD5B86EF-AD7C-4C6C-9C24-FDAA14324CF1}" presName="vert1" presStyleCnt="0"/>
      <dgm:spPr/>
    </dgm:pt>
    <dgm:pt modelId="{0D6B205A-22DE-4A4E-A328-9AA3B60E39EF}" type="pres">
      <dgm:prSet presAssocID="{4CB2775E-1BBD-4628-82D1-7BA7A014D46A}" presName="thickLine" presStyleLbl="alignNode1" presStyleIdx="1" presStyleCnt="3"/>
      <dgm:spPr/>
    </dgm:pt>
    <dgm:pt modelId="{8375038A-C550-4752-AAD3-565C46E86918}" type="pres">
      <dgm:prSet presAssocID="{4CB2775E-1BBD-4628-82D1-7BA7A014D46A}" presName="horz1" presStyleCnt="0"/>
      <dgm:spPr/>
    </dgm:pt>
    <dgm:pt modelId="{F30F72FC-A357-45A0-8A07-7EF4715A84F1}" type="pres">
      <dgm:prSet presAssocID="{4CB2775E-1BBD-4628-82D1-7BA7A014D46A}" presName="tx1" presStyleLbl="revTx" presStyleIdx="1" presStyleCnt="3"/>
      <dgm:spPr/>
    </dgm:pt>
    <dgm:pt modelId="{6336188B-F78B-4BC3-9076-C5DCEA4C57C2}" type="pres">
      <dgm:prSet presAssocID="{4CB2775E-1BBD-4628-82D1-7BA7A014D46A}" presName="vert1" presStyleCnt="0"/>
      <dgm:spPr/>
    </dgm:pt>
    <dgm:pt modelId="{BABDA7BE-3E52-4127-9954-30FC563BACC4}" type="pres">
      <dgm:prSet presAssocID="{55C90E4A-510B-4059-B367-38830F53A0E7}" presName="thickLine" presStyleLbl="alignNode1" presStyleIdx="2" presStyleCnt="3"/>
      <dgm:spPr/>
    </dgm:pt>
    <dgm:pt modelId="{D7A3F036-BA1F-487E-A8D9-1F587F0560B1}" type="pres">
      <dgm:prSet presAssocID="{55C90E4A-510B-4059-B367-38830F53A0E7}" presName="horz1" presStyleCnt="0"/>
      <dgm:spPr/>
    </dgm:pt>
    <dgm:pt modelId="{6BB21AD2-1F2F-44BE-AFBD-18F1382680A4}" type="pres">
      <dgm:prSet presAssocID="{55C90E4A-510B-4059-B367-38830F53A0E7}" presName="tx1" presStyleLbl="revTx" presStyleIdx="2" presStyleCnt="3"/>
      <dgm:spPr/>
    </dgm:pt>
    <dgm:pt modelId="{F8D457FE-7290-4D63-A836-31D57C26A67F}" type="pres">
      <dgm:prSet presAssocID="{55C90E4A-510B-4059-B367-38830F53A0E7}" presName="vert1" presStyleCnt="0"/>
      <dgm:spPr/>
    </dgm:pt>
  </dgm:ptLst>
  <dgm:cxnLst>
    <dgm:cxn modelId="{16F92522-F60A-4C3F-A414-B699C43A7C95}" type="presOf" srcId="{55C90E4A-510B-4059-B367-38830F53A0E7}" destId="{6BB21AD2-1F2F-44BE-AFBD-18F1382680A4}" srcOrd="0" destOrd="0" presId="urn:microsoft.com/office/officeart/2008/layout/LinedList"/>
    <dgm:cxn modelId="{5B5D143A-50AE-4B44-9316-9DCB4D5AB5F1}" srcId="{FCECE79E-D6CC-4872-991C-F7D14ABB1B5F}" destId="{55C90E4A-510B-4059-B367-38830F53A0E7}" srcOrd="2" destOrd="0" parTransId="{51BEAD86-1781-4590-B9BC-3D7D775E5A0F}" sibTransId="{86B038F0-6658-45C0-A676-A91432DB499F}"/>
    <dgm:cxn modelId="{EB7C586E-378C-4D71-A293-17BE84F5BD2D}" type="presOf" srcId="{FCECE79E-D6CC-4872-991C-F7D14ABB1B5F}" destId="{F0F37AC7-A86F-4BE1-AAE6-5B62FADD651D}" srcOrd="0" destOrd="0" presId="urn:microsoft.com/office/officeart/2008/layout/LinedList"/>
    <dgm:cxn modelId="{36056B77-7A39-4BB2-AE7A-1C2B2F942806}" srcId="{FCECE79E-D6CC-4872-991C-F7D14ABB1B5F}" destId="{4CB2775E-1BBD-4628-82D1-7BA7A014D46A}" srcOrd="1" destOrd="0" parTransId="{0FCF781B-133B-4D4E-ADC0-E477F8B2A787}" sibTransId="{41057031-7FEA-4754-914C-725E018F017B}"/>
    <dgm:cxn modelId="{7468F858-9BCE-45B8-9D40-4CCC238E5284}" type="presOf" srcId="{DD5B86EF-AD7C-4C6C-9C24-FDAA14324CF1}" destId="{53FFB3FE-19C7-482D-8DCE-C72FCB777D8C}" srcOrd="0" destOrd="0" presId="urn:microsoft.com/office/officeart/2008/layout/LinedList"/>
    <dgm:cxn modelId="{74C00889-226F-4CE2-B360-4319A5AA06DC}" srcId="{FCECE79E-D6CC-4872-991C-F7D14ABB1B5F}" destId="{DD5B86EF-AD7C-4C6C-9C24-FDAA14324CF1}" srcOrd="0" destOrd="0" parTransId="{21D973FF-464D-4F5F-AC0F-90C5F709A9F9}" sibTransId="{7260CD91-5A1C-43FB-B329-618551A4EABE}"/>
    <dgm:cxn modelId="{9EE337C1-1804-4B60-9D60-A3558942E3EB}" type="presOf" srcId="{4CB2775E-1BBD-4628-82D1-7BA7A014D46A}" destId="{F30F72FC-A357-45A0-8A07-7EF4715A84F1}" srcOrd="0" destOrd="0" presId="urn:microsoft.com/office/officeart/2008/layout/LinedList"/>
    <dgm:cxn modelId="{0DA5D641-E53E-4D3F-865C-EAE76B38E807}" type="presParOf" srcId="{F0F37AC7-A86F-4BE1-AAE6-5B62FADD651D}" destId="{0E5515EF-777F-4C3F-95ED-B148C8ED4D0F}" srcOrd="0" destOrd="0" presId="urn:microsoft.com/office/officeart/2008/layout/LinedList"/>
    <dgm:cxn modelId="{278B143A-3134-49C2-A9A5-8A4567555887}" type="presParOf" srcId="{F0F37AC7-A86F-4BE1-AAE6-5B62FADD651D}" destId="{F5556DB8-7097-45D5-9090-F58942D4DA04}" srcOrd="1" destOrd="0" presId="urn:microsoft.com/office/officeart/2008/layout/LinedList"/>
    <dgm:cxn modelId="{4674D46F-20C0-4A18-A48B-CE1B3C996E7A}" type="presParOf" srcId="{F5556DB8-7097-45D5-9090-F58942D4DA04}" destId="{53FFB3FE-19C7-482D-8DCE-C72FCB777D8C}" srcOrd="0" destOrd="0" presId="urn:microsoft.com/office/officeart/2008/layout/LinedList"/>
    <dgm:cxn modelId="{501D7A3B-6F52-4854-BB0D-A4A721E5EB02}" type="presParOf" srcId="{F5556DB8-7097-45D5-9090-F58942D4DA04}" destId="{B0D42868-4863-4B6B-8B8E-8756F9E6B196}" srcOrd="1" destOrd="0" presId="urn:microsoft.com/office/officeart/2008/layout/LinedList"/>
    <dgm:cxn modelId="{EA288842-54C7-45DE-B0F0-AF31915B27B6}" type="presParOf" srcId="{F0F37AC7-A86F-4BE1-AAE6-5B62FADD651D}" destId="{0D6B205A-22DE-4A4E-A328-9AA3B60E39EF}" srcOrd="2" destOrd="0" presId="urn:microsoft.com/office/officeart/2008/layout/LinedList"/>
    <dgm:cxn modelId="{C9470856-3689-406D-A4DA-9FE758548001}" type="presParOf" srcId="{F0F37AC7-A86F-4BE1-AAE6-5B62FADD651D}" destId="{8375038A-C550-4752-AAD3-565C46E86918}" srcOrd="3" destOrd="0" presId="urn:microsoft.com/office/officeart/2008/layout/LinedList"/>
    <dgm:cxn modelId="{20FA26CB-3BA8-4730-9F02-82255671CD3D}" type="presParOf" srcId="{8375038A-C550-4752-AAD3-565C46E86918}" destId="{F30F72FC-A357-45A0-8A07-7EF4715A84F1}" srcOrd="0" destOrd="0" presId="urn:microsoft.com/office/officeart/2008/layout/LinedList"/>
    <dgm:cxn modelId="{E4AA3766-7687-44EE-A4B4-43F68C1CF4A4}" type="presParOf" srcId="{8375038A-C550-4752-AAD3-565C46E86918}" destId="{6336188B-F78B-4BC3-9076-C5DCEA4C57C2}" srcOrd="1" destOrd="0" presId="urn:microsoft.com/office/officeart/2008/layout/LinedList"/>
    <dgm:cxn modelId="{5B4A3D17-DF1D-4049-9395-6B74A8E7041C}" type="presParOf" srcId="{F0F37AC7-A86F-4BE1-AAE6-5B62FADD651D}" destId="{BABDA7BE-3E52-4127-9954-30FC563BACC4}" srcOrd="4" destOrd="0" presId="urn:microsoft.com/office/officeart/2008/layout/LinedList"/>
    <dgm:cxn modelId="{F95F3244-B349-48AE-855E-330A82B86A73}" type="presParOf" srcId="{F0F37AC7-A86F-4BE1-AAE6-5B62FADD651D}" destId="{D7A3F036-BA1F-487E-A8D9-1F587F0560B1}" srcOrd="5" destOrd="0" presId="urn:microsoft.com/office/officeart/2008/layout/LinedList"/>
    <dgm:cxn modelId="{1EB9CE50-E1D3-47BA-88B8-EC5B8880C24E}" type="presParOf" srcId="{D7A3F036-BA1F-487E-A8D9-1F587F0560B1}" destId="{6BB21AD2-1F2F-44BE-AFBD-18F1382680A4}" srcOrd="0" destOrd="0" presId="urn:microsoft.com/office/officeart/2008/layout/LinedList"/>
    <dgm:cxn modelId="{5FA8E49E-8034-4562-A4AB-AA35FD0C81A9}" type="presParOf" srcId="{D7A3F036-BA1F-487E-A8D9-1F587F0560B1}" destId="{F8D457FE-7290-4D63-A836-31D57C26A67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52E6C5-8C1F-417D-855C-F38E2BCF71D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C412CB-75CB-42E9-8C07-8FEE7C64F2D0}">
      <dgm:prSet/>
      <dgm:spPr/>
      <dgm:t>
        <a:bodyPr/>
        <a:lstStyle/>
        <a:p>
          <a:r>
            <a:rPr lang="en-AU" dirty="0"/>
            <a:t>Places hosting live shows/music on a budget!</a:t>
          </a:r>
          <a:endParaRPr lang="en-US" dirty="0"/>
        </a:p>
      </dgm:t>
    </dgm:pt>
    <dgm:pt modelId="{A588B6F4-4E52-4D9C-9599-DE95AA22E19D}" type="parTrans" cxnId="{E741D885-1750-489D-B33C-1FBAF0132C68}">
      <dgm:prSet/>
      <dgm:spPr/>
      <dgm:t>
        <a:bodyPr/>
        <a:lstStyle/>
        <a:p>
          <a:endParaRPr lang="en-US"/>
        </a:p>
      </dgm:t>
    </dgm:pt>
    <dgm:pt modelId="{50FCDA42-EB0C-4195-B914-EA37DEE84B48}" type="sibTrans" cxnId="{E741D885-1750-489D-B33C-1FBAF0132C68}">
      <dgm:prSet/>
      <dgm:spPr/>
      <dgm:t>
        <a:bodyPr/>
        <a:lstStyle/>
        <a:p>
          <a:endParaRPr lang="en-US"/>
        </a:p>
      </dgm:t>
    </dgm:pt>
    <dgm:pt modelId="{4CAFEAB3-1771-4DBB-A781-7E392AD9BD9E}">
      <dgm:prSet/>
      <dgm:spPr/>
      <dgm:t>
        <a:bodyPr/>
        <a:lstStyle/>
        <a:p>
          <a:r>
            <a:rPr lang="en-AU"/>
            <a:t>Inspiring artists who require equipment for a gig, but cant afford it! </a:t>
          </a:r>
          <a:endParaRPr lang="en-US"/>
        </a:p>
      </dgm:t>
    </dgm:pt>
    <dgm:pt modelId="{0F975274-B549-480D-9865-2C96EE53B8AC}" type="parTrans" cxnId="{7F01A396-A7DF-4F14-A43C-79149DDEDE7D}">
      <dgm:prSet/>
      <dgm:spPr/>
      <dgm:t>
        <a:bodyPr/>
        <a:lstStyle/>
        <a:p>
          <a:endParaRPr lang="en-US"/>
        </a:p>
      </dgm:t>
    </dgm:pt>
    <dgm:pt modelId="{A7A6E66D-512E-444A-B228-D9C95DB654A5}" type="sibTrans" cxnId="{7F01A396-A7DF-4F14-A43C-79149DDEDE7D}">
      <dgm:prSet/>
      <dgm:spPr/>
      <dgm:t>
        <a:bodyPr/>
        <a:lstStyle/>
        <a:p>
          <a:endParaRPr lang="en-US"/>
        </a:p>
      </dgm:t>
    </dgm:pt>
    <dgm:pt modelId="{626CC4FC-76FF-4F26-8484-3BC79DA49D53}">
      <dgm:prSet/>
      <dgm:spPr/>
      <dgm:t>
        <a:bodyPr/>
        <a:lstStyle/>
        <a:p>
          <a:r>
            <a:rPr lang="en-AU"/>
            <a:t>Places that have an excess of equipment, and will be able to seek a return on their investment!</a:t>
          </a:r>
          <a:endParaRPr lang="en-US"/>
        </a:p>
      </dgm:t>
    </dgm:pt>
    <dgm:pt modelId="{DF26E015-626E-45B5-9DA3-7446DCD4358B}" type="parTrans" cxnId="{1E24BBC2-37D1-4C2F-B5C2-D8C23897101B}">
      <dgm:prSet/>
      <dgm:spPr/>
      <dgm:t>
        <a:bodyPr/>
        <a:lstStyle/>
        <a:p>
          <a:endParaRPr lang="en-US"/>
        </a:p>
      </dgm:t>
    </dgm:pt>
    <dgm:pt modelId="{A06B84F8-6D29-4524-84B6-22B612C44146}" type="sibTrans" cxnId="{1E24BBC2-37D1-4C2F-B5C2-D8C23897101B}">
      <dgm:prSet/>
      <dgm:spPr/>
      <dgm:t>
        <a:bodyPr/>
        <a:lstStyle/>
        <a:p>
          <a:endParaRPr lang="en-US"/>
        </a:p>
      </dgm:t>
    </dgm:pt>
    <dgm:pt modelId="{2C402C6A-9BCA-4815-A85C-41BD8464968F}" type="pres">
      <dgm:prSet presAssocID="{8752E6C5-8C1F-417D-855C-F38E2BCF71D3}" presName="root" presStyleCnt="0">
        <dgm:presLayoutVars>
          <dgm:dir/>
          <dgm:resizeHandles val="exact"/>
        </dgm:presLayoutVars>
      </dgm:prSet>
      <dgm:spPr/>
    </dgm:pt>
    <dgm:pt modelId="{8CCA99C3-9DF1-40D5-8732-F5BE1AAAB161}" type="pres">
      <dgm:prSet presAssocID="{45C412CB-75CB-42E9-8C07-8FEE7C64F2D0}" presName="compNode" presStyleCnt="0"/>
      <dgm:spPr/>
    </dgm:pt>
    <dgm:pt modelId="{4FC140DB-8BA7-42D3-83CF-2012297FA447}" type="pres">
      <dgm:prSet presAssocID="{45C412CB-75CB-42E9-8C07-8FEE7C64F2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uitar"/>
        </a:ext>
      </dgm:extLst>
    </dgm:pt>
    <dgm:pt modelId="{B0E2EA7C-536F-4BC4-A863-35998F7B9F9B}" type="pres">
      <dgm:prSet presAssocID="{45C412CB-75CB-42E9-8C07-8FEE7C64F2D0}" presName="spaceRect" presStyleCnt="0"/>
      <dgm:spPr/>
    </dgm:pt>
    <dgm:pt modelId="{6FB288F6-EE43-4AD5-A4C3-311FDB37E9D8}" type="pres">
      <dgm:prSet presAssocID="{45C412CB-75CB-42E9-8C07-8FEE7C64F2D0}" presName="textRect" presStyleLbl="revTx" presStyleIdx="0" presStyleCnt="3">
        <dgm:presLayoutVars>
          <dgm:chMax val="1"/>
          <dgm:chPref val="1"/>
        </dgm:presLayoutVars>
      </dgm:prSet>
      <dgm:spPr/>
    </dgm:pt>
    <dgm:pt modelId="{D030B788-8643-46E4-A26A-812EE845B3B6}" type="pres">
      <dgm:prSet presAssocID="{50FCDA42-EB0C-4195-B914-EA37DEE84B48}" presName="sibTrans" presStyleCnt="0"/>
      <dgm:spPr/>
    </dgm:pt>
    <dgm:pt modelId="{F5909D40-54BD-483C-B380-B1151EB5B878}" type="pres">
      <dgm:prSet presAssocID="{4CAFEAB3-1771-4DBB-A781-7E392AD9BD9E}" presName="compNode" presStyleCnt="0"/>
      <dgm:spPr/>
    </dgm:pt>
    <dgm:pt modelId="{832799FF-CA4B-4FA0-A2D6-736A61959B38}" type="pres">
      <dgm:prSet presAssocID="{4CAFEAB3-1771-4DBB-A781-7E392AD9BD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ll paint brush"/>
        </a:ext>
      </dgm:extLst>
    </dgm:pt>
    <dgm:pt modelId="{22345F57-4140-4D65-A7B0-E462E75EF8FB}" type="pres">
      <dgm:prSet presAssocID="{4CAFEAB3-1771-4DBB-A781-7E392AD9BD9E}" presName="spaceRect" presStyleCnt="0"/>
      <dgm:spPr/>
    </dgm:pt>
    <dgm:pt modelId="{0EC3DE22-E37C-4432-9B33-FAB2A86D9E0D}" type="pres">
      <dgm:prSet presAssocID="{4CAFEAB3-1771-4DBB-A781-7E392AD9BD9E}" presName="textRect" presStyleLbl="revTx" presStyleIdx="1" presStyleCnt="3">
        <dgm:presLayoutVars>
          <dgm:chMax val="1"/>
          <dgm:chPref val="1"/>
        </dgm:presLayoutVars>
      </dgm:prSet>
      <dgm:spPr/>
    </dgm:pt>
    <dgm:pt modelId="{0EC92450-EF70-4948-B454-F602E723AC22}" type="pres">
      <dgm:prSet presAssocID="{A7A6E66D-512E-444A-B228-D9C95DB654A5}" presName="sibTrans" presStyleCnt="0"/>
      <dgm:spPr/>
    </dgm:pt>
    <dgm:pt modelId="{880EABE0-271C-46FF-A88C-F725CBAAC08A}" type="pres">
      <dgm:prSet presAssocID="{626CC4FC-76FF-4F26-8484-3BC79DA49D53}" presName="compNode" presStyleCnt="0"/>
      <dgm:spPr/>
    </dgm:pt>
    <dgm:pt modelId="{2EA6925B-D3F9-4567-9715-8496580F1514}" type="pres">
      <dgm:prSet presAssocID="{626CC4FC-76FF-4F26-8484-3BC79DA49D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60E05DD5-0CE7-4FA5-A9FE-C65265A75196}" type="pres">
      <dgm:prSet presAssocID="{626CC4FC-76FF-4F26-8484-3BC79DA49D53}" presName="spaceRect" presStyleCnt="0"/>
      <dgm:spPr/>
    </dgm:pt>
    <dgm:pt modelId="{1C1DDE51-17CB-4105-B30E-194FA1AF34DA}" type="pres">
      <dgm:prSet presAssocID="{626CC4FC-76FF-4F26-8484-3BC79DA49D53}" presName="textRect" presStyleLbl="revTx" presStyleIdx="2" presStyleCnt="3">
        <dgm:presLayoutVars>
          <dgm:chMax val="1"/>
          <dgm:chPref val="1"/>
        </dgm:presLayoutVars>
      </dgm:prSet>
      <dgm:spPr/>
    </dgm:pt>
  </dgm:ptLst>
  <dgm:cxnLst>
    <dgm:cxn modelId="{3A55090A-E1D5-45C6-B2B2-75FF3CF7B0F5}" type="presOf" srcId="{8752E6C5-8C1F-417D-855C-F38E2BCF71D3}" destId="{2C402C6A-9BCA-4815-A85C-41BD8464968F}" srcOrd="0" destOrd="0" presId="urn:microsoft.com/office/officeart/2018/2/layout/IconLabelList"/>
    <dgm:cxn modelId="{6CAE6B65-F68C-465B-9348-C316F4281EFE}" type="presOf" srcId="{45C412CB-75CB-42E9-8C07-8FEE7C64F2D0}" destId="{6FB288F6-EE43-4AD5-A4C3-311FDB37E9D8}" srcOrd="0" destOrd="0" presId="urn:microsoft.com/office/officeart/2018/2/layout/IconLabelList"/>
    <dgm:cxn modelId="{E741D885-1750-489D-B33C-1FBAF0132C68}" srcId="{8752E6C5-8C1F-417D-855C-F38E2BCF71D3}" destId="{45C412CB-75CB-42E9-8C07-8FEE7C64F2D0}" srcOrd="0" destOrd="0" parTransId="{A588B6F4-4E52-4D9C-9599-DE95AA22E19D}" sibTransId="{50FCDA42-EB0C-4195-B914-EA37DEE84B48}"/>
    <dgm:cxn modelId="{7F01A396-A7DF-4F14-A43C-79149DDEDE7D}" srcId="{8752E6C5-8C1F-417D-855C-F38E2BCF71D3}" destId="{4CAFEAB3-1771-4DBB-A781-7E392AD9BD9E}" srcOrd="1" destOrd="0" parTransId="{0F975274-B549-480D-9865-2C96EE53B8AC}" sibTransId="{A7A6E66D-512E-444A-B228-D9C95DB654A5}"/>
    <dgm:cxn modelId="{6FB718A6-D167-421D-A221-2D3950BFCC24}" type="presOf" srcId="{626CC4FC-76FF-4F26-8484-3BC79DA49D53}" destId="{1C1DDE51-17CB-4105-B30E-194FA1AF34DA}" srcOrd="0" destOrd="0" presId="urn:microsoft.com/office/officeart/2018/2/layout/IconLabelList"/>
    <dgm:cxn modelId="{A44D76C2-9D28-4A9F-A5D8-1D4C83054D50}" type="presOf" srcId="{4CAFEAB3-1771-4DBB-A781-7E392AD9BD9E}" destId="{0EC3DE22-E37C-4432-9B33-FAB2A86D9E0D}" srcOrd="0" destOrd="0" presId="urn:microsoft.com/office/officeart/2018/2/layout/IconLabelList"/>
    <dgm:cxn modelId="{1E24BBC2-37D1-4C2F-B5C2-D8C23897101B}" srcId="{8752E6C5-8C1F-417D-855C-F38E2BCF71D3}" destId="{626CC4FC-76FF-4F26-8484-3BC79DA49D53}" srcOrd="2" destOrd="0" parTransId="{DF26E015-626E-45B5-9DA3-7446DCD4358B}" sibTransId="{A06B84F8-6D29-4524-84B6-22B612C44146}"/>
    <dgm:cxn modelId="{BC59CF5D-7A90-4AD1-A162-6D03C0FE71EF}" type="presParOf" srcId="{2C402C6A-9BCA-4815-A85C-41BD8464968F}" destId="{8CCA99C3-9DF1-40D5-8732-F5BE1AAAB161}" srcOrd="0" destOrd="0" presId="urn:microsoft.com/office/officeart/2018/2/layout/IconLabelList"/>
    <dgm:cxn modelId="{B55640F0-3F70-42AA-AC1E-D6950580978F}" type="presParOf" srcId="{8CCA99C3-9DF1-40D5-8732-F5BE1AAAB161}" destId="{4FC140DB-8BA7-42D3-83CF-2012297FA447}" srcOrd="0" destOrd="0" presId="urn:microsoft.com/office/officeart/2018/2/layout/IconLabelList"/>
    <dgm:cxn modelId="{4424CB4F-CD13-438E-BC15-665C7929FDF1}" type="presParOf" srcId="{8CCA99C3-9DF1-40D5-8732-F5BE1AAAB161}" destId="{B0E2EA7C-536F-4BC4-A863-35998F7B9F9B}" srcOrd="1" destOrd="0" presId="urn:microsoft.com/office/officeart/2018/2/layout/IconLabelList"/>
    <dgm:cxn modelId="{0BA63FE2-731F-48F6-8633-62B45F090610}" type="presParOf" srcId="{8CCA99C3-9DF1-40D5-8732-F5BE1AAAB161}" destId="{6FB288F6-EE43-4AD5-A4C3-311FDB37E9D8}" srcOrd="2" destOrd="0" presId="urn:microsoft.com/office/officeart/2018/2/layout/IconLabelList"/>
    <dgm:cxn modelId="{BD652488-EAFD-4032-A453-E8018A02763B}" type="presParOf" srcId="{2C402C6A-9BCA-4815-A85C-41BD8464968F}" destId="{D030B788-8643-46E4-A26A-812EE845B3B6}" srcOrd="1" destOrd="0" presId="urn:microsoft.com/office/officeart/2018/2/layout/IconLabelList"/>
    <dgm:cxn modelId="{885809DC-887D-4119-AF89-B8BE0F44C754}" type="presParOf" srcId="{2C402C6A-9BCA-4815-A85C-41BD8464968F}" destId="{F5909D40-54BD-483C-B380-B1151EB5B878}" srcOrd="2" destOrd="0" presId="urn:microsoft.com/office/officeart/2018/2/layout/IconLabelList"/>
    <dgm:cxn modelId="{45B96446-4D3A-4087-BC8A-ACDD9CAFE986}" type="presParOf" srcId="{F5909D40-54BD-483C-B380-B1151EB5B878}" destId="{832799FF-CA4B-4FA0-A2D6-736A61959B38}" srcOrd="0" destOrd="0" presId="urn:microsoft.com/office/officeart/2018/2/layout/IconLabelList"/>
    <dgm:cxn modelId="{9B258C3A-1EB4-47CA-A179-58B46F327F4B}" type="presParOf" srcId="{F5909D40-54BD-483C-B380-B1151EB5B878}" destId="{22345F57-4140-4D65-A7B0-E462E75EF8FB}" srcOrd="1" destOrd="0" presId="urn:microsoft.com/office/officeart/2018/2/layout/IconLabelList"/>
    <dgm:cxn modelId="{B150453A-80E5-49E6-BEBD-361C789F7FF5}" type="presParOf" srcId="{F5909D40-54BD-483C-B380-B1151EB5B878}" destId="{0EC3DE22-E37C-4432-9B33-FAB2A86D9E0D}" srcOrd="2" destOrd="0" presId="urn:microsoft.com/office/officeart/2018/2/layout/IconLabelList"/>
    <dgm:cxn modelId="{12CF482F-5EAB-4713-972D-A385BAB93922}" type="presParOf" srcId="{2C402C6A-9BCA-4815-A85C-41BD8464968F}" destId="{0EC92450-EF70-4948-B454-F602E723AC22}" srcOrd="3" destOrd="0" presId="urn:microsoft.com/office/officeart/2018/2/layout/IconLabelList"/>
    <dgm:cxn modelId="{FB0DE93A-16FB-4783-B6CF-2508D8C22F0A}" type="presParOf" srcId="{2C402C6A-9BCA-4815-A85C-41BD8464968F}" destId="{880EABE0-271C-46FF-A88C-F725CBAAC08A}" srcOrd="4" destOrd="0" presId="urn:microsoft.com/office/officeart/2018/2/layout/IconLabelList"/>
    <dgm:cxn modelId="{1FB35B99-F471-450E-8014-8497C2A73C10}" type="presParOf" srcId="{880EABE0-271C-46FF-A88C-F725CBAAC08A}" destId="{2EA6925B-D3F9-4567-9715-8496580F1514}" srcOrd="0" destOrd="0" presId="urn:microsoft.com/office/officeart/2018/2/layout/IconLabelList"/>
    <dgm:cxn modelId="{0EF5AC5C-4008-4745-B9A6-C4B1C66EF1F4}" type="presParOf" srcId="{880EABE0-271C-46FF-A88C-F725CBAAC08A}" destId="{60E05DD5-0CE7-4FA5-A9FE-C65265A75196}" srcOrd="1" destOrd="0" presId="urn:microsoft.com/office/officeart/2018/2/layout/IconLabelList"/>
    <dgm:cxn modelId="{D9DE642D-AFF6-4B0F-B720-72692E8B5ECB}" type="presParOf" srcId="{880EABE0-271C-46FF-A88C-F725CBAAC08A}" destId="{1C1DDE51-17CB-4105-B30E-194FA1AF34D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515EF-777F-4C3F-95ED-B148C8ED4D0F}">
      <dsp:nvSpPr>
        <dsp:cNvPr id="0" name=""/>
        <dsp:cNvSpPr/>
      </dsp:nvSpPr>
      <dsp:spPr>
        <a:xfrm>
          <a:off x="0" y="2720"/>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FFB3FE-19C7-482D-8DCE-C72FCB777D8C}">
      <dsp:nvSpPr>
        <dsp:cNvPr id="0" name=""/>
        <dsp:cNvSpPr/>
      </dsp:nvSpPr>
      <dsp:spPr>
        <a:xfrm>
          <a:off x="0" y="2720"/>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dirty="0"/>
            <a:t>Performance/Music equipment is very costly, being a incredible investment to buy. </a:t>
          </a:r>
          <a:endParaRPr lang="en-US" sz="2300" kern="1200" dirty="0"/>
        </a:p>
      </dsp:txBody>
      <dsp:txXfrm>
        <a:off x="0" y="2720"/>
        <a:ext cx="6269038" cy="1855561"/>
      </dsp:txXfrm>
    </dsp:sp>
    <dsp:sp modelId="{0D6B205A-22DE-4A4E-A328-9AA3B60E39EF}">
      <dsp:nvSpPr>
        <dsp:cNvPr id="0" name=""/>
        <dsp:cNvSpPr/>
      </dsp:nvSpPr>
      <dsp:spPr>
        <a:xfrm>
          <a:off x="0" y="1858281"/>
          <a:ext cx="626903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0F72FC-A357-45A0-8A07-7EF4715A84F1}">
      <dsp:nvSpPr>
        <dsp:cNvPr id="0" name=""/>
        <dsp:cNvSpPr/>
      </dsp:nvSpPr>
      <dsp:spPr>
        <a:xfrm>
          <a:off x="0" y="1858281"/>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dirty="0"/>
            <a:t>Many places that can afford this equipment, don’t use it all the time and it otherwise would go to waste. </a:t>
          </a:r>
          <a:endParaRPr lang="en-US" sz="2300" kern="1200" dirty="0"/>
        </a:p>
      </dsp:txBody>
      <dsp:txXfrm>
        <a:off x="0" y="1858281"/>
        <a:ext cx="6269038" cy="1855561"/>
      </dsp:txXfrm>
    </dsp:sp>
    <dsp:sp modelId="{BABDA7BE-3E52-4127-9954-30FC563BACC4}">
      <dsp:nvSpPr>
        <dsp:cNvPr id="0" name=""/>
        <dsp:cNvSpPr/>
      </dsp:nvSpPr>
      <dsp:spPr>
        <a:xfrm>
          <a:off x="0" y="3713843"/>
          <a:ext cx="626903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B21AD2-1F2F-44BE-AFBD-18F1382680A4}">
      <dsp:nvSpPr>
        <dsp:cNvPr id="0" name=""/>
        <dsp:cNvSpPr/>
      </dsp:nvSpPr>
      <dsp:spPr>
        <a:xfrm>
          <a:off x="0" y="3713843"/>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dirty="0"/>
            <a:t>Inspiring artists and places willing to host shows and gigs, struggle to afford such an investment. By hiring out this equipment in the short term, people can access what they need. When they need it!</a:t>
          </a:r>
          <a:endParaRPr lang="en-US" sz="2300" kern="1200" dirty="0"/>
        </a:p>
      </dsp:txBody>
      <dsp:txXfrm>
        <a:off x="0" y="3713843"/>
        <a:ext cx="6269038" cy="18555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140DB-8BA7-42D3-83CF-2012297FA447}">
      <dsp:nvSpPr>
        <dsp:cNvPr id="0" name=""/>
        <dsp:cNvSpPr/>
      </dsp:nvSpPr>
      <dsp:spPr>
        <a:xfrm>
          <a:off x="1106831" y="631258"/>
          <a:ext cx="1281951" cy="1281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288F6-EE43-4AD5-A4C3-311FDB37E9D8}">
      <dsp:nvSpPr>
        <dsp:cNvPr id="0" name=""/>
        <dsp:cNvSpPr/>
      </dsp:nvSpPr>
      <dsp:spPr>
        <a:xfrm>
          <a:off x="323416"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AU" sz="1600" kern="1200" dirty="0"/>
            <a:t>Places hosting live shows/music on a budget!</a:t>
          </a:r>
          <a:endParaRPr lang="en-US" sz="1600" kern="1200" dirty="0"/>
        </a:p>
      </dsp:txBody>
      <dsp:txXfrm>
        <a:off x="323416" y="2266586"/>
        <a:ext cx="2848781" cy="720000"/>
      </dsp:txXfrm>
    </dsp:sp>
    <dsp:sp modelId="{832799FF-CA4B-4FA0-A2D6-736A61959B38}">
      <dsp:nvSpPr>
        <dsp:cNvPr id="0" name=""/>
        <dsp:cNvSpPr/>
      </dsp:nvSpPr>
      <dsp:spPr>
        <a:xfrm>
          <a:off x="4454150" y="631258"/>
          <a:ext cx="1281951" cy="1281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C3DE22-E37C-4432-9B33-FAB2A86D9E0D}">
      <dsp:nvSpPr>
        <dsp:cNvPr id="0" name=""/>
        <dsp:cNvSpPr/>
      </dsp:nvSpPr>
      <dsp:spPr>
        <a:xfrm>
          <a:off x="3670735"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AU" sz="1600" kern="1200"/>
            <a:t>Inspiring artists who require equipment for a gig, but cant afford it! </a:t>
          </a:r>
          <a:endParaRPr lang="en-US" sz="1600" kern="1200"/>
        </a:p>
      </dsp:txBody>
      <dsp:txXfrm>
        <a:off x="3670735" y="2266586"/>
        <a:ext cx="2848781" cy="720000"/>
      </dsp:txXfrm>
    </dsp:sp>
    <dsp:sp modelId="{2EA6925B-D3F9-4567-9715-8496580F1514}">
      <dsp:nvSpPr>
        <dsp:cNvPr id="0" name=""/>
        <dsp:cNvSpPr/>
      </dsp:nvSpPr>
      <dsp:spPr>
        <a:xfrm>
          <a:off x="7801468" y="631258"/>
          <a:ext cx="1281951" cy="1281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1DDE51-17CB-4105-B30E-194FA1AF34DA}">
      <dsp:nvSpPr>
        <dsp:cNvPr id="0" name=""/>
        <dsp:cNvSpPr/>
      </dsp:nvSpPr>
      <dsp:spPr>
        <a:xfrm>
          <a:off x="7018053"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AU" sz="1600" kern="1200"/>
            <a:t>Places that have an excess of equipment, and will be able to seek a return on their investment!</a:t>
          </a:r>
          <a:endParaRPr lang="en-US" sz="1600" kern="1200"/>
        </a:p>
      </dsp:txBody>
      <dsp:txXfrm>
        <a:off x="7018053" y="2266586"/>
        <a:ext cx="2848781"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87AB-7F5B-480F-8FC2-C6629A77FA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12910EE-86EE-4DBD-A1D6-874E431453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158A81A-906E-4EAE-B933-871EEDDE02DC}"/>
              </a:ext>
            </a:extLst>
          </p:cNvPr>
          <p:cNvSpPr>
            <a:spLocks noGrp="1"/>
          </p:cNvSpPr>
          <p:nvPr>
            <p:ph type="dt" sz="half" idx="10"/>
          </p:nvPr>
        </p:nvSpPr>
        <p:spPr/>
        <p:txBody>
          <a:bodyPr/>
          <a:lstStyle/>
          <a:p>
            <a:fld id="{0AE26870-232B-4F96-84C4-FFAD0EC1B8F7}" type="datetimeFigureOut">
              <a:rPr lang="en-AU" smtClean="0"/>
              <a:t>12/05/2019</a:t>
            </a:fld>
            <a:endParaRPr lang="en-AU"/>
          </a:p>
        </p:txBody>
      </p:sp>
      <p:sp>
        <p:nvSpPr>
          <p:cNvPr id="5" name="Footer Placeholder 4">
            <a:extLst>
              <a:ext uri="{FF2B5EF4-FFF2-40B4-BE49-F238E27FC236}">
                <a16:creationId xmlns:a16="http://schemas.microsoft.com/office/drawing/2014/main" id="{729487C6-66CE-43E4-9037-5C2EB4A7A0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F8D853E-0523-49A4-80FD-AF0FE58DFFCF}"/>
              </a:ext>
            </a:extLst>
          </p:cNvPr>
          <p:cNvSpPr>
            <a:spLocks noGrp="1"/>
          </p:cNvSpPr>
          <p:nvPr>
            <p:ph type="sldNum" sz="quarter" idx="12"/>
          </p:nvPr>
        </p:nvSpPr>
        <p:spPr/>
        <p:txBody>
          <a:bodyPr/>
          <a:lstStyle/>
          <a:p>
            <a:fld id="{A3AC7B2E-753A-40F1-8401-B24CA547D863}" type="slidenum">
              <a:rPr lang="en-AU" smtClean="0"/>
              <a:t>‹#›</a:t>
            </a:fld>
            <a:endParaRPr lang="en-AU"/>
          </a:p>
        </p:txBody>
      </p:sp>
    </p:spTree>
    <p:extLst>
      <p:ext uri="{BB962C8B-B14F-4D97-AF65-F5344CB8AC3E}">
        <p14:creationId xmlns:p14="http://schemas.microsoft.com/office/powerpoint/2010/main" val="233071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4793-E87C-48C4-BCCF-C8C9E8809B1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CE14DED-E9FA-4EA0-824F-2D432C2983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70A4766-5965-4106-992D-3A66CF2924D6}"/>
              </a:ext>
            </a:extLst>
          </p:cNvPr>
          <p:cNvSpPr>
            <a:spLocks noGrp="1"/>
          </p:cNvSpPr>
          <p:nvPr>
            <p:ph type="dt" sz="half" idx="10"/>
          </p:nvPr>
        </p:nvSpPr>
        <p:spPr/>
        <p:txBody>
          <a:bodyPr/>
          <a:lstStyle/>
          <a:p>
            <a:fld id="{0AE26870-232B-4F96-84C4-FFAD0EC1B8F7}" type="datetimeFigureOut">
              <a:rPr lang="en-AU" smtClean="0"/>
              <a:t>12/05/2019</a:t>
            </a:fld>
            <a:endParaRPr lang="en-AU"/>
          </a:p>
        </p:txBody>
      </p:sp>
      <p:sp>
        <p:nvSpPr>
          <p:cNvPr id="5" name="Footer Placeholder 4">
            <a:extLst>
              <a:ext uri="{FF2B5EF4-FFF2-40B4-BE49-F238E27FC236}">
                <a16:creationId xmlns:a16="http://schemas.microsoft.com/office/drawing/2014/main" id="{54323934-B9F9-42E7-8D1A-72E974F64DE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3862B5B-E5F9-4066-A435-664C75727FED}"/>
              </a:ext>
            </a:extLst>
          </p:cNvPr>
          <p:cNvSpPr>
            <a:spLocks noGrp="1"/>
          </p:cNvSpPr>
          <p:nvPr>
            <p:ph type="sldNum" sz="quarter" idx="12"/>
          </p:nvPr>
        </p:nvSpPr>
        <p:spPr/>
        <p:txBody>
          <a:bodyPr/>
          <a:lstStyle/>
          <a:p>
            <a:fld id="{A3AC7B2E-753A-40F1-8401-B24CA547D863}" type="slidenum">
              <a:rPr lang="en-AU" smtClean="0"/>
              <a:t>‹#›</a:t>
            </a:fld>
            <a:endParaRPr lang="en-AU"/>
          </a:p>
        </p:txBody>
      </p:sp>
    </p:spTree>
    <p:extLst>
      <p:ext uri="{BB962C8B-B14F-4D97-AF65-F5344CB8AC3E}">
        <p14:creationId xmlns:p14="http://schemas.microsoft.com/office/powerpoint/2010/main" val="227104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B3A619-A0F9-4037-9B15-08D19B16B7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69D7D1A-7606-4745-B267-F1C5E11A2F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FF94A65-DE3B-4DF2-8608-A740840738C7}"/>
              </a:ext>
            </a:extLst>
          </p:cNvPr>
          <p:cNvSpPr>
            <a:spLocks noGrp="1"/>
          </p:cNvSpPr>
          <p:nvPr>
            <p:ph type="dt" sz="half" idx="10"/>
          </p:nvPr>
        </p:nvSpPr>
        <p:spPr/>
        <p:txBody>
          <a:bodyPr/>
          <a:lstStyle/>
          <a:p>
            <a:fld id="{0AE26870-232B-4F96-84C4-FFAD0EC1B8F7}" type="datetimeFigureOut">
              <a:rPr lang="en-AU" smtClean="0"/>
              <a:t>12/05/2019</a:t>
            </a:fld>
            <a:endParaRPr lang="en-AU"/>
          </a:p>
        </p:txBody>
      </p:sp>
      <p:sp>
        <p:nvSpPr>
          <p:cNvPr id="5" name="Footer Placeholder 4">
            <a:extLst>
              <a:ext uri="{FF2B5EF4-FFF2-40B4-BE49-F238E27FC236}">
                <a16:creationId xmlns:a16="http://schemas.microsoft.com/office/drawing/2014/main" id="{17047B7C-B417-4C48-9A0C-1DFF884B025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BCD3CF-C70C-4488-9118-B0A03E536009}"/>
              </a:ext>
            </a:extLst>
          </p:cNvPr>
          <p:cNvSpPr>
            <a:spLocks noGrp="1"/>
          </p:cNvSpPr>
          <p:nvPr>
            <p:ph type="sldNum" sz="quarter" idx="12"/>
          </p:nvPr>
        </p:nvSpPr>
        <p:spPr/>
        <p:txBody>
          <a:bodyPr/>
          <a:lstStyle/>
          <a:p>
            <a:fld id="{A3AC7B2E-753A-40F1-8401-B24CA547D863}" type="slidenum">
              <a:rPr lang="en-AU" smtClean="0"/>
              <a:t>‹#›</a:t>
            </a:fld>
            <a:endParaRPr lang="en-AU"/>
          </a:p>
        </p:txBody>
      </p:sp>
    </p:spTree>
    <p:extLst>
      <p:ext uri="{BB962C8B-B14F-4D97-AF65-F5344CB8AC3E}">
        <p14:creationId xmlns:p14="http://schemas.microsoft.com/office/powerpoint/2010/main" val="58221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23653-4FE6-4453-9357-FD24786D141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5B87FE3-C1C8-4DA5-9F7F-40AD5360B3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682C93E-3A51-46EF-A5A1-C51FDEB27968}"/>
              </a:ext>
            </a:extLst>
          </p:cNvPr>
          <p:cNvSpPr>
            <a:spLocks noGrp="1"/>
          </p:cNvSpPr>
          <p:nvPr>
            <p:ph type="dt" sz="half" idx="10"/>
          </p:nvPr>
        </p:nvSpPr>
        <p:spPr/>
        <p:txBody>
          <a:bodyPr/>
          <a:lstStyle/>
          <a:p>
            <a:fld id="{0AE26870-232B-4F96-84C4-FFAD0EC1B8F7}" type="datetimeFigureOut">
              <a:rPr lang="en-AU" smtClean="0"/>
              <a:t>12/05/2019</a:t>
            </a:fld>
            <a:endParaRPr lang="en-AU"/>
          </a:p>
        </p:txBody>
      </p:sp>
      <p:sp>
        <p:nvSpPr>
          <p:cNvPr id="5" name="Footer Placeholder 4">
            <a:extLst>
              <a:ext uri="{FF2B5EF4-FFF2-40B4-BE49-F238E27FC236}">
                <a16:creationId xmlns:a16="http://schemas.microsoft.com/office/drawing/2014/main" id="{737785B8-FE66-4F16-B8AC-EDED0CA9F4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28E952F-C1CA-4CF3-970B-D29E2278C5D5}"/>
              </a:ext>
            </a:extLst>
          </p:cNvPr>
          <p:cNvSpPr>
            <a:spLocks noGrp="1"/>
          </p:cNvSpPr>
          <p:nvPr>
            <p:ph type="sldNum" sz="quarter" idx="12"/>
          </p:nvPr>
        </p:nvSpPr>
        <p:spPr/>
        <p:txBody>
          <a:bodyPr/>
          <a:lstStyle/>
          <a:p>
            <a:fld id="{A3AC7B2E-753A-40F1-8401-B24CA547D863}" type="slidenum">
              <a:rPr lang="en-AU" smtClean="0"/>
              <a:t>‹#›</a:t>
            </a:fld>
            <a:endParaRPr lang="en-AU"/>
          </a:p>
        </p:txBody>
      </p:sp>
    </p:spTree>
    <p:extLst>
      <p:ext uri="{BB962C8B-B14F-4D97-AF65-F5344CB8AC3E}">
        <p14:creationId xmlns:p14="http://schemas.microsoft.com/office/powerpoint/2010/main" val="73077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D6BE-F84C-4410-889F-74EB04F5E7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6DE084B-A074-4056-B0FA-CE14A4866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C0962E-C00F-4A07-ABF1-0FC5FEFEF8B3}"/>
              </a:ext>
            </a:extLst>
          </p:cNvPr>
          <p:cNvSpPr>
            <a:spLocks noGrp="1"/>
          </p:cNvSpPr>
          <p:nvPr>
            <p:ph type="dt" sz="half" idx="10"/>
          </p:nvPr>
        </p:nvSpPr>
        <p:spPr/>
        <p:txBody>
          <a:bodyPr/>
          <a:lstStyle/>
          <a:p>
            <a:fld id="{0AE26870-232B-4F96-84C4-FFAD0EC1B8F7}" type="datetimeFigureOut">
              <a:rPr lang="en-AU" smtClean="0"/>
              <a:t>12/05/2019</a:t>
            </a:fld>
            <a:endParaRPr lang="en-AU"/>
          </a:p>
        </p:txBody>
      </p:sp>
      <p:sp>
        <p:nvSpPr>
          <p:cNvPr id="5" name="Footer Placeholder 4">
            <a:extLst>
              <a:ext uri="{FF2B5EF4-FFF2-40B4-BE49-F238E27FC236}">
                <a16:creationId xmlns:a16="http://schemas.microsoft.com/office/drawing/2014/main" id="{C1A75300-E03C-4051-BB18-3D0DC3834E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A337C4-1AD9-491B-9CF3-54A4194E8697}"/>
              </a:ext>
            </a:extLst>
          </p:cNvPr>
          <p:cNvSpPr>
            <a:spLocks noGrp="1"/>
          </p:cNvSpPr>
          <p:nvPr>
            <p:ph type="sldNum" sz="quarter" idx="12"/>
          </p:nvPr>
        </p:nvSpPr>
        <p:spPr/>
        <p:txBody>
          <a:bodyPr/>
          <a:lstStyle/>
          <a:p>
            <a:fld id="{A3AC7B2E-753A-40F1-8401-B24CA547D863}" type="slidenum">
              <a:rPr lang="en-AU" smtClean="0"/>
              <a:t>‹#›</a:t>
            </a:fld>
            <a:endParaRPr lang="en-AU"/>
          </a:p>
        </p:txBody>
      </p:sp>
    </p:spTree>
    <p:extLst>
      <p:ext uri="{BB962C8B-B14F-4D97-AF65-F5344CB8AC3E}">
        <p14:creationId xmlns:p14="http://schemas.microsoft.com/office/powerpoint/2010/main" val="39939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ED6C-9472-43D4-AF2D-6D86A282B1D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893D6D2-433C-420F-9B70-F0EFEAD99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0E38B0B-DE3B-4F34-ABC3-5034487746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A10307B-9BF2-4E07-87AA-CF6202680172}"/>
              </a:ext>
            </a:extLst>
          </p:cNvPr>
          <p:cNvSpPr>
            <a:spLocks noGrp="1"/>
          </p:cNvSpPr>
          <p:nvPr>
            <p:ph type="dt" sz="half" idx="10"/>
          </p:nvPr>
        </p:nvSpPr>
        <p:spPr/>
        <p:txBody>
          <a:bodyPr/>
          <a:lstStyle/>
          <a:p>
            <a:fld id="{0AE26870-232B-4F96-84C4-FFAD0EC1B8F7}" type="datetimeFigureOut">
              <a:rPr lang="en-AU" smtClean="0"/>
              <a:t>12/05/2019</a:t>
            </a:fld>
            <a:endParaRPr lang="en-AU"/>
          </a:p>
        </p:txBody>
      </p:sp>
      <p:sp>
        <p:nvSpPr>
          <p:cNvPr id="6" name="Footer Placeholder 5">
            <a:extLst>
              <a:ext uri="{FF2B5EF4-FFF2-40B4-BE49-F238E27FC236}">
                <a16:creationId xmlns:a16="http://schemas.microsoft.com/office/drawing/2014/main" id="{9298DCE8-F7AD-4245-A803-9267862457C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36D9FE8-38C1-48B2-95DE-319DF15F7FDD}"/>
              </a:ext>
            </a:extLst>
          </p:cNvPr>
          <p:cNvSpPr>
            <a:spLocks noGrp="1"/>
          </p:cNvSpPr>
          <p:nvPr>
            <p:ph type="sldNum" sz="quarter" idx="12"/>
          </p:nvPr>
        </p:nvSpPr>
        <p:spPr/>
        <p:txBody>
          <a:bodyPr/>
          <a:lstStyle/>
          <a:p>
            <a:fld id="{A3AC7B2E-753A-40F1-8401-B24CA547D863}" type="slidenum">
              <a:rPr lang="en-AU" smtClean="0"/>
              <a:t>‹#›</a:t>
            </a:fld>
            <a:endParaRPr lang="en-AU"/>
          </a:p>
        </p:txBody>
      </p:sp>
    </p:spTree>
    <p:extLst>
      <p:ext uri="{BB962C8B-B14F-4D97-AF65-F5344CB8AC3E}">
        <p14:creationId xmlns:p14="http://schemas.microsoft.com/office/powerpoint/2010/main" val="413469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2B12-2022-436B-9051-1D00961FA16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7A0CAE9-FCC5-4AFB-BF82-FC880083F2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E5118B-D986-483C-B0B3-DC1499A62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36E6F6A-84A7-4F10-9565-78FD532886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30654A-F6D7-4BE9-845E-CE738CACD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963F9D3-4253-471F-ADA2-062228820BD0}"/>
              </a:ext>
            </a:extLst>
          </p:cNvPr>
          <p:cNvSpPr>
            <a:spLocks noGrp="1"/>
          </p:cNvSpPr>
          <p:nvPr>
            <p:ph type="dt" sz="half" idx="10"/>
          </p:nvPr>
        </p:nvSpPr>
        <p:spPr/>
        <p:txBody>
          <a:bodyPr/>
          <a:lstStyle/>
          <a:p>
            <a:fld id="{0AE26870-232B-4F96-84C4-FFAD0EC1B8F7}" type="datetimeFigureOut">
              <a:rPr lang="en-AU" smtClean="0"/>
              <a:t>12/05/2019</a:t>
            </a:fld>
            <a:endParaRPr lang="en-AU"/>
          </a:p>
        </p:txBody>
      </p:sp>
      <p:sp>
        <p:nvSpPr>
          <p:cNvPr id="8" name="Footer Placeholder 7">
            <a:extLst>
              <a:ext uri="{FF2B5EF4-FFF2-40B4-BE49-F238E27FC236}">
                <a16:creationId xmlns:a16="http://schemas.microsoft.com/office/drawing/2014/main" id="{D2EC9108-F0C9-47C2-9BE7-FB91C9AF802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DE9909B-56AA-4141-8A0D-CCB8747E65FE}"/>
              </a:ext>
            </a:extLst>
          </p:cNvPr>
          <p:cNvSpPr>
            <a:spLocks noGrp="1"/>
          </p:cNvSpPr>
          <p:nvPr>
            <p:ph type="sldNum" sz="quarter" idx="12"/>
          </p:nvPr>
        </p:nvSpPr>
        <p:spPr/>
        <p:txBody>
          <a:bodyPr/>
          <a:lstStyle/>
          <a:p>
            <a:fld id="{A3AC7B2E-753A-40F1-8401-B24CA547D863}" type="slidenum">
              <a:rPr lang="en-AU" smtClean="0"/>
              <a:t>‹#›</a:t>
            </a:fld>
            <a:endParaRPr lang="en-AU"/>
          </a:p>
        </p:txBody>
      </p:sp>
    </p:spTree>
    <p:extLst>
      <p:ext uri="{BB962C8B-B14F-4D97-AF65-F5344CB8AC3E}">
        <p14:creationId xmlns:p14="http://schemas.microsoft.com/office/powerpoint/2010/main" val="426865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511C-8E53-46AE-8CFC-6FB705D2979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AD86971-860F-4589-B016-BA55FD9C9E20}"/>
              </a:ext>
            </a:extLst>
          </p:cNvPr>
          <p:cNvSpPr>
            <a:spLocks noGrp="1"/>
          </p:cNvSpPr>
          <p:nvPr>
            <p:ph type="dt" sz="half" idx="10"/>
          </p:nvPr>
        </p:nvSpPr>
        <p:spPr/>
        <p:txBody>
          <a:bodyPr/>
          <a:lstStyle/>
          <a:p>
            <a:fld id="{0AE26870-232B-4F96-84C4-FFAD0EC1B8F7}" type="datetimeFigureOut">
              <a:rPr lang="en-AU" smtClean="0"/>
              <a:t>12/05/2019</a:t>
            </a:fld>
            <a:endParaRPr lang="en-AU"/>
          </a:p>
        </p:txBody>
      </p:sp>
      <p:sp>
        <p:nvSpPr>
          <p:cNvPr id="4" name="Footer Placeholder 3">
            <a:extLst>
              <a:ext uri="{FF2B5EF4-FFF2-40B4-BE49-F238E27FC236}">
                <a16:creationId xmlns:a16="http://schemas.microsoft.com/office/drawing/2014/main" id="{741D788A-1CC1-40C7-A9D7-0F652D09E4C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168F111-03BA-4187-8803-216CD7D5BA65}"/>
              </a:ext>
            </a:extLst>
          </p:cNvPr>
          <p:cNvSpPr>
            <a:spLocks noGrp="1"/>
          </p:cNvSpPr>
          <p:nvPr>
            <p:ph type="sldNum" sz="quarter" idx="12"/>
          </p:nvPr>
        </p:nvSpPr>
        <p:spPr/>
        <p:txBody>
          <a:bodyPr/>
          <a:lstStyle/>
          <a:p>
            <a:fld id="{A3AC7B2E-753A-40F1-8401-B24CA547D863}" type="slidenum">
              <a:rPr lang="en-AU" smtClean="0"/>
              <a:t>‹#›</a:t>
            </a:fld>
            <a:endParaRPr lang="en-AU"/>
          </a:p>
        </p:txBody>
      </p:sp>
    </p:spTree>
    <p:extLst>
      <p:ext uri="{BB962C8B-B14F-4D97-AF65-F5344CB8AC3E}">
        <p14:creationId xmlns:p14="http://schemas.microsoft.com/office/powerpoint/2010/main" val="153870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ADD2B-482F-46C9-9E92-95E864CA1EB2}"/>
              </a:ext>
            </a:extLst>
          </p:cNvPr>
          <p:cNvSpPr>
            <a:spLocks noGrp="1"/>
          </p:cNvSpPr>
          <p:nvPr>
            <p:ph type="dt" sz="half" idx="10"/>
          </p:nvPr>
        </p:nvSpPr>
        <p:spPr/>
        <p:txBody>
          <a:bodyPr/>
          <a:lstStyle/>
          <a:p>
            <a:fld id="{0AE26870-232B-4F96-84C4-FFAD0EC1B8F7}" type="datetimeFigureOut">
              <a:rPr lang="en-AU" smtClean="0"/>
              <a:t>12/05/2019</a:t>
            </a:fld>
            <a:endParaRPr lang="en-AU"/>
          </a:p>
        </p:txBody>
      </p:sp>
      <p:sp>
        <p:nvSpPr>
          <p:cNvPr id="3" name="Footer Placeholder 2">
            <a:extLst>
              <a:ext uri="{FF2B5EF4-FFF2-40B4-BE49-F238E27FC236}">
                <a16:creationId xmlns:a16="http://schemas.microsoft.com/office/drawing/2014/main" id="{2B08775A-BDDD-43DB-AA9F-074D34AAC14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AEDD60F-6192-4B07-9446-D943085B4DA5}"/>
              </a:ext>
            </a:extLst>
          </p:cNvPr>
          <p:cNvSpPr>
            <a:spLocks noGrp="1"/>
          </p:cNvSpPr>
          <p:nvPr>
            <p:ph type="sldNum" sz="quarter" idx="12"/>
          </p:nvPr>
        </p:nvSpPr>
        <p:spPr/>
        <p:txBody>
          <a:bodyPr/>
          <a:lstStyle/>
          <a:p>
            <a:fld id="{A3AC7B2E-753A-40F1-8401-B24CA547D863}" type="slidenum">
              <a:rPr lang="en-AU" smtClean="0"/>
              <a:t>‹#›</a:t>
            </a:fld>
            <a:endParaRPr lang="en-AU"/>
          </a:p>
        </p:txBody>
      </p:sp>
    </p:spTree>
    <p:extLst>
      <p:ext uri="{BB962C8B-B14F-4D97-AF65-F5344CB8AC3E}">
        <p14:creationId xmlns:p14="http://schemas.microsoft.com/office/powerpoint/2010/main" val="63419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5CC8-BBF3-4287-BEA5-4D641593A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E34146B-3967-4850-92C6-EED1C115D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052BFCA-49F0-4FE4-9E94-423A7ECE4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C1A6D-6F66-4810-95AF-E89594934A97}"/>
              </a:ext>
            </a:extLst>
          </p:cNvPr>
          <p:cNvSpPr>
            <a:spLocks noGrp="1"/>
          </p:cNvSpPr>
          <p:nvPr>
            <p:ph type="dt" sz="half" idx="10"/>
          </p:nvPr>
        </p:nvSpPr>
        <p:spPr/>
        <p:txBody>
          <a:bodyPr/>
          <a:lstStyle/>
          <a:p>
            <a:fld id="{0AE26870-232B-4F96-84C4-FFAD0EC1B8F7}" type="datetimeFigureOut">
              <a:rPr lang="en-AU" smtClean="0"/>
              <a:t>12/05/2019</a:t>
            </a:fld>
            <a:endParaRPr lang="en-AU"/>
          </a:p>
        </p:txBody>
      </p:sp>
      <p:sp>
        <p:nvSpPr>
          <p:cNvPr id="6" name="Footer Placeholder 5">
            <a:extLst>
              <a:ext uri="{FF2B5EF4-FFF2-40B4-BE49-F238E27FC236}">
                <a16:creationId xmlns:a16="http://schemas.microsoft.com/office/drawing/2014/main" id="{F9315887-BD64-4EC0-B2A9-1944283ECE2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CAB1922-4EAD-4F9B-A9D4-DB0E9148F80B}"/>
              </a:ext>
            </a:extLst>
          </p:cNvPr>
          <p:cNvSpPr>
            <a:spLocks noGrp="1"/>
          </p:cNvSpPr>
          <p:nvPr>
            <p:ph type="sldNum" sz="quarter" idx="12"/>
          </p:nvPr>
        </p:nvSpPr>
        <p:spPr/>
        <p:txBody>
          <a:bodyPr/>
          <a:lstStyle/>
          <a:p>
            <a:fld id="{A3AC7B2E-753A-40F1-8401-B24CA547D863}" type="slidenum">
              <a:rPr lang="en-AU" smtClean="0"/>
              <a:t>‹#›</a:t>
            </a:fld>
            <a:endParaRPr lang="en-AU"/>
          </a:p>
        </p:txBody>
      </p:sp>
    </p:spTree>
    <p:extLst>
      <p:ext uri="{BB962C8B-B14F-4D97-AF65-F5344CB8AC3E}">
        <p14:creationId xmlns:p14="http://schemas.microsoft.com/office/powerpoint/2010/main" val="197362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AF65-1AEA-4091-8C62-CC2B578297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62C350A-B182-40F7-96D5-28690D348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AD649AD-E0AB-43CC-98CA-7A2FFE1DA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6252E9-4E6D-4B80-8A01-07D098F42E64}"/>
              </a:ext>
            </a:extLst>
          </p:cNvPr>
          <p:cNvSpPr>
            <a:spLocks noGrp="1"/>
          </p:cNvSpPr>
          <p:nvPr>
            <p:ph type="dt" sz="half" idx="10"/>
          </p:nvPr>
        </p:nvSpPr>
        <p:spPr/>
        <p:txBody>
          <a:bodyPr/>
          <a:lstStyle/>
          <a:p>
            <a:fld id="{0AE26870-232B-4F96-84C4-FFAD0EC1B8F7}" type="datetimeFigureOut">
              <a:rPr lang="en-AU" smtClean="0"/>
              <a:t>12/05/2019</a:t>
            </a:fld>
            <a:endParaRPr lang="en-AU"/>
          </a:p>
        </p:txBody>
      </p:sp>
      <p:sp>
        <p:nvSpPr>
          <p:cNvPr id="6" name="Footer Placeholder 5">
            <a:extLst>
              <a:ext uri="{FF2B5EF4-FFF2-40B4-BE49-F238E27FC236}">
                <a16:creationId xmlns:a16="http://schemas.microsoft.com/office/drawing/2014/main" id="{1EB588DC-8E14-42D1-8E13-39527D6846F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2E64145-019A-4C6E-82CB-EA60B2C8B456}"/>
              </a:ext>
            </a:extLst>
          </p:cNvPr>
          <p:cNvSpPr>
            <a:spLocks noGrp="1"/>
          </p:cNvSpPr>
          <p:nvPr>
            <p:ph type="sldNum" sz="quarter" idx="12"/>
          </p:nvPr>
        </p:nvSpPr>
        <p:spPr/>
        <p:txBody>
          <a:bodyPr/>
          <a:lstStyle/>
          <a:p>
            <a:fld id="{A3AC7B2E-753A-40F1-8401-B24CA547D863}" type="slidenum">
              <a:rPr lang="en-AU" smtClean="0"/>
              <a:t>‹#›</a:t>
            </a:fld>
            <a:endParaRPr lang="en-AU"/>
          </a:p>
        </p:txBody>
      </p:sp>
    </p:spTree>
    <p:extLst>
      <p:ext uri="{BB962C8B-B14F-4D97-AF65-F5344CB8AC3E}">
        <p14:creationId xmlns:p14="http://schemas.microsoft.com/office/powerpoint/2010/main" val="307223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77D7F-1B0A-45D2-9EF3-587D027B63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FD314F3-3EED-4540-ACFA-8138F20BB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3EBB881-01B6-4D39-9F48-7BB005138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26870-232B-4F96-84C4-FFAD0EC1B8F7}" type="datetimeFigureOut">
              <a:rPr lang="en-AU" smtClean="0"/>
              <a:t>12/05/2019</a:t>
            </a:fld>
            <a:endParaRPr lang="en-AU"/>
          </a:p>
        </p:txBody>
      </p:sp>
      <p:sp>
        <p:nvSpPr>
          <p:cNvPr id="5" name="Footer Placeholder 4">
            <a:extLst>
              <a:ext uri="{FF2B5EF4-FFF2-40B4-BE49-F238E27FC236}">
                <a16:creationId xmlns:a16="http://schemas.microsoft.com/office/drawing/2014/main" id="{4E5B778F-95C0-4E7D-9450-CC7F90B91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D6F203A-7F01-4DAD-ABBD-2133CF369A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C7B2E-753A-40F1-8401-B24CA547D863}" type="slidenum">
              <a:rPr lang="en-AU" smtClean="0"/>
              <a:t>‹#›</a:t>
            </a:fld>
            <a:endParaRPr lang="en-AU"/>
          </a:p>
        </p:txBody>
      </p:sp>
    </p:spTree>
    <p:extLst>
      <p:ext uri="{BB962C8B-B14F-4D97-AF65-F5344CB8AC3E}">
        <p14:creationId xmlns:p14="http://schemas.microsoft.com/office/powerpoint/2010/main" val="340929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xde601e.blogspot.com/2015/08/apple-music-review.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173C-232F-410A-AAAD-E2194B964C05}"/>
              </a:ext>
            </a:extLst>
          </p:cNvPr>
          <p:cNvSpPr>
            <a:spLocks noGrp="1"/>
          </p:cNvSpPr>
          <p:nvPr>
            <p:ph type="ctrTitle"/>
          </p:nvPr>
        </p:nvSpPr>
        <p:spPr>
          <a:xfrm>
            <a:off x="1524000" y="2245809"/>
            <a:ext cx="9144000" cy="1564716"/>
          </a:xfrm>
        </p:spPr>
        <p:txBody>
          <a:bodyPr>
            <a:normAutofit/>
          </a:bodyPr>
          <a:lstStyle/>
          <a:p>
            <a:pPr algn="l"/>
            <a:r>
              <a:rPr lang="en-AU" sz="8800" b="1">
                <a:latin typeface="18thCentury" pitchFamily="2" charset="0"/>
              </a:rPr>
              <a:t>EventSpark</a:t>
            </a:r>
            <a:endParaRPr lang="en-AU" sz="8800" b="1" dirty="0">
              <a:latin typeface="18thCentury" pitchFamily="2" charset="0"/>
            </a:endParaRPr>
          </a:p>
        </p:txBody>
      </p:sp>
      <p:sp>
        <p:nvSpPr>
          <p:cNvPr id="3" name="Subtitle 2">
            <a:extLst>
              <a:ext uri="{FF2B5EF4-FFF2-40B4-BE49-F238E27FC236}">
                <a16:creationId xmlns:a16="http://schemas.microsoft.com/office/drawing/2014/main" id="{FFE16D80-459E-4B40-8FE5-C4A696725028}"/>
              </a:ext>
            </a:extLst>
          </p:cNvPr>
          <p:cNvSpPr>
            <a:spLocks noGrp="1"/>
          </p:cNvSpPr>
          <p:nvPr>
            <p:ph type="subTitle" idx="1"/>
          </p:nvPr>
        </p:nvSpPr>
        <p:spPr>
          <a:xfrm>
            <a:off x="1524000" y="3947050"/>
            <a:ext cx="9144000" cy="572583"/>
          </a:xfrm>
        </p:spPr>
        <p:txBody>
          <a:bodyPr>
            <a:normAutofit/>
          </a:bodyPr>
          <a:lstStyle/>
          <a:p>
            <a:pPr algn="l"/>
            <a:r>
              <a:rPr lang="en-AU" sz="2800" b="1" i="1">
                <a:latin typeface="18thCentury" pitchFamily="2" charset="0"/>
              </a:rPr>
              <a:t>“An App For The Arts”</a:t>
            </a:r>
            <a:endParaRPr lang="en-AU" sz="2800" b="1" i="1" dirty="0">
              <a:latin typeface="18thCentury" pitchFamily="2" charset="0"/>
            </a:endParaRPr>
          </a:p>
        </p:txBody>
      </p:sp>
      <p:sp>
        <p:nvSpPr>
          <p:cNvPr id="2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08F7457-06A2-40BA-A7D5-00F937390B8E}"/>
              </a:ext>
            </a:extLst>
          </p:cNvPr>
          <p:cNvSpPr/>
          <p:nvPr/>
        </p:nvSpPr>
        <p:spPr>
          <a:xfrm>
            <a:off x="9292847" y="6380747"/>
            <a:ext cx="2750305" cy="400110"/>
          </a:xfrm>
          <a:prstGeom prst="rect">
            <a:avLst/>
          </a:prstGeom>
        </p:spPr>
        <p:txBody>
          <a:bodyPr wrap="none">
            <a:spAutoFit/>
          </a:bodyPr>
          <a:lstStyle/>
          <a:p>
            <a:r>
              <a:rPr lang="en-AU" sz="2000" b="1" i="1"/>
              <a:t>Leo, Raphael and Torryn</a:t>
            </a:r>
            <a:endParaRPr lang="en-AU" sz="2000" b="1" i="1" dirty="0"/>
          </a:p>
        </p:txBody>
      </p:sp>
    </p:spTree>
    <p:extLst>
      <p:ext uri="{BB962C8B-B14F-4D97-AF65-F5344CB8AC3E}">
        <p14:creationId xmlns:p14="http://schemas.microsoft.com/office/powerpoint/2010/main" val="357201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3B89919-D5AE-4FEB-A7DB-310D00E70D9E}"/>
              </a:ext>
            </a:extLst>
          </p:cNvPr>
          <p:cNvSpPr>
            <a:spLocks noGrp="1"/>
          </p:cNvSpPr>
          <p:nvPr>
            <p:ph type="title"/>
          </p:nvPr>
        </p:nvSpPr>
        <p:spPr>
          <a:xfrm>
            <a:off x="904877" y="2415322"/>
            <a:ext cx="3451730" cy="2399869"/>
          </a:xfrm>
        </p:spPr>
        <p:txBody>
          <a:bodyPr>
            <a:normAutofit/>
          </a:bodyPr>
          <a:lstStyle/>
          <a:p>
            <a:pPr algn="ctr"/>
            <a:r>
              <a:rPr lang="en-AU" sz="6000" dirty="0">
                <a:solidFill>
                  <a:srgbClr val="FFFFFF"/>
                </a:solidFill>
                <a:latin typeface="18thCentury" pitchFamily="2" charset="0"/>
              </a:rPr>
              <a:t>Welcome to EventSpark!</a:t>
            </a:r>
          </a:p>
        </p:txBody>
      </p:sp>
      <p:sp>
        <p:nvSpPr>
          <p:cNvPr id="37" name="Content Placeholder 2">
            <a:extLst>
              <a:ext uri="{FF2B5EF4-FFF2-40B4-BE49-F238E27FC236}">
                <a16:creationId xmlns:a16="http://schemas.microsoft.com/office/drawing/2014/main" id="{155FE332-6D1A-46BA-BDEA-3119F52AE1B8}"/>
              </a:ext>
            </a:extLst>
          </p:cNvPr>
          <p:cNvSpPr>
            <a:spLocks noGrp="1"/>
          </p:cNvSpPr>
          <p:nvPr>
            <p:ph idx="1"/>
          </p:nvPr>
        </p:nvSpPr>
        <p:spPr>
          <a:xfrm>
            <a:off x="5120640" y="804672"/>
            <a:ext cx="6281928" cy="5248656"/>
          </a:xfrm>
        </p:spPr>
        <p:txBody>
          <a:bodyPr anchor="ctr">
            <a:normAutofit/>
          </a:bodyPr>
          <a:lstStyle/>
          <a:p>
            <a:pPr marL="0" indent="0">
              <a:buNone/>
            </a:pPr>
            <a:r>
              <a:rPr lang="en-AU" sz="2000" dirty="0"/>
              <a:t>EventSpark will revolutionise the Drama and Music Industry’s across the world, with an exciting and accessible app for the modern artist. Allowing Users to:</a:t>
            </a:r>
          </a:p>
          <a:p>
            <a:endParaRPr lang="en-AU" sz="2000" dirty="0"/>
          </a:p>
          <a:p>
            <a:r>
              <a:rPr lang="en-AU" sz="2000" dirty="0"/>
              <a:t>Gain access to much needed equipment as it is needed!</a:t>
            </a:r>
          </a:p>
          <a:p>
            <a:endParaRPr lang="en-AU" sz="2000" dirty="0"/>
          </a:p>
          <a:p>
            <a:r>
              <a:rPr lang="en-AU" sz="2000" dirty="0"/>
              <a:t>Hire out equipment that would overwise take up space, or collect dust!</a:t>
            </a:r>
          </a:p>
          <a:p>
            <a:endParaRPr lang="en-AU" sz="2000" dirty="0"/>
          </a:p>
          <a:p>
            <a:r>
              <a:rPr lang="en-AU" sz="2000" dirty="0"/>
              <a:t>Develop Connections with fellow artists across the community!</a:t>
            </a:r>
          </a:p>
        </p:txBody>
      </p:sp>
    </p:spTree>
    <p:extLst>
      <p:ext uri="{BB962C8B-B14F-4D97-AF65-F5344CB8AC3E}">
        <p14:creationId xmlns:p14="http://schemas.microsoft.com/office/powerpoint/2010/main" val="316828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4783A-50F1-4B21-A527-F194330B6DAB}"/>
              </a:ext>
            </a:extLst>
          </p:cNvPr>
          <p:cNvSpPr>
            <a:spLocks noGrp="1"/>
          </p:cNvSpPr>
          <p:nvPr>
            <p:ph type="title"/>
          </p:nvPr>
        </p:nvSpPr>
        <p:spPr>
          <a:xfrm>
            <a:off x="943277" y="712269"/>
            <a:ext cx="3370998" cy="5502264"/>
          </a:xfrm>
        </p:spPr>
        <p:txBody>
          <a:bodyPr>
            <a:normAutofit/>
          </a:bodyPr>
          <a:lstStyle/>
          <a:p>
            <a:r>
              <a:rPr lang="en-AU" dirty="0">
                <a:solidFill>
                  <a:srgbClr val="FFFFFF"/>
                </a:solidFill>
                <a:latin typeface="18thCentury" pitchFamily="2" charset="0"/>
              </a:rPr>
              <a:t>The Problem’s it solves!</a:t>
            </a:r>
            <a:r>
              <a:rPr lang="en-AU" dirty="0">
                <a:solidFill>
                  <a:srgbClr val="FFFFFF"/>
                </a:solidFill>
              </a:rPr>
              <a:t>	</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1D03F01-E81D-4DF3-ABA5-A1467705EE89}"/>
              </a:ext>
            </a:extLst>
          </p:cNvPr>
          <p:cNvGraphicFramePr>
            <a:graphicFrameLocks noGrp="1"/>
          </p:cNvGraphicFramePr>
          <p:nvPr>
            <p:ph idx="1"/>
            <p:extLst>
              <p:ext uri="{D42A27DB-BD31-4B8C-83A1-F6EECF244321}">
                <p14:modId xmlns:p14="http://schemas.microsoft.com/office/powerpoint/2010/main" val="314263781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05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AE33-006E-43A5-902B-8904167F80E4}"/>
              </a:ext>
            </a:extLst>
          </p:cNvPr>
          <p:cNvSpPr>
            <a:spLocks noGrp="1"/>
          </p:cNvSpPr>
          <p:nvPr>
            <p:ph type="title"/>
          </p:nvPr>
        </p:nvSpPr>
        <p:spPr>
          <a:xfrm>
            <a:off x="870204" y="606564"/>
            <a:ext cx="10451592" cy="1325563"/>
          </a:xfrm>
        </p:spPr>
        <p:txBody>
          <a:bodyPr anchor="ctr">
            <a:normAutofit/>
          </a:bodyPr>
          <a:lstStyle/>
          <a:p>
            <a:r>
              <a:rPr lang="en-AU" dirty="0"/>
              <a:t>Our Target Audience!</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4E9A823-FFE6-4A82-8DC8-FE596EB975C8}"/>
              </a:ext>
            </a:extLst>
          </p:cNvPr>
          <p:cNvGraphicFramePr>
            <a:graphicFrameLocks noGrp="1"/>
          </p:cNvGraphicFramePr>
          <p:nvPr>
            <p:ph idx="1"/>
            <p:extLst>
              <p:ext uri="{D42A27DB-BD31-4B8C-83A1-F6EECF244321}">
                <p14:modId xmlns:p14="http://schemas.microsoft.com/office/powerpoint/2010/main" val="262403310"/>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723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2B5B57F-43AF-49FC-BCB0-97D2AEE281B4}"/>
              </a:ext>
            </a:extLst>
          </p:cNvPr>
          <p:cNvSpPr>
            <a:spLocks noGrp="1"/>
          </p:cNvSpPr>
          <p:nvPr>
            <p:ph type="title"/>
          </p:nvPr>
        </p:nvSpPr>
        <p:spPr>
          <a:xfrm>
            <a:off x="2726432" y="1948726"/>
            <a:ext cx="6739136" cy="2387918"/>
          </a:xfrm>
        </p:spPr>
        <p:txBody>
          <a:bodyPr vert="horz" lIns="91440" tIns="45720" rIns="91440" bIns="45720" rtlCol="0" anchor="b">
            <a:normAutofit/>
          </a:bodyPr>
          <a:lstStyle/>
          <a:p>
            <a:pPr algn="ctr"/>
            <a:r>
              <a:rPr lang="en-US" sz="6600" b="1" kern="1200" dirty="0">
                <a:solidFill>
                  <a:srgbClr val="FFFFFF"/>
                </a:solidFill>
                <a:latin typeface="18thCentury" pitchFamily="2" charset="0"/>
              </a:rPr>
              <a:t>Our Product in Action!</a:t>
            </a:r>
            <a:r>
              <a:rPr lang="en-US" sz="6600" kern="1200" dirty="0">
                <a:solidFill>
                  <a:srgbClr val="FFFFFF"/>
                </a:solidFill>
                <a:latin typeface="+mj-lt"/>
                <a:ea typeface="+mj-ea"/>
                <a:cs typeface="+mj-cs"/>
              </a:rPr>
              <a:t>	</a:t>
            </a:r>
          </a:p>
        </p:txBody>
      </p:sp>
      <p:sp>
        <p:nvSpPr>
          <p:cNvPr id="3" name="Content Placeholder 2">
            <a:extLst>
              <a:ext uri="{FF2B5EF4-FFF2-40B4-BE49-F238E27FC236}">
                <a16:creationId xmlns:a16="http://schemas.microsoft.com/office/drawing/2014/main" id="{94A51071-2FDD-44E3-A000-73B21368B704}"/>
              </a:ext>
            </a:extLst>
          </p:cNvPr>
          <p:cNvSpPr>
            <a:spLocks noGrp="1"/>
          </p:cNvSpPr>
          <p:nvPr>
            <p:ph idx="1"/>
          </p:nvPr>
        </p:nvSpPr>
        <p:spPr>
          <a:xfrm>
            <a:off x="2729559" y="4200522"/>
            <a:ext cx="6740685" cy="682079"/>
          </a:xfrm>
        </p:spPr>
        <p:txBody>
          <a:bodyPr vert="horz" lIns="91440" tIns="45720" rIns="91440" bIns="45720" rtlCol="0">
            <a:normAutofit/>
          </a:bodyPr>
          <a:lstStyle/>
          <a:p>
            <a:pPr marL="0" indent="0" algn="ctr">
              <a:buNone/>
            </a:pPr>
            <a:r>
              <a:rPr lang="en-US" sz="2400" kern="1200" dirty="0">
                <a:solidFill>
                  <a:srgbClr val="FFFFFF"/>
                </a:solidFill>
                <a:latin typeface="+mn-lt"/>
                <a:ea typeface="+mn-ea"/>
                <a:cs typeface="+mn-cs"/>
              </a:rPr>
              <a:t>Let’s demonstrate EventSpark!</a:t>
            </a:r>
          </a:p>
        </p:txBody>
      </p:sp>
    </p:spTree>
    <p:extLst>
      <p:ext uri="{BB962C8B-B14F-4D97-AF65-F5344CB8AC3E}">
        <p14:creationId xmlns:p14="http://schemas.microsoft.com/office/powerpoint/2010/main" val="188735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5ABA-A5B5-4228-A40C-EC9690BAEC1B}"/>
              </a:ext>
            </a:extLst>
          </p:cNvPr>
          <p:cNvSpPr>
            <a:spLocks noGrp="1"/>
          </p:cNvSpPr>
          <p:nvPr>
            <p:ph type="title"/>
          </p:nvPr>
        </p:nvSpPr>
        <p:spPr>
          <a:xfrm>
            <a:off x="2679032" y="2939172"/>
            <a:ext cx="6833936" cy="979656"/>
          </a:xfrm>
        </p:spPr>
        <p:txBody>
          <a:bodyPr vert="horz" lIns="91440" tIns="45720" rIns="91440" bIns="45720" rtlCol="0" anchor="ctr">
            <a:normAutofit/>
          </a:bodyPr>
          <a:lstStyle/>
          <a:p>
            <a:pPr algn="ctr"/>
            <a:r>
              <a:rPr lang="en-AU" sz="5400" b="1">
                <a:latin typeface="18thCentury" pitchFamily="2" charset="0"/>
              </a:rPr>
              <a:t>Growing EventSpark </a:t>
            </a:r>
            <a:endParaRPr lang="en-US" sz="5400" b="1" dirty="0">
              <a:latin typeface="18thCentury" pitchFamily="2" charset="0"/>
            </a:endParaRPr>
          </a:p>
        </p:txBody>
      </p:sp>
      <p:pic>
        <p:nvPicPr>
          <p:cNvPr id="7" name="Graphic 6" descr="A close up of a sign&#10;&#10;Description automatically generated">
            <a:extLst>
              <a:ext uri="{FF2B5EF4-FFF2-40B4-BE49-F238E27FC236}">
                <a16:creationId xmlns:a16="http://schemas.microsoft.com/office/drawing/2014/main" id="{A2404AE4-0F86-4920-89E6-572C3B95A7A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5410200" y="1567572"/>
            <a:ext cx="1371600" cy="1371600"/>
          </a:xfrm>
          <a:prstGeom prst="rect">
            <a:avLst/>
          </a:prstGeom>
        </p:spPr>
      </p:pic>
      <p:sp>
        <p:nvSpPr>
          <p:cNvPr id="11" name="Content Placeholder 2">
            <a:extLst>
              <a:ext uri="{FF2B5EF4-FFF2-40B4-BE49-F238E27FC236}">
                <a16:creationId xmlns:a16="http://schemas.microsoft.com/office/drawing/2014/main" id="{A7E2D198-8986-4AA6-B69F-B6F05D4CBB45}"/>
              </a:ext>
            </a:extLst>
          </p:cNvPr>
          <p:cNvSpPr>
            <a:spLocks noGrp="1"/>
          </p:cNvSpPr>
          <p:nvPr>
            <p:ph idx="1"/>
          </p:nvPr>
        </p:nvSpPr>
        <p:spPr>
          <a:xfrm>
            <a:off x="2679032" y="4079695"/>
            <a:ext cx="6833936" cy="2097266"/>
          </a:xfrm>
        </p:spPr>
        <p:txBody>
          <a:bodyPr anchor="t">
            <a:normAutofit/>
          </a:bodyPr>
          <a:lstStyle/>
          <a:p>
            <a:pPr algn="ctr"/>
            <a:r>
              <a:rPr lang="en-AU" sz="1800" dirty="0"/>
              <a:t>In App User Communication!</a:t>
            </a:r>
          </a:p>
          <a:p>
            <a:pPr algn="ctr"/>
            <a:r>
              <a:rPr lang="en-AU" sz="1800" dirty="0"/>
              <a:t>Users able to add Reviews!</a:t>
            </a:r>
          </a:p>
          <a:p>
            <a:pPr algn="ctr"/>
            <a:r>
              <a:rPr lang="en-AU" sz="1800" dirty="0"/>
              <a:t>Watch lists/ Alerts when an item is available!</a:t>
            </a:r>
          </a:p>
          <a:p>
            <a:pPr algn="ctr"/>
            <a:r>
              <a:rPr lang="en-AU" sz="1800" dirty="0"/>
              <a:t>Splash page with a ‘Featured items’ section!</a:t>
            </a:r>
          </a:p>
          <a:p>
            <a:pPr marL="0" indent="0" algn="ctr">
              <a:buNone/>
            </a:pPr>
            <a:r>
              <a:rPr lang="en-AU" sz="1800" dirty="0"/>
              <a:t>And Much more!</a:t>
            </a:r>
          </a:p>
        </p:txBody>
      </p:sp>
    </p:spTree>
    <p:extLst>
      <p:ext uri="{BB962C8B-B14F-4D97-AF65-F5344CB8AC3E}">
        <p14:creationId xmlns:p14="http://schemas.microsoft.com/office/powerpoint/2010/main" val="398047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70E5074-F9CF-4DB4-9738-247BCA6B4196}"/>
              </a:ext>
            </a:extLst>
          </p:cNvPr>
          <p:cNvSpPr>
            <a:spLocks noGrp="1"/>
          </p:cNvSpPr>
          <p:nvPr>
            <p:ph type="title"/>
          </p:nvPr>
        </p:nvSpPr>
        <p:spPr>
          <a:xfrm>
            <a:off x="6094105" y="802955"/>
            <a:ext cx="4977976" cy="1454051"/>
          </a:xfrm>
        </p:spPr>
        <p:txBody>
          <a:bodyPr>
            <a:normAutofit/>
          </a:bodyPr>
          <a:lstStyle/>
          <a:p>
            <a:r>
              <a:rPr lang="en-AU" b="1" dirty="0">
                <a:solidFill>
                  <a:srgbClr val="000000"/>
                </a:solidFill>
                <a:latin typeface="18thCentury" pitchFamily="2" charset="0"/>
              </a:rPr>
              <a:t>Challenges in Developing EventSpark!</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ghtbulb">
            <a:extLst>
              <a:ext uri="{FF2B5EF4-FFF2-40B4-BE49-F238E27FC236}">
                <a16:creationId xmlns:a16="http://schemas.microsoft.com/office/drawing/2014/main" id="{F7BF85F8-02C9-4E25-B23F-A0C4AE2DB3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7BA9783A-5ABB-4006-87E0-2DE5B94D7D2B}"/>
              </a:ext>
            </a:extLst>
          </p:cNvPr>
          <p:cNvSpPr>
            <a:spLocks noGrp="1"/>
          </p:cNvSpPr>
          <p:nvPr>
            <p:ph idx="1"/>
          </p:nvPr>
        </p:nvSpPr>
        <p:spPr>
          <a:xfrm>
            <a:off x="6090574" y="2421682"/>
            <a:ext cx="4977578" cy="3639289"/>
          </a:xfrm>
        </p:spPr>
        <p:txBody>
          <a:bodyPr anchor="ctr">
            <a:normAutofit/>
          </a:bodyPr>
          <a:lstStyle/>
          <a:p>
            <a:r>
              <a:rPr lang="en-AU" sz="2000" dirty="0">
                <a:solidFill>
                  <a:srgbClr val="000000"/>
                </a:solidFill>
              </a:rPr>
              <a:t>Creating such a exciting and revolutionary app was not without it’s struggles!</a:t>
            </a:r>
          </a:p>
        </p:txBody>
      </p:sp>
    </p:spTree>
    <p:extLst>
      <p:ext uri="{BB962C8B-B14F-4D97-AF65-F5344CB8AC3E}">
        <p14:creationId xmlns:p14="http://schemas.microsoft.com/office/powerpoint/2010/main" val="333305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B472D84-850B-4AE3-81C1-AF70702D8F85}"/>
              </a:ext>
            </a:extLst>
          </p:cNvPr>
          <p:cNvSpPr>
            <a:spLocks noGrp="1"/>
          </p:cNvSpPr>
          <p:nvPr>
            <p:ph type="title"/>
          </p:nvPr>
        </p:nvSpPr>
        <p:spPr>
          <a:xfrm>
            <a:off x="6094105" y="802955"/>
            <a:ext cx="4977976" cy="1454051"/>
          </a:xfrm>
        </p:spPr>
        <p:txBody>
          <a:bodyPr>
            <a:normAutofit/>
          </a:bodyPr>
          <a:lstStyle/>
          <a:p>
            <a:r>
              <a:rPr lang="en-AU" sz="4800" b="1" dirty="0">
                <a:solidFill>
                  <a:srgbClr val="000000"/>
                </a:solidFill>
                <a:latin typeface="18thCentury" pitchFamily="2" charset="0"/>
              </a:rPr>
              <a:t>Questions about EventSpark!</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lp">
            <a:extLst>
              <a:ext uri="{FF2B5EF4-FFF2-40B4-BE49-F238E27FC236}">
                <a16:creationId xmlns:a16="http://schemas.microsoft.com/office/drawing/2014/main" id="{F7A2D924-307B-40B4-A088-C2ECABEB3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47D17799-412E-4BD9-A2CF-DD6525879DDB}"/>
              </a:ext>
            </a:extLst>
          </p:cNvPr>
          <p:cNvSpPr>
            <a:spLocks noGrp="1"/>
          </p:cNvSpPr>
          <p:nvPr>
            <p:ph idx="1"/>
          </p:nvPr>
        </p:nvSpPr>
        <p:spPr>
          <a:xfrm>
            <a:off x="6090574" y="2421682"/>
            <a:ext cx="4977578" cy="3639289"/>
          </a:xfrm>
        </p:spPr>
        <p:txBody>
          <a:bodyPr anchor="ctr">
            <a:normAutofit/>
          </a:bodyPr>
          <a:lstStyle/>
          <a:p>
            <a:r>
              <a:rPr lang="en-AU" sz="2000" dirty="0">
                <a:solidFill>
                  <a:srgbClr val="000000"/>
                </a:solidFill>
              </a:rPr>
              <a:t>Are there any questions about our App!</a:t>
            </a:r>
          </a:p>
        </p:txBody>
      </p:sp>
    </p:spTree>
    <p:extLst>
      <p:ext uri="{BB962C8B-B14F-4D97-AF65-F5344CB8AC3E}">
        <p14:creationId xmlns:p14="http://schemas.microsoft.com/office/powerpoint/2010/main" val="3940429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284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18thCentury</vt:lpstr>
      <vt:lpstr>Arial</vt:lpstr>
      <vt:lpstr>Calibri</vt:lpstr>
      <vt:lpstr>Calibri Light</vt:lpstr>
      <vt:lpstr>Office Theme</vt:lpstr>
      <vt:lpstr>EventSpark</vt:lpstr>
      <vt:lpstr>Welcome to EventSpark!</vt:lpstr>
      <vt:lpstr>The Problem’s it solves! </vt:lpstr>
      <vt:lpstr>Our Target Audience!</vt:lpstr>
      <vt:lpstr>Our Product in Action! </vt:lpstr>
      <vt:lpstr>Growing EventSpark </vt:lpstr>
      <vt:lpstr>Challenges in Developing EventSpark!</vt:lpstr>
      <vt:lpstr>Questions about EventSpark!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EventSpark</dc:title>
  <dc:creator>Torryn Saker</dc:creator>
  <cp:lastModifiedBy>Torryn Saker</cp:lastModifiedBy>
  <cp:revision>4</cp:revision>
  <dcterms:created xsi:type="dcterms:W3CDTF">2019-05-12T05:02:37Z</dcterms:created>
  <dcterms:modified xsi:type="dcterms:W3CDTF">2019-05-12T05:06:51Z</dcterms:modified>
</cp:coreProperties>
</file>