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312" r:id="rId3"/>
    <p:sldId id="314" r:id="rId4"/>
    <p:sldId id="315" r:id="rId5"/>
    <p:sldId id="316" r:id="rId6"/>
    <p:sldId id="313" r:id="rId7"/>
    <p:sldId id="260" r:id="rId8"/>
    <p:sldId id="317" r:id="rId9"/>
    <p:sldId id="319" r:id="rId10"/>
    <p:sldId id="318" r:id="rId11"/>
    <p:sldId id="287" r:id="rId12"/>
    <p:sldId id="279" r:id="rId13"/>
    <p:sldId id="257" r:id="rId14"/>
    <p:sldId id="262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DM Sans" pitchFamily="2" charset="0"/>
      <p:regular r:id="rId19"/>
    </p:embeddedFont>
    <p:embeddedFont>
      <p:font typeface="Nunito Light" pitchFamily="2" charset="-93"/>
      <p:regular r:id="rId20"/>
    </p:embeddedFont>
    <p:embeddedFont>
      <p:font typeface="Varela Round" panose="00000500000000000000" pitchFamily="2" charset="-79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A52659-3137-4E2C-AA50-AD3322EF0BAC}">
  <a:tblStyle styleId="{ADA52659-3137-4E2C-AA50-AD3322EF0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BDE8B6-075A-4B06-B07F-9CBECA6BC0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an" userId="30f8a2219ef41d84" providerId="LiveId" clId="{83129823-0ABE-487E-B4DE-611DC1BE9E65}"/>
    <pc:docChg chg="modSld">
      <pc:chgData name="Loan" userId="30f8a2219ef41d84" providerId="LiveId" clId="{83129823-0ABE-487E-B4DE-611DC1BE9E65}" dt="2023-07-08T03:50:13.158" v="1" actId="1076"/>
      <pc:docMkLst>
        <pc:docMk/>
      </pc:docMkLst>
      <pc:sldChg chg="modSp mod">
        <pc:chgData name="Loan" userId="30f8a2219ef41d84" providerId="LiveId" clId="{83129823-0ABE-487E-B4DE-611DC1BE9E65}" dt="2023-07-08T03:50:13.158" v="1" actId="1076"/>
        <pc:sldMkLst>
          <pc:docMk/>
          <pc:sldMk cId="3092553543" sldId="317"/>
        </pc:sldMkLst>
        <pc:picChg chg="mod">
          <ac:chgData name="Loan" userId="30f8a2219ef41d84" providerId="LiveId" clId="{83129823-0ABE-487E-B4DE-611DC1BE9E65}" dt="2023-07-08T03:50:13.158" v="1" actId="1076"/>
          <ac:picMkLst>
            <pc:docMk/>
            <pc:sldMk cId="3092553543" sldId="317"/>
            <ac:picMk id="5" creationId="{4FB49DBE-D3F1-6F02-C9A5-7AF1746BD9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2" name="Google Shape;3312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2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1dbf865485b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7" name="Google Shape;3677;g1dbf865485b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4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9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8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01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7" name="Google Shape;3617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" name="Google Shape;10;p2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73" name="Google Shape;73;p2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920100" y="1584325"/>
            <a:ext cx="5304000" cy="18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bg>
      <p:bgPr>
        <a:solidFill>
          <a:schemeClr val="dk2"/>
        </a:solidFill>
        <a:effectLst/>
      </p:bgPr>
    </p:bg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2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731" name="Google Shape;1731;p27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7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7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7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7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7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27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794" name="Google Shape;1794;p27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7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27"/>
          <p:cNvSpPr txBox="1">
            <a:spLocks noGrp="1"/>
          </p:cNvSpPr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0" name="Google Shape;1800;p27"/>
          <p:cNvSpPr txBox="1">
            <a:spLocks noGrp="1"/>
          </p:cNvSpPr>
          <p:nvPr>
            <p:ph type="subTitle" idx="1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30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947" name="Google Shape;1947;p30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0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2010" name="Google Shape;2010;p30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3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017" name="Google Shape;2017;p3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2080" name="Google Shape;2080;p3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4" name="Google Shape;84;p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47" name="Google Shape;147;p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1291500" y="3360725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1190841" y="4876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212841" y="4445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59" name="Google Shape;159;p4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4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222" name="Google Shape;222;p4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0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002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6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306" name="Google Shape;306;p6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6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369" name="Google Shape;369;p6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522" name="Google Shape;522;p9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9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85" name="Google Shape;585;p9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9"/>
          <p:cNvSpPr txBox="1">
            <a:spLocks noGrp="1"/>
          </p:cNvSpPr>
          <p:nvPr>
            <p:ph type="title"/>
          </p:nvPr>
        </p:nvSpPr>
        <p:spPr>
          <a:xfrm>
            <a:off x="2135550" y="1058588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9"/>
          <p:cNvSpPr txBox="1">
            <a:spLocks noGrp="1"/>
          </p:cNvSpPr>
          <p:nvPr>
            <p:ph type="subTitle" idx="1"/>
          </p:nvPr>
        </p:nvSpPr>
        <p:spPr>
          <a:xfrm>
            <a:off x="2135550" y="30642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669" name="Google Shape;669;p1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13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732" name="Google Shape;732;p1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13"/>
          <p:cNvSpPr txBox="1">
            <a:spLocks noGrp="1"/>
          </p:cNvSpPr>
          <p:nvPr>
            <p:ph type="subTitle" idx="1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subTitle" idx="2"/>
          </p:nvPr>
        </p:nvSpPr>
        <p:spPr>
          <a:xfrm>
            <a:off x="1482025" y="1946045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3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4"/>
          </p:nvPr>
        </p:nvSpPr>
        <p:spPr>
          <a:xfrm>
            <a:off x="1482025" y="4179981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5" hasCustomPrompt="1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title" idx="7" hasCustomPrompt="1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5" name="Google Shape;745;p13"/>
          <p:cNvSpPr txBox="1">
            <a:spLocks noGrp="1"/>
          </p:cNvSpPr>
          <p:nvPr>
            <p:ph type="subTitle" idx="8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9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solidFill>
          <a:schemeClr val="dk2"/>
        </a:soli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16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94" name="Google Shape;894;p16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16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957" name="Google Shape;957;p16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16"/>
          <p:cNvSpPr txBox="1">
            <a:spLocks noGrp="1"/>
          </p:cNvSpPr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3" name="Google Shape;963;p16"/>
          <p:cNvSpPr txBox="1">
            <a:spLocks noGrp="1"/>
          </p:cNvSpPr>
          <p:nvPr>
            <p:ph type="subTitle" idx="1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2"/>
        </a:solidFill>
        <a:effectLst/>
      </p:bgPr>
    </p:bg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417" name="Google Shape;1417;p2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23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480" name="Google Shape;1480;p2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5" name="Google Shape;148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6" name="Google Shape;1486;p23"/>
          <p:cNvSpPr txBox="1">
            <a:spLocks noGrp="1"/>
          </p:cNvSpPr>
          <p:nvPr>
            <p:ph type="subTitle" idx="1"/>
          </p:nvPr>
        </p:nvSpPr>
        <p:spPr>
          <a:xfrm>
            <a:off x="956752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7" name="Google Shape;1487;p23"/>
          <p:cNvSpPr txBox="1">
            <a:spLocks noGrp="1"/>
          </p:cNvSpPr>
          <p:nvPr>
            <p:ph type="subTitle" idx="2"/>
          </p:nvPr>
        </p:nvSpPr>
        <p:spPr>
          <a:xfrm>
            <a:off x="3579000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23"/>
          <p:cNvSpPr txBox="1">
            <a:spLocks noGrp="1"/>
          </p:cNvSpPr>
          <p:nvPr>
            <p:ph type="subTitle" idx="3"/>
          </p:nvPr>
        </p:nvSpPr>
        <p:spPr>
          <a:xfrm>
            <a:off x="956752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23"/>
          <p:cNvSpPr txBox="1">
            <a:spLocks noGrp="1"/>
          </p:cNvSpPr>
          <p:nvPr>
            <p:ph type="subTitle" idx="4"/>
          </p:nvPr>
        </p:nvSpPr>
        <p:spPr>
          <a:xfrm>
            <a:off x="3579000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23"/>
          <p:cNvSpPr txBox="1">
            <a:spLocks noGrp="1"/>
          </p:cNvSpPr>
          <p:nvPr>
            <p:ph type="subTitle" idx="5"/>
          </p:nvPr>
        </p:nvSpPr>
        <p:spPr>
          <a:xfrm>
            <a:off x="6201248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23"/>
          <p:cNvSpPr txBox="1">
            <a:spLocks noGrp="1"/>
          </p:cNvSpPr>
          <p:nvPr>
            <p:ph type="subTitle" idx="6"/>
          </p:nvPr>
        </p:nvSpPr>
        <p:spPr>
          <a:xfrm>
            <a:off x="6201248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2" name="Google Shape;1492;p23"/>
          <p:cNvSpPr txBox="1">
            <a:spLocks noGrp="1"/>
          </p:cNvSpPr>
          <p:nvPr>
            <p:ph type="subTitle" idx="7"/>
          </p:nvPr>
        </p:nvSpPr>
        <p:spPr>
          <a:xfrm>
            <a:off x="9606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3" name="Google Shape;1493;p23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4" name="Google Shape;1494;p23"/>
          <p:cNvSpPr txBox="1">
            <a:spLocks noGrp="1"/>
          </p:cNvSpPr>
          <p:nvPr>
            <p:ph type="subTitle" idx="9"/>
          </p:nvPr>
        </p:nvSpPr>
        <p:spPr>
          <a:xfrm>
            <a:off x="62051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5" name="Google Shape;1495;p23"/>
          <p:cNvSpPr txBox="1">
            <a:spLocks noGrp="1"/>
          </p:cNvSpPr>
          <p:nvPr>
            <p:ph type="subTitle" idx="13"/>
          </p:nvPr>
        </p:nvSpPr>
        <p:spPr>
          <a:xfrm>
            <a:off x="960652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6" name="Google Shape;1496;p23"/>
          <p:cNvSpPr txBox="1">
            <a:spLocks noGrp="1"/>
          </p:cNvSpPr>
          <p:nvPr>
            <p:ph type="subTitle" idx="14"/>
          </p:nvPr>
        </p:nvSpPr>
        <p:spPr>
          <a:xfrm>
            <a:off x="3582900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7" name="Google Shape;1497;p23"/>
          <p:cNvSpPr txBox="1">
            <a:spLocks noGrp="1"/>
          </p:cNvSpPr>
          <p:nvPr>
            <p:ph type="subTitle" idx="15"/>
          </p:nvPr>
        </p:nvSpPr>
        <p:spPr>
          <a:xfrm>
            <a:off x="6205148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2" r:id="rId8"/>
    <p:sldLayoutId id="2147483669" r:id="rId9"/>
    <p:sldLayoutId id="2147483673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dwzyLls25YOI4c-xQ_KYGqrhCn3CjJxItpRKrAIvE4/copy#gid=50936858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5"/>
          <p:cNvSpPr txBox="1">
            <a:spLocks noGrp="1"/>
          </p:cNvSpPr>
          <p:nvPr>
            <p:ph type="ctrTitle"/>
          </p:nvPr>
        </p:nvSpPr>
        <p:spPr>
          <a:xfrm>
            <a:off x="1697910" y="1398219"/>
            <a:ext cx="5735798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accent1"/>
                </a:solidFill>
                <a:highlight>
                  <a:schemeClr val="dk2"/>
                </a:highlight>
              </a:rPr>
              <a:t>Ứng dụng</a:t>
            </a:r>
            <a:br>
              <a:rPr lang="en" sz="6400">
                <a:solidFill>
                  <a:schemeClr val="accent1"/>
                </a:solidFill>
                <a:highlight>
                  <a:schemeClr val="dk2"/>
                </a:highlight>
              </a:rPr>
            </a:br>
            <a:r>
              <a:rPr lang="en" sz="3000">
                <a:highlight>
                  <a:schemeClr val="dk2"/>
                </a:highlight>
              </a:rPr>
              <a:t>mua sắm thời trang trực tuyến</a:t>
            </a:r>
            <a:endParaRPr sz="3000">
              <a:highlight>
                <a:schemeClr val="dk2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96" name="Google Shape;2096;p35"/>
          <p:cNvSpPr txBox="1">
            <a:spLocks noGrp="1"/>
          </p:cNvSpPr>
          <p:nvPr>
            <p:ph type="subTitle" idx="1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Giảng viên lý thuyết: Nguyễn Tấn Toàn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Giảng viên thực hành: Huỳnh Tuấn Anh</a:t>
            </a:r>
            <a:endParaRPr/>
          </a:p>
        </p:txBody>
      </p:sp>
      <p:grpSp>
        <p:nvGrpSpPr>
          <p:cNvPr id="2097" name="Google Shape;2097;p35"/>
          <p:cNvGrpSpPr/>
          <p:nvPr/>
        </p:nvGrpSpPr>
        <p:grpSpPr>
          <a:xfrm flipH="1">
            <a:off x="7593621" y="1973547"/>
            <a:ext cx="1468014" cy="1968452"/>
            <a:chOff x="1400935" y="1333409"/>
            <a:chExt cx="760984" cy="1020399"/>
          </a:xfrm>
        </p:grpSpPr>
        <p:sp>
          <p:nvSpPr>
            <p:cNvPr id="2098" name="Google Shape;2098;p35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2" name="Google Shape;2112;p35"/>
          <p:cNvSpPr/>
          <p:nvPr/>
        </p:nvSpPr>
        <p:spPr>
          <a:xfrm>
            <a:off x="6830422" y="855823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35"/>
          <p:cNvSpPr/>
          <p:nvPr/>
        </p:nvSpPr>
        <p:spPr>
          <a:xfrm>
            <a:off x="1527241" y="4177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5"/>
          <p:cNvSpPr/>
          <p:nvPr/>
        </p:nvSpPr>
        <p:spPr>
          <a:xfrm>
            <a:off x="7988191" y="714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115" name="Google Shape;2115;p35"/>
          <p:cNvSpPr/>
          <p:nvPr/>
        </p:nvSpPr>
        <p:spPr>
          <a:xfrm>
            <a:off x="7727591" y="40394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6" name="Google Shape;2116;p35"/>
          <p:cNvGrpSpPr/>
          <p:nvPr/>
        </p:nvGrpSpPr>
        <p:grpSpPr>
          <a:xfrm rot="1315589">
            <a:off x="976505" y="459619"/>
            <a:ext cx="902596" cy="1584801"/>
            <a:chOff x="2332850" y="1508965"/>
            <a:chExt cx="495799" cy="870474"/>
          </a:xfrm>
        </p:grpSpPr>
        <p:sp>
          <p:nvSpPr>
            <p:cNvPr id="2117" name="Google Shape;2117;p35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35"/>
          <p:cNvGrpSpPr/>
          <p:nvPr/>
        </p:nvGrpSpPr>
        <p:grpSpPr>
          <a:xfrm>
            <a:off x="490857" y="3000656"/>
            <a:ext cx="1059580" cy="1088238"/>
            <a:chOff x="1742490" y="367839"/>
            <a:chExt cx="629242" cy="646260"/>
          </a:xfrm>
        </p:grpSpPr>
        <p:sp>
          <p:nvSpPr>
            <p:cNvPr id="2130" name="Google Shape;2130;p35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B3782F-4F2B-FE6E-25AA-9FAA315F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13" y="502766"/>
            <a:ext cx="7355773" cy="41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2.2 Yêu cầu phi chức năng</a:t>
            </a:r>
            <a:endParaRPr>
              <a:highlight>
                <a:schemeClr val="dk2"/>
              </a:highlight>
            </a:endParaRPr>
          </a:p>
        </p:txBody>
      </p:sp>
      <p:pic>
        <p:nvPicPr>
          <p:cNvPr id="3621" name="Google Shape;3621;p66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088" y="1263164"/>
            <a:ext cx="2990517" cy="293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2" name="Google Shape;3622;p66"/>
          <p:cNvGrpSpPr/>
          <p:nvPr/>
        </p:nvGrpSpPr>
        <p:grpSpPr>
          <a:xfrm>
            <a:off x="6796319" y="2231709"/>
            <a:ext cx="676054" cy="998604"/>
            <a:chOff x="3644858" y="3153531"/>
            <a:chExt cx="362398" cy="535301"/>
          </a:xfrm>
        </p:grpSpPr>
        <p:sp>
          <p:nvSpPr>
            <p:cNvPr id="3623" name="Google Shape;3623;p66"/>
            <p:cNvSpPr/>
            <p:nvPr/>
          </p:nvSpPr>
          <p:spPr>
            <a:xfrm>
              <a:off x="3673564" y="3226869"/>
              <a:ext cx="333692" cy="461963"/>
            </a:xfrm>
            <a:custGeom>
              <a:avLst/>
              <a:gdLst/>
              <a:ahLst/>
              <a:cxnLst/>
              <a:rect l="l" t="t" r="r" b="b"/>
              <a:pathLst>
                <a:path w="11985" h="16592" extrusionOk="0">
                  <a:moveTo>
                    <a:pt x="4587" y="0"/>
                  </a:moveTo>
                  <a:lnTo>
                    <a:pt x="0" y="4586"/>
                  </a:lnTo>
                  <a:lnTo>
                    <a:pt x="0" y="16058"/>
                  </a:lnTo>
                  <a:cubicBezTo>
                    <a:pt x="0" y="16352"/>
                    <a:pt x="239" y="16591"/>
                    <a:pt x="534" y="16591"/>
                  </a:cubicBezTo>
                  <a:lnTo>
                    <a:pt x="11450" y="16591"/>
                  </a:lnTo>
                  <a:cubicBezTo>
                    <a:pt x="11745" y="16591"/>
                    <a:pt x="11984" y="16352"/>
                    <a:pt x="11984" y="16058"/>
                  </a:cubicBezTo>
                  <a:lnTo>
                    <a:pt x="11984" y="533"/>
                  </a:lnTo>
                  <a:cubicBezTo>
                    <a:pt x="11984" y="239"/>
                    <a:pt x="11745" y="0"/>
                    <a:pt x="1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6"/>
            <p:cNvSpPr/>
            <p:nvPr/>
          </p:nvSpPr>
          <p:spPr>
            <a:xfrm>
              <a:off x="3644858" y="3199221"/>
              <a:ext cx="333665" cy="461963"/>
            </a:xfrm>
            <a:custGeom>
              <a:avLst/>
              <a:gdLst/>
              <a:ahLst/>
              <a:cxnLst/>
              <a:rect l="l" t="t" r="r" b="b"/>
              <a:pathLst>
                <a:path w="11984" h="16592" extrusionOk="0">
                  <a:moveTo>
                    <a:pt x="4586" y="0"/>
                  </a:moveTo>
                  <a:lnTo>
                    <a:pt x="0" y="4586"/>
                  </a:lnTo>
                  <a:lnTo>
                    <a:pt x="0" y="16058"/>
                  </a:lnTo>
                  <a:cubicBezTo>
                    <a:pt x="0" y="16352"/>
                    <a:pt x="240" y="16591"/>
                    <a:pt x="533" y="16591"/>
                  </a:cubicBezTo>
                  <a:lnTo>
                    <a:pt x="11451" y="16591"/>
                  </a:lnTo>
                  <a:cubicBezTo>
                    <a:pt x="11744" y="16591"/>
                    <a:pt x="11984" y="16352"/>
                    <a:pt x="11984" y="16058"/>
                  </a:cubicBezTo>
                  <a:lnTo>
                    <a:pt x="11984" y="533"/>
                  </a:lnTo>
                  <a:cubicBezTo>
                    <a:pt x="11984" y="240"/>
                    <a:pt x="11744" y="0"/>
                    <a:pt x="1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6"/>
            <p:cNvSpPr/>
            <p:nvPr/>
          </p:nvSpPr>
          <p:spPr>
            <a:xfrm>
              <a:off x="3702548" y="3355336"/>
              <a:ext cx="75147" cy="51035"/>
            </a:xfrm>
            <a:custGeom>
              <a:avLst/>
              <a:gdLst/>
              <a:ahLst/>
              <a:cxnLst/>
              <a:rect l="l" t="t" r="r" b="b"/>
              <a:pathLst>
                <a:path w="2699" h="1833" extrusionOk="0">
                  <a:moveTo>
                    <a:pt x="1350" y="0"/>
                  </a:moveTo>
                  <a:cubicBezTo>
                    <a:pt x="604" y="0"/>
                    <a:pt x="1" y="604"/>
                    <a:pt x="1" y="1349"/>
                  </a:cubicBezTo>
                  <a:lnTo>
                    <a:pt x="1" y="1638"/>
                  </a:lnTo>
                  <a:cubicBezTo>
                    <a:pt x="1" y="1745"/>
                    <a:pt x="87" y="1832"/>
                    <a:pt x="195" y="1832"/>
                  </a:cubicBezTo>
                  <a:lnTo>
                    <a:pt x="2506" y="1832"/>
                  </a:lnTo>
                  <a:cubicBezTo>
                    <a:pt x="2612" y="1832"/>
                    <a:pt x="2699" y="1745"/>
                    <a:pt x="2699" y="1638"/>
                  </a:cubicBezTo>
                  <a:lnTo>
                    <a:pt x="2699" y="1349"/>
                  </a:lnTo>
                  <a:cubicBezTo>
                    <a:pt x="2699" y="604"/>
                    <a:pt x="2095" y="0"/>
                    <a:pt x="13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6"/>
            <p:cNvSpPr/>
            <p:nvPr/>
          </p:nvSpPr>
          <p:spPr>
            <a:xfrm>
              <a:off x="3714326" y="3306500"/>
              <a:ext cx="51620" cy="55045"/>
            </a:xfrm>
            <a:custGeom>
              <a:avLst/>
              <a:gdLst/>
              <a:ahLst/>
              <a:cxnLst/>
              <a:rect l="l" t="t" r="r" b="b"/>
              <a:pathLst>
                <a:path w="1854" h="1977" extrusionOk="0">
                  <a:moveTo>
                    <a:pt x="927" y="0"/>
                  </a:moveTo>
                  <a:cubicBezTo>
                    <a:pt x="416" y="0"/>
                    <a:pt x="1" y="442"/>
                    <a:pt x="1" y="988"/>
                  </a:cubicBezTo>
                  <a:cubicBezTo>
                    <a:pt x="1" y="1533"/>
                    <a:pt x="416" y="1976"/>
                    <a:pt x="927" y="1976"/>
                  </a:cubicBezTo>
                  <a:cubicBezTo>
                    <a:pt x="1439" y="1976"/>
                    <a:pt x="1854" y="1533"/>
                    <a:pt x="1854" y="988"/>
                  </a:cubicBezTo>
                  <a:cubicBezTo>
                    <a:pt x="1854" y="442"/>
                    <a:pt x="1439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6"/>
            <p:cNvSpPr/>
            <p:nvPr/>
          </p:nvSpPr>
          <p:spPr>
            <a:xfrm>
              <a:off x="3644858" y="3199221"/>
              <a:ext cx="127714" cy="127714"/>
            </a:xfrm>
            <a:custGeom>
              <a:avLst/>
              <a:gdLst/>
              <a:ahLst/>
              <a:cxnLst/>
              <a:rect l="l" t="t" r="r" b="b"/>
              <a:pathLst>
                <a:path w="4587" h="4587" extrusionOk="0">
                  <a:moveTo>
                    <a:pt x="4586" y="0"/>
                  </a:moveTo>
                  <a:lnTo>
                    <a:pt x="0" y="4586"/>
                  </a:lnTo>
                  <a:lnTo>
                    <a:pt x="4053" y="4586"/>
                  </a:lnTo>
                  <a:cubicBezTo>
                    <a:pt x="4349" y="4586"/>
                    <a:pt x="4586" y="4347"/>
                    <a:pt x="4586" y="4053"/>
                  </a:cubicBezTo>
                  <a:lnTo>
                    <a:pt x="4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6"/>
            <p:cNvSpPr/>
            <p:nvPr/>
          </p:nvSpPr>
          <p:spPr>
            <a:xfrm>
              <a:off x="3864121" y="3153531"/>
              <a:ext cx="84391" cy="146646"/>
            </a:xfrm>
            <a:custGeom>
              <a:avLst/>
              <a:gdLst/>
              <a:ahLst/>
              <a:cxnLst/>
              <a:rect l="l" t="t" r="r" b="b"/>
              <a:pathLst>
                <a:path w="3031" h="5267" extrusionOk="0">
                  <a:moveTo>
                    <a:pt x="1514" y="1"/>
                  </a:moveTo>
                  <a:cubicBezTo>
                    <a:pt x="1503" y="1"/>
                    <a:pt x="1491" y="1"/>
                    <a:pt x="1479" y="1"/>
                  </a:cubicBezTo>
                  <a:cubicBezTo>
                    <a:pt x="652" y="21"/>
                    <a:pt x="1" y="717"/>
                    <a:pt x="1" y="1544"/>
                  </a:cubicBezTo>
                  <a:lnTo>
                    <a:pt x="1" y="1641"/>
                  </a:lnTo>
                  <a:lnTo>
                    <a:pt x="924" y="1641"/>
                  </a:lnTo>
                  <a:lnTo>
                    <a:pt x="924" y="1516"/>
                  </a:lnTo>
                  <a:cubicBezTo>
                    <a:pt x="924" y="1190"/>
                    <a:pt x="1189" y="925"/>
                    <a:pt x="1515" y="925"/>
                  </a:cubicBezTo>
                  <a:cubicBezTo>
                    <a:pt x="1525" y="925"/>
                    <a:pt x="1535" y="925"/>
                    <a:pt x="1545" y="926"/>
                  </a:cubicBezTo>
                  <a:cubicBezTo>
                    <a:pt x="1863" y="941"/>
                    <a:pt x="2107" y="1215"/>
                    <a:pt x="2107" y="1533"/>
                  </a:cubicBezTo>
                  <a:lnTo>
                    <a:pt x="2107" y="3973"/>
                  </a:lnTo>
                  <a:cubicBezTo>
                    <a:pt x="2107" y="4177"/>
                    <a:pt x="1941" y="4344"/>
                    <a:pt x="1737" y="4344"/>
                  </a:cubicBezTo>
                  <a:cubicBezTo>
                    <a:pt x="1729" y="4344"/>
                    <a:pt x="1720" y="4344"/>
                    <a:pt x="1712" y="4343"/>
                  </a:cubicBezTo>
                  <a:cubicBezTo>
                    <a:pt x="1516" y="4330"/>
                    <a:pt x="1368" y="4158"/>
                    <a:pt x="1368" y="3961"/>
                  </a:cubicBezTo>
                  <a:lnTo>
                    <a:pt x="1368" y="3036"/>
                  </a:lnTo>
                  <a:cubicBezTo>
                    <a:pt x="1368" y="2832"/>
                    <a:pt x="1202" y="2666"/>
                    <a:pt x="998" y="2666"/>
                  </a:cubicBezTo>
                  <a:lnTo>
                    <a:pt x="813" y="2666"/>
                  </a:lnTo>
                  <a:cubicBezTo>
                    <a:pt x="609" y="2666"/>
                    <a:pt x="443" y="2832"/>
                    <a:pt x="443" y="3036"/>
                  </a:cubicBezTo>
                  <a:lnTo>
                    <a:pt x="443" y="3949"/>
                  </a:lnTo>
                  <a:cubicBezTo>
                    <a:pt x="443" y="4655"/>
                    <a:pt x="1000" y="5250"/>
                    <a:pt x="1706" y="5266"/>
                  </a:cubicBezTo>
                  <a:cubicBezTo>
                    <a:pt x="1716" y="5266"/>
                    <a:pt x="1726" y="5267"/>
                    <a:pt x="1737" y="5267"/>
                  </a:cubicBezTo>
                  <a:cubicBezTo>
                    <a:pt x="2450" y="5267"/>
                    <a:pt x="3030" y="4688"/>
                    <a:pt x="3030" y="3973"/>
                  </a:cubicBezTo>
                  <a:lnTo>
                    <a:pt x="3030" y="1516"/>
                  </a:lnTo>
                  <a:cubicBezTo>
                    <a:pt x="3030" y="680"/>
                    <a:pt x="2350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6"/>
            <p:cNvSpPr/>
            <p:nvPr/>
          </p:nvSpPr>
          <p:spPr>
            <a:xfrm>
              <a:off x="3695838" y="3430819"/>
              <a:ext cx="89931" cy="16176"/>
            </a:xfrm>
            <a:custGeom>
              <a:avLst/>
              <a:gdLst/>
              <a:ahLst/>
              <a:cxnLst/>
              <a:rect l="l" t="t" r="r" b="b"/>
              <a:pathLst>
                <a:path w="3230" h="581" extrusionOk="0">
                  <a:moveTo>
                    <a:pt x="290" y="0"/>
                  </a:moveTo>
                  <a:cubicBezTo>
                    <a:pt x="129" y="0"/>
                    <a:pt x="0" y="130"/>
                    <a:pt x="0" y="291"/>
                  </a:cubicBezTo>
                  <a:cubicBezTo>
                    <a:pt x="0" y="450"/>
                    <a:pt x="129" y="581"/>
                    <a:pt x="290" y="581"/>
                  </a:cubicBezTo>
                  <a:lnTo>
                    <a:pt x="2940" y="581"/>
                  </a:lnTo>
                  <a:cubicBezTo>
                    <a:pt x="3101" y="581"/>
                    <a:pt x="3230" y="450"/>
                    <a:pt x="3230" y="291"/>
                  </a:cubicBezTo>
                  <a:cubicBezTo>
                    <a:pt x="3230" y="130"/>
                    <a:pt x="3101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6"/>
            <p:cNvSpPr/>
            <p:nvPr/>
          </p:nvSpPr>
          <p:spPr>
            <a:xfrm>
              <a:off x="3695838" y="3458550"/>
              <a:ext cx="161960" cy="16176"/>
            </a:xfrm>
            <a:custGeom>
              <a:avLst/>
              <a:gdLst/>
              <a:ahLst/>
              <a:cxnLst/>
              <a:rect l="l" t="t" r="r" b="b"/>
              <a:pathLst>
                <a:path w="5817" h="581" extrusionOk="0">
                  <a:moveTo>
                    <a:pt x="290" y="1"/>
                  </a:moveTo>
                  <a:cubicBezTo>
                    <a:pt x="129" y="1"/>
                    <a:pt x="0" y="130"/>
                    <a:pt x="0" y="291"/>
                  </a:cubicBezTo>
                  <a:cubicBezTo>
                    <a:pt x="0" y="451"/>
                    <a:pt x="129" y="580"/>
                    <a:pt x="290" y="580"/>
                  </a:cubicBezTo>
                  <a:lnTo>
                    <a:pt x="5528" y="580"/>
                  </a:lnTo>
                  <a:cubicBezTo>
                    <a:pt x="5687" y="580"/>
                    <a:pt x="5817" y="451"/>
                    <a:pt x="5817" y="291"/>
                  </a:cubicBezTo>
                  <a:cubicBezTo>
                    <a:pt x="5817" y="130"/>
                    <a:pt x="5687" y="1"/>
                    <a:pt x="5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6"/>
            <p:cNvSpPr/>
            <p:nvPr/>
          </p:nvSpPr>
          <p:spPr>
            <a:xfrm>
              <a:off x="3695838" y="3501345"/>
              <a:ext cx="246879" cy="16149"/>
            </a:xfrm>
            <a:custGeom>
              <a:avLst/>
              <a:gdLst/>
              <a:ahLst/>
              <a:cxnLst/>
              <a:rect l="l" t="t" r="r" b="b"/>
              <a:pathLst>
                <a:path w="8867" h="580" extrusionOk="0">
                  <a:moveTo>
                    <a:pt x="290" y="1"/>
                  </a:moveTo>
                  <a:cubicBezTo>
                    <a:pt x="129" y="1"/>
                    <a:pt x="0" y="130"/>
                    <a:pt x="0" y="291"/>
                  </a:cubicBezTo>
                  <a:cubicBezTo>
                    <a:pt x="0" y="451"/>
                    <a:pt x="129" y="580"/>
                    <a:pt x="290" y="580"/>
                  </a:cubicBezTo>
                  <a:lnTo>
                    <a:pt x="8577" y="580"/>
                  </a:lnTo>
                  <a:cubicBezTo>
                    <a:pt x="8736" y="580"/>
                    <a:pt x="8867" y="451"/>
                    <a:pt x="8867" y="291"/>
                  </a:cubicBezTo>
                  <a:cubicBezTo>
                    <a:pt x="8867" y="130"/>
                    <a:pt x="8736" y="1"/>
                    <a:pt x="8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6"/>
            <p:cNvSpPr/>
            <p:nvPr/>
          </p:nvSpPr>
          <p:spPr>
            <a:xfrm>
              <a:off x="3695838" y="3529104"/>
              <a:ext cx="246879" cy="16149"/>
            </a:xfrm>
            <a:custGeom>
              <a:avLst/>
              <a:gdLst/>
              <a:ahLst/>
              <a:cxnLst/>
              <a:rect l="l" t="t" r="r" b="b"/>
              <a:pathLst>
                <a:path w="8867" h="580" extrusionOk="0">
                  <a:moveTo>
                    <a:pt x="290" y="0"/>
                  </a:moveTo>
                  <a:cubicBezTo>
                    <a:pt x="129" y="0"/>
                    <a:pt x="0" y="129"/>
                    <a:pt x="0" y="290"/>
                  </a:cubicBezTo>
                  <a:cubicBezTo>
                    <a:pt x="0" y="450"/>
                    <a:pt x="129" y="579"/>
                    <a:pt x="290" y="579"/>
                  </a:cubicBezTo>
                  <a:lnTo>
                    <a:pt x="8577" y="579"/>
                  </a:lnTo>
                  <a:cubicBezTo>
                    <a:pt x="8736" y="579"/>
                    <a:pt x="8867" y="450"/>
                    <a:pt x="8867" y="290"/>
                  </a:cubicBezTo>
                  <a:cubicBezTo>
                    <a:pt x="8867" y="129"/>
                    <a:pt x="8736" y="0"/>
                    <a:pt x="8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6"/>
            <p:cNvSpPr/>
            <p:nvPr/>
          </p:nvSpPr>
          <p:spPr>
            <a:xfrm>
              <a:off x="3695838" y="3556836"/>
              <a:ext cx="246879" cy="16149"/>
            </a:xfrm>
            <a:custGeom>
              <a:avLst/>
              <a:gdLst/>
              <a:ahLst/>
              <a:cxnLst/>
              <a:rect l="l" t="t" r="r" b="b"/>
              <a:pathLst>
                <a:path w="8867" h="580" extrusionOk="0">
                  <a:moveTo>
                    <a:pt x="290" y="1"/>
                  </a:moveTo>
                  <a:cubicBezTo>
                    <a:pt x="129" y="1"/>
                    <a:pt x="0" y="130"/>
                    <a:pt x="0" y="290"/>
                  </a:cubicBezTo>
                  <a:cubicBezTo>
                    <a:pt x="0" y="451"/>
                    <a:pt x="129" y="580"/>
                    <a:pt x="290" y="580"/>
                  </a:cubicBezTo>
                  <a:lnTo>
                    <a:pt x="8577" y="580"/>
                  </a:lnTo>
                  <a:cubicBezTo>
                    <a:pt x="8736" y="580"/>
                    <a:pt x="8867" y="451"/>
                    <a:pt x="8867" y="290"/>
                  </a:cubicBezTo>
                  <a:cubicBezTo>
                    <a:pt x="8867" y="130"/>
                    <a:pt x="8736" y="1"/>
                    <a:pt x="8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6"/>
            <p:cNvSpPr/>
            <p:nvPr/>
          </p:nvSpPr>
          <p:spPr>
            <a:xfrm>
              <a:off x="3864232" y="3605951"/>
              <a:ext cx="55128" cy="16176"/>
            </a:xfrm>
            <a:custGeom>
              <a:avLst/>
              <a:gdLst/>
              <a:ahLst/>
              <a:cxnLst/>
              <a:rect l="l" t="t" r="r" b="b"/>
              <a:pathLst>
                <a:path w="1980" h="581" extrusionOk="0">
                  <a:moveTo>
                    <a:pt x="291" y="0"/>
                  </a:moveTo>
                  <a:cubicBezTo>
                    <a:pt x="130" y="0"/>
                    <a:pt x="0" y="129"/>
                    <a:pt x="0" y="290"/>
                  </a:cubicBezTo>
                  <a:cubicBezTo>
                    <a:pt x="0" y="450"/>
                    <a:pt x="130" y="581"/>
                    <a:pt x="291" y="581"/>
                  </a:cubicBezTo>
                  <a:lnTo>
                    <a:pt x="1690" y="581"/>
                  </a:lnTo>
                  <a:cubicBezTo>
                    <a:pt x="1849" y="581"/>
                    <a:pt x="1980" y="450"/>
                    <a:pt x="1980" y="290"/>
                  </a:cubicBezTo>
                  <a:cubicBezTo>
                    <a:pt x="1980" y="129"/>
                    <a:pt x="1849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6"/>
            <p:cNvSpPr/>
            <p:nvPr/>
          </p:nvSpPr>
          <p:spPr>
            <a:xfrm>
              <a:off x="3888511" y="3398242"/>
              <a:ext cx="48836" cy="16204"/>
            </a:xfrm>
            <a:custGeom>
              <a:avLst/>
              <a:gdLst/>
              <a:ahLst/>
              <a:cxnLst/>
              <a:rect l="l" t="t" r="r" b="b"/>
              <a:pathLst>
                <a:path w="1754" h="582" extrusionOk="0">
                  <a:moveTo>
                    <a:pt x="291" y="1"/>
                  </a:moveTo>
                  <a:cubicBezTo>
                    <a:pt x="131" y="1"/>
                    <a:pt x="0" y="130"/>
                    <a:pt x="0" y="291"/>
                  </a:cubicBezTo>
                  <a:cubicBezTo>
                    <a:pt x="0" y="451"/>
                    <a:pt x="131" y="581"/>
                    <a:pt x="291" y="581"/>
                  </a:cubicBezTo>
                  <a:lnTo>
                    <a:pt x="1463" y="581"/>
                  </a:lnTo>
                  <a:cubicBezTo>
                    <a:pt x="1623" y="581"/>
                    <a:pt x="1753" y="451"/>
                    <a:pt x="1753" y="291"/>
                  </a:cubicBezTo>
                  <a:cubicBezTo>
                    <a:pt x="1753" y="130"/>
                    <a:pt x="1623" y="1"/>
                    <a:pt x="1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6"/>
            <p:cNvSpPr/>
            <p:nvPr/>
          </p:nvSpPr>
          <p:spPr>
            <a:xfrm>
              <a:off x="3888511" y="3369592"/>
              <a:ext cx="48836" cy="16176"/>
            </a:xfrm>
            <a:custGeom>
              <a:avLst/>
              <a:gdLst/>
              <a:ahLst/>
              <a:cxnLst/>
              <a:rect l="l" t="t" r="r" b="b"/>
              <a:pathLst>
                <a:path w="1754" h="581" extrusionOk="0">
                  <a:moveTo>
                    <a:pt x="291" y="0"/>
                  </a:moveTo>
                  <a:cubicBezTo>
                    <a:pt x="131" y="0"/>
                    <a:pt x="0" y="130"/>
                    <a:pt x="0" y="291"/>
                  </a:cubicBezTo>
                  <a:cubicBezTo>
                    <a:pt x="0" y="450"/>
                    <a:pt x="131" y="581"/>
                    <a:pt x="291" y="581"/>
                  </a:cubicBezTo>
                  <a:lnTo>
                    <a:pt x="1463" y="581"/>
                  </a:lnTo>
                  <a:cubicBezTo>
                    <a:pt x="1623" y="581"/>
                    <a:pt x="1753" y="450"/>
                    <a:pt x="1753" y="291"/>
                  </a:cubicBezTo>
                  <a:cubicBezTo>
                    <a:pt x="1753" y="130"/>
                    <a:pt x="1623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6"/>
            <p:cNvSpPr/>
            <p:nvPr/>
          </p:nvSpPr>
          <p:spPr>
            <a:xfrm>
              <a:off x="3888511" y="3340941"/>
              <a:ext cx="48836" cy="16176"/>
            </a:xfrm>
            <a:custGeom>
              <a:avLst/>
              <a:gdLst/>
              <a:ahLst/>
              <a:cxnLst/>
              <a:rect l="l" t="t" r="r" b="b"/>
              <a:pathLst>
                <a:path w="1754" h="581" extrusionOk="0">
                  <a:moveTo>
                    <a:pt x="291" y="0"/>
                  </a:moveTo>
                  <a:cubicBezTo>
                    <a:pt x="131" y="0"/>
                    <a:pt x="0" y="131"/>
                    <a:pt x="0" y="290"/>
                  </a:cubicBezTo>
                  <a:cubicBezTo>
                    <a:pt x="0" y="450"/>
                    <a:pt x="131" y="581"/>
                    <a:pt x="291" y="581"/>
                  </a:cubicBezTo>
                  <a:lnTo>
                    <a:pt x="1463" y="581"/>
                  </a:lnTo>
                  <a:cubicBezTo>
                    <a:pt x="1623" y="581"/>
                    <a:pt x="1753" y="450"/>
                    <a:pt x="1753" y="290"/>
                  </a:cubicBezTo>
                  <a:cubicBezTo>
                    <a:pt x="1753" y="131"/>
                    <a:pt x="1623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8" name="Google Shape;3638;p66"/>
          <p:cNvSpPr txBox="1"/>
          <p:nvPr/>
        </p:nvSpPr>
        <p:spPr>
          <a:xfrm flipH="1">
            <a:off x="771290" y="2294546"/>
            <a:ext cx="41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>
                <a:solidFill>
                  <a:schemeClr val="dk1"/>
                </a:solidFill>
                <a:highlight>
                  <a:schemeClr val="lt2"/>
                </a:highlight>
                <a:latin typeface="Varela Round"/>
                <a:ea typeface="Varela Round"/>
                <a:cs typeface="Varela Round"/>
                <a:sym typeface="Varela Round"/>
              </a:rPr>
              <a:t>02.</a:t>
            </a:r>
            <a:endParaRPr sz="2500" b="1">
              <a:solidFill>
                <a:schemeClr val="dk1"/>
              </a:solidFill>
              <a:highlight>
                <a:schemeClr val="lt2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39" name="Google Shape;3639;p66"/>
          <p:cNvSpPr txBox="1"/>
          <p:nvPr/>
        </p:nvSpPr>
        <p:spPr>
          <a:xfrm flipH="1">
            <a:off x="771341" y="2537967"/>
            <a:ext cx="486332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Hệ thống bảo mật: bảo vệ thông tin khách hàng, thông tin sản phẩm, thông tin nhân viên và dữ liệu kinh doanh khác khỏi các mối đe dọa bên ngoài.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0" name="Google Shape;3640;p66"/>
          <p:cNvSpPr txBox="1"/>
          <p:nvPr/>
        </p:nvSpPr>
        <p:spPr>
          <a:xfrm flipH="1">
            <a:off x="771273" y="3382132"/>
            <a:ext cx="41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>
                <a:solidFill>
                  <a:schemeClr val="dk1"/>
                </a:solidFill>
                <a:highlight>
                  <a:schemeClr val="accent2"/>
                </a:highlight>
                <a:latin typeface="Varela Round"/>
                <a:ea typeface="Varela Round"/>
                <a:cs typeface="Varela Round"/>
                <a:sym typeface="Varela Round"/>
              </a:rPr>
              <a:t>03.</a:t>
            </a:r>
            <a:endParaRPr sz="2500" b="1">
              <a:solidFill>
                <a:schemeClr val="dk1"/>
              </a:solidFill>
              <a:highlight>
                <a:schemeClr val="accent2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1" name="Google Shape;3641;p66"/>
          <p:cNvSpPr txBox="1"/>
          <p:nvPr/>
        </p:nvSpPr>
        <p:spPr>
          <a:xfrm flipH="1">
            <a:off x="771290" y="3625532"/>
            <a:ext cx="486332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Tính ổn định và độ tin cậy: hệ thống phải hoạt động ổn định và đáp ứng được các yêu cầu kinh doanh trong thời gian dài mà không gặp sự cố nghiêm trọng.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2" name="Google Shape;3642;p66"/>
          <p:cNvSpPr txBox="1"/>
          <p:nvPr/>
        </p:nvSpPr>
        <p:spPr>
          <a:xfrm flipH="1">
            <a:off x="771299" y="1416371"/>
            <a:ext cx="41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>
                <a:solidFill>
                  <a:schemeClr val="dk1"/>
                </a:solidFill>
                <a:highlight>
                  <a:schemeClr val="dk2"/>
                </a:highlight>
                <a:latin typeface="Varela Round"/>
                <a:ea typeface="Varela Round"/>
                <a:cs typeface="Varela Round"/>
                <a:sym typeface="Varela Round"/>
              </a:rPr>
              <a:t>01.</a:t>
            </a:r>
          </a:p>
        </p:txBody>
      </p:sp>
      <p:sp>
        <p:nvSpPr>
          <p:cNvPr id="3643" name="Google Shape;3643;p66"/>
          <p:cNvSpPr txBox="1"/>
          <p:nvPr/>
        </p:nvSpPr>
        <p:spPr>
          <a:xfrm flipH="1">
            <a:off x="771340" y="1659771"/>
            <a:ext cx="486332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Giao diện người dùng thân thiện, dễ sử dụng, đáp ứng các nhu cầu của người dùng.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4" name="Google Shape;3644;p66"/>
          <p:cNvSpPr/>
          <p:nvPr/>
        </p:nvSpPr>
        <p:spPr>
          <a:xfrm flipH="1">
            <a:off x="8325028" y="944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5" name="Google Shape;3645;p66"/>
          <p:cNvSpPr/>
          <p:nvPr/>
        </p:nvSpPr>
        <p:spPr>
          <a:xfrm flipH="1">
            <a:off x="7880566" y="57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6" name="Google Shape;3646;p66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58"/>
          <p:cNvSpPr txBox="1">
            <a:spLocks noGrp="1"/>
          </p:cNvSpPr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03. Các công cụ sử dụng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934" name="Google Shape;2934;p58"/>
          <p:cNvSpPr txBox="1">
            <a:spLocks noGrp="1"/>
          </p:cNvSpPr>
          <p:nvPr>
            <p:ph type="subTitle" idx="1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Danh sách các công cụ sử dụng trong quá trình thực hiện đồ án</a:t>
            </a:r>
            <a:endParaRPr/>
          </a:p>
        </p:txBody>
      </p:sp>
      <p:sp>
        <p:nvSpPr>
          <p:cNvPr id="2935" name="Google Shape;2935;p58"/>
          <p:cNvSpPr/>
          <p:nvPr/>
        </p:nvSpPr>
        <p:spPr>
          <a:xfrm>
            <a:off x="5491204" y="907456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6" name="Google Shape;2936;p58"/>
          <p:cNvGrpSpPr/>
          <p:nvPr/>
        </p:nvGrpSpPr>
        <p:grpSpPr>
          <a:xfrm>
            <a:off x="5415001" y="709411"/>
            <a:ext cx="1834973" cy="3724678"/>
            <a:chOff x="5186401" y="494525"/>
            <a:chExt cx="1834973" cy="3724678"/>
          </a:xfrm>
        </p:grpSpPr>
        <p:sp>
          <p:nvSpPr>
            <p:cNvPr id="2937" name="Google Shape;2937;p58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8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39" name="Google Shape;2939;p58"/>
          <p:cNvPicPr preferRelativeResize="0"/>
          <p:nvPr/>
        </p:nvPicPr>
        <p:blipFill rotWithShape="1">
          <a:blip r:embed="rId3">
            <a:alphaModFix/>
          </a:blip>
          <a:srcRect l="35260" r="35260"/>
          <a:stretch/>
        </p:blipFill>
        <p:spPr>
          <a:xfrm>
            <a:off x="5500188" y="891935"/>
            <a:ext cx="1664599" cy="3176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0" name="Google Shape;2940;p58"/>
          <p:cNvGrpSpPr/>
          <p:nvPr/>
        </p:nvGrpSpPr>
        <p:grpSpPr>
          <a:xfrm rot="1837553">
            <a:off x="1165407" y="65729"/>
            <a:ext cx="1513811" cy="2029860"/>
            <a:chOff x="1400935" y="1333409"/>
            <a:chExt cx="760984" cy="1020399"/>
          </a:xfrm>
        </p:grpSpPr>
        <p:sp>
          <p:nvSpPr>
            <p:cNvPr id="2941" name="Google Shape;2941;p58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8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8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8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8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8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8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8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8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8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8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8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8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8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5" name="Google Shape;2955;p58"/>
          <p:cNvSpPr/>
          <p:nvPr/>
        </p:nvSpPr>
        <p:spPr>
          <a:xfrm rot="-144386" flipH="1">
            <a:off x="3283092" y="295108"/>
            <a:ext cx="1770886" cy="1490097"/>
          </a:xfrm>
          <a:custGeom>
            <a:avLst/>
            <a:gdLst/>
            <a:ahLst/>
            <a:cxnLst/>
            <a:rect l="l" t="t" r="r" b="b"/>
            <a:pathLst>
              <a:path w="23947" h="20150" extrusionOk="0">
                <a:moveTo>
                  <a:pt x="6831" y="1"/>
                </a:moveTo>
                <a:cubicBezTo>
                  <a:pt x="6782" y="1"/>
                  <a:pt x="6732" y="1"/>
                  <a:pt x="6683" y="3"/>
                </a:cubicBezTo>
                <a:cubicBezTo>
                  <a:pt x="6612" y="3"/>
                  <a:pt x="6538" y="6"/>
                  <a:pt x="6467" y="10"/>
                </a:cubicBezTo>
                <a:cubicBezTo>
                  <a:pt x="6352" y="17"/>
                  <a:pt x="6265" y="112"/>
                  <a:pt x="6270" y="228"/>
                </a:cubicBezTo>
                <a:cubicBezTo>
                  <a:pt x="6277" y="337"/>
                  <a:pt x="6368" y="423"/>
                  <a:pt x="6475" y="423"/>
                </a:cubicBezTo>
                <a:cubicBezTo>
                  <a:pt x="6480" y="423"/>
                  <a:pt x="6484" y="423"/>
                  <a:pt x="6488" y="422"/>
                </a:cubicBezTo>
                <a:cubicBezTo>
                  <a:pt x="6555" y="419"/>
                  <a:pt x="6625" y="417"/>
                  <a:pt x="6692" y="415"/>
                </a:cubicBezTo>
                <a:cubicBezTo>
                  <a:pt x="6734" y="414"/>
                  <a:pt x="6777" y="414"/>
                  <a:pt x="6819" y="414"/>
                </a:cubicBezTo>
                <a:cubicBezTo>
                  <a:pt x="6995" y="414"/>
                  <a:pt x="7172" y="422"/>
                  <a:pt x="7346" y="437"/>
                </a:cubicBezTo>
                <a:cubicBezTo>
                  <a:pt x="7353" y="437"/>
                  <a:pt x="7358" y="438"/>
                  <a:pt x="7364" y="438"/>
                </a:cubicBezTo>
                <a:cubicBezTo>
                  <a:pt x="7470" y="438"/>
                  <a:pt x="7560" y="357"/>
                  <a:pt x="7569" y="249"/>
                </a:cubicBezTo>
                <a:cubicBezTo>
                  <a:pt x="7580" y="135"/>
                  <a:pt x="7496" y="34"/>
                  <a:pt x="7381" y="26"/>
                </a:cubicBezTo>
                <a:cubicBezTo>
                  <a:pt x="7200" y="9"/>
                  <a:pt x="7016" y="1"/>
                  <a:pt x="6831" y="1"/>
                </a:cubicBezTo>
                <a:close/>
                <a:moveTo>
                  <a:pt x="5596" y="114"/>
                </a:moveTo>
                <a:cubicBezTo>
                  <a:pt x="5583" y="114"/>
                  <a:pt x="5571" y="115"/>
                  <a:pt x="5558" y="118"/>
                </a:cubicBezTo>
                <a:cubicBezTo>
                  <a:pt x="5260" y="174"/>
                  <a:pt x="4962" y="249"/>
                  <a:pt x="4672" y="343"/>
                </a:cubicBezTo>
                <a:cubicBezTo>
                  <a:pt x="4564" y="378"/>
                  <a:pt x="4503" y="495"/>
                  <a:pt x="4539" y="603"/>
                </a:cubicBezTo>
                <a:cubicBezTo>
                  <a:pt x="4567" y="692"/>
                  <a:pt x="4649" y="747"/>
                  <a:pt x="4736" y="747"/>
                </a:cubicBezTo>
                <a:cubicBezTo>
                  <a:pt x="4757" y="747"/>
                  <a:pt x="4778" y="743"/>
                  <a:pt x="4799" y="736"/>
                </a:cubicBezTo>
                <a:cubicBezTo>
                  <a:pt x="5072" y="648"/>
                  <a:pt x="5352" y="577"/>
                  <a:pt x="5634" y="525"/>
                </a:cubicBezTo>
                <a:cubicBezTo>
                  <a:pt x="5746" y="504"/>
                  <a:pt x="5820" y="396"/>
                  <a:pt x="5799" y="284"/>
                </a:cubicBezTo>
                <a:cubicBezTo>
                  <a:pt x="5780" y="184"/>
                  <a:pt x="5693" y="114"/>
                  <a:pt x="5596" y="114"/>
                </a:cubicBezTo>
                <a:close/>
                <a:moveTo>
                  <a:pt x="8241" y="162"/>
                </a:moveTo>
                <a:cubicBezTo>
                  <a:pt x="8147" y="162"/>
                  <a:pt x="8062" y="227"/>
                  <a:pt x="8039" y="323"/>
                </a:cubicBezTo>
                <a:cubicBezTo>
                  <a:pt x="8014" y="435"/>
                  <a:pt x="8083" y="545"/>
                  <a:pt x="8195" y="571"/>
                </a:cubicBezTo>
                <a:cubicBezTo>
                  <a:pt x="8469" y="635"/>
                  <a:pt x="8746" y="718"/>
                  <a:pt x="9017" y="819"/>
                </a:cubicBezTo>
                <a:cubicBezTo>
                  <a:pt x="9040" y="828"/>
                  <a:pt x="9065" y="834"/>
                  <a:pt x="9090" y="834"/>
                </a:cubicBezTo>
                <a:cubicBezTo>
                  <a:pt x="9173" y="834"/>
                  <a:pt x="9251" y="782"/>
                  <a:pt x="9283" y="699"/>
                </a:cubicBezTo>
                <a:cubicBezTo>
                  <a:pt x="9323" y="593"/>
                  <a:pt x="9269" y="474"/>
                  <a:pt x="9162" y="433"/>
                </a:cubicBezTo>
                <a:cubicBezTo>
                  <a:pt x="8875" y="325"/>
                  <a:pt x="8581" y="236"/>
                  <a:pt x="8287" y="167"/>
                </a:cubicBezTo>
                <a:cubicBezTo>
                  <a:pt x="8271" y="164"/>
                  <a:pt x="8256" y="162"/>
                  <a:pt x="8241" y="162"/>
                </a:cubicBezTo>
                <a:close/>
                <a:moveTo>
                  <a:pt x="3910" y="660"/>
                </a:moveTo>
                <a:cubicBezTo>
                  <a:pt x="3881" y="660"/>
                  <a:pt x="3851" y="666"/>
                  <a:pt x="3823" y="679"/>
                </a:cubicBezTo>
                <a:cubicBezTo>
                  <a:pt x="3546" y="811"/>
                  <a:pt x="3277" y="959"/>
                  <a:pt x="3022" y="1122"/>
                </a:cubicBezTo>
                <a:cubicBezTo>
                  <a:pt x="2926" y="1184"/>
                  <a:pt x="2898" y="1312"/>
                  <a:pt x="2960" y="1408"/>
                </a:cubicBezTo>
                <a:cubicBezTo>
                  <a:pt x="3001" y="1470"/>
                  <a:pt x="3066" y="1503"/>
                  <a:pt x="3135" y="1503"/>
                </a:cubicBezTo>
                <a:cubicBezTo>
                  <a:pt x="3173" y="1503"/>
                  <a:pt x="3212" y="1493"/>
                  <a:pt x="3245" y="1470"/>
                </a:cubicBezTo>
                <a:cubicBezTo>
                  <a:pt x="3486" y="1316"/>
                  <a:pt x="3740" y="1176"/>
                  <a:pt x="3998" y="1053"/>
                </a:cubicBezTo>
                <a:cubicBezTo>
                  <a:pt x="4103" y="1006"/>
                  <a:pt x="4147" y="881"/>
                  <a:pt x="4098" y="779"/>
                </a:cubicBezTo>
                <a:cubicBezTo>
                  <a:pt x="4063" y="704"/>
                  <a:pt x="3988" y="660"/>
                  <a:pt x="3910" y="660"/>
                </a:cubicBezTo>
                <a:close/>
                <a:moveTo>
                  <a:pt x="9899" y="785"/>
                </a:moveTo>
                <a:cubicBezTo>
                  <a:pt x="9824" y="785"/>
                  <a:pt x="9752" y="825"/>
                  <a:pt x="9715" y="896"/>
                </a:cubicBezTo>
                <a:cubicBezTo>
                  <a:pt x="9662" y="997"/>
                  <a:pt x="9701" y="1121"/>
                  <a:pt x="9802" y="1174"/>
                </a:cubicBezTo>
                <a:cubicBezTo>
                  <a:pt x="10052" y="1307"/>
                  <a:pt x="10300" y="1457"/>
                  <a:pt x="10539" y="1622"/>
                </a:cubicBezTo>
                <a:cubicBezTo>
                  <a:pt x="10575" y="1647"/>
                  <a:pt x="10615" y="1658"/>
                  <a:pt x="10656" y="1658"/>
                </a:cubicBezTo>
                <a:cubicBezTo>
                  <a:pt x="10722" y="1658"/>
                  <a:pt x="10787" y="1628"/>
                  <a:pt x="10826" y="1569"/>
                </a:cubicBezTo>
                <a:cubicBezTo>
                  <a:pt x="10892" y="1475"/>
                  <a:pt x="10867" y="1346"/>
                  <a:pt x="10773" y="1282"/>
                </a:cubicBezTo>
                <a:cubicBezTo>
                  <a:pt x="10521" y="1107"/>
                  <a:pt x="10259" y="949"/>
                  <a:pt x="9995" y="809"/>
                </a:cubicBezTo>
                <a:cubicBezTo>
                  <a:pt x="9964" y="793"/>
                  <a:pt x="9932" y="785"/>
                  <a:pt x="9899" y="785"/>
                </a:cubicBezTo>
                <a:close/>
                <a:moveTo>
                  <a:pt x="2421" y="1617"/>
                </a:moveTo>
                <a:cubicBezTo>
                  <a:pt x="2374" y="1617"/>
                  <a:pt x="2326" y="1633"/>
                  <a:pt x="2287" y="1667"/>
                </a:cubicBezTo>
                <a:cubicBezTo>
                  <a:pt x="2054" y="1863"/>
                  <a:pt x="1833" y="2076"/>
                  <a:pt x="1629" y="2299"/>
                </a:cubicBezTo>
                <a:cubicBezTo>
                  <a:pt x="1551" y="2384"/>
                  <a:pt x="1556" y="2515"/>
                  <a:pt x="1641" y="2592"/>
                </a:cubicBezTo>
                <a:cubicBezTo>
                  <a:pt x="1680" y="2629"/>
                  <a:pt x="1732" y="2646"/>
                  <a:pt x="1781" y="2646"/>
                </a:cubicBezTo>
                <a:cubicBezTo>
                  <a:pt x="1836" y="2646"/>
                  <a:pt x="1893" y="2623"/>
                  <a:pt x="1934" y="2579"/>
                </a:cubicBezTo>
                <a:cubicBezTo>
                  <a:pt x="2127" y="2368"/>
                  <a:pt x="2336" y="2168"/>
                  <a:pt x="2554" y="1982"/>
                </a:cubicBezTo>
                <a:cubicBezTo>
                  <a:pt x="2641" y="1908"/>
                  <a:pt x="2653" y="1778"/>
                  <a:pt x="2579" y="1691"/>
                </a:cubicBezTo>
                <a:cubicBezTo>
                  <a:pt x="2538" y="1642"/>
                  <a:pt x="2480" y="1617"/>
                  <a:pt x="2421" y="1617"/>
                </a:cubicBezTo>
                <a:close/>
                <a:moveTo>
                  <a:pt x="11359" y="1786"/>
                </a:moveTo>
                <a:cubicBezTo>
                  <a:pt x="11301" y="1786"/>
                  <a:pt x="11243" y="1810"/>
                  <a:pt x="11202" y="1858"/>
                </a:cubicBezTo>
                <a:cubicBezTo>
                  <a:pt x="11129" y="1945"/>
                  <a:pt x="11138" y="2076"/>
                  <a:pt x="11225" y="2150"/>
                </a:cubicBezTo>
                <a:cubicBezTo>
                  <a:pt x="11441" y="2335"/>
                  <a:pt x="11654" y="2535"/>
                  <a:pt x="11854" y="2746"/>
                </a:cubicBezTo>
                <a:cubicBezTo>
                  <a:pt x="11895" y="2788"/>
                  <a:pt x="11950" y="2810"/>
                  <a:pt x="12005" y="2810"/>
                </a:cubicBezTo>
                <a:cubicBezTo>
                  <a:pt x="12056" y="2810"/>
                  <a:pt x="12107" y="2790"/>
                  <a:pt x="12146" y="2753"/>
                </a:cubicBezTo>
                <a:cubicBezTo>
                  <a:pt x="12230" y="2673"/>
                  <a:pt x="12231" y="2542"/>
                  <a:pt x="12154" y="2460"/>
                </a:cubicBezTo>
                <a:cubicBezTo>
                  <a:pt x="11943" y="2239"/>
                  <a:pt x="11721" y="2030"/>
                  <a:pt x="11494" y="1835"/>
                </a:cubicBezTo>
                <a:cubicBezTo>
                  <a:pt x="11455" y="1802"/>
                  <a:pt x="11407" y="1786"/>
                  <a:pt x="11359" y="1786"/>
                </a:cubicBezTo>
                <a:close/>
                <a:moveTo>
                  <a:pt x="23069" y="3254"/>
                </a:moveTo>
                <a:cubicBezTo>
                  <a:pt x="22994" y="3254"/>
                  <a:pt x="22918" y="3255"/>
                  <a:pt x="22843" y="3256"/>
                </a:cubicBezTo>
                <a:cubicBezTo>
                  <a:pt x="22729" y="3258"/>
                  <a:pt x="22637" y="3352"/>
                  <a:pt x="22641" y="3467"/>
                </a:cubicBezTo>
                <a:cubicBezTo>
                  <a:pt x="22643" y="3579"/>
                  <a:pt x="22735" y="3669"/>
                  <a:pt x="22847" y="3669"/>
                </a:cubicBezTo>
                <a:cubicBezTo>
                  <a:pt x="22848" y="3669"/>
                  <a:pt x="22849" y="3669"/>
                  <a:pt x="22850" y="3669"/>
                </a:cubicBezTo>
                <a:cubicBezTo>
                  <a:pt x="22923" y="3668"/>
                  <a:pt x="22996" y="3667"/>
                  <a:pt x="23069" y="3667"/>
                </a:cubicBezTo>
                <a:cubicBezTo>
                  <a:pt x="23288" y="3667"/>
                  <a:pt x="23507" y="3673"/>
                  <a:pt x="23724" y="3685"/>
                </a:cubicBezTo>
                <a:lnTo>
                  <a:pt x="23734" y="3685"/>
                </a:lnTo>
                <a:cubicBezTo>
                  <a:pt x="23844" y="3685"/>
                  <a:pt x="23934" y="3600"/>
                  <a:pt x="23941" y="3488"/>
                </a:cubicBezTo>
                <a:cubicBezTo>
                  <a:pt x="23947" y="3375"/>
                  <a:pt x="23860" y="3277"/>
                  <a:pt x="23745" y="3272"/>
                </a:cubicBezTo>
                <a:cubicBezTo>
                  <a:pt x="23521" y="3260"/>
                  <a:pt x="23295" y="3254"/>
                  <a:pt x="23069" y="3254"/>
                </a:cubicBezTo>
                <a:close/>
                <a:moveTo>
                  <a:pt x="21962" y="3303"/>
                </a:moveTo>
                <a:cubicBezTo>
                  <a:pt x="21955" y="3303"/>
                  <a:pt x="21949" y="3303"/>
                  <a:pt x="21943" y="3304"/>
                </a:cubicBezTo>
                <a:cubicBezTo>
                  <a:pt x="21643" y="3331"/>
                  <a:pt x="21342" y="3369"/>
                  <a:pt x="21046" y="3416"/>
                </a:cubicBezTo>
                <a:cubicBezTo>
                  <a:pt x="20934" y="3435"/>
                  <a:pt x="20856" y="3541"/>
                  <a:pt x="20876" y="3653"/>
                </a:cubicBezTo>
                <a:cubicBezTo>
                  <a:pt x="20892" y="3756"/>
                  <a:pt x="20979" y="3827"/>
                  <a:pt x="21080" y="3827"/>
                </a:cubicBezTo>
                <a:cubicBezTo>
                  <a:pt x="21090" y="3827"/>
                  <a:pt x="21101" y="3827"/>
                  <a:pt x="21111" y="3825"/>
                </a:cubicBezTo>
                <a:cubicBezTo>
                  <a:pt x="21399" y="3779"/>
                  <a:pt x="21689" y="3742"/>
                  <a:pt x="21978" y="3717"/>
                </a:cubicBezTo>
                <a:cubicBezTo>
                  <a:pt x="22093" y="3706"/>
                  <a:pt x="22176" y="3605"/>
                  <a:pt x="22166" y="3492"/>
                </a:cubicBezTo>
                <a:cubicBezTo>
                  <a:pt x="22156" y="3385"/>
                  <a:pt x="22067" y="3303"/>
                  <a:pt x="21962" y="3303"/>
                </a:cubicBezTo>
                <a:close/>
                <a:moveTo>
                  <a:pt x="1225" y="2925"/>
                </a:moveTo>
                <a:cubicBezTo>
                  <a:pt x="1160" y="2925"/>
                  <a:pt x="1095" y="2956"/>
                  <a:pt x="1055" y="3013"/>
                </a:cubicBezTo>
                <a:cubicBezTo>
                  <a:pt x="878" y="3267"/>
                  <a:pt x="720" y="3531"/>
                  <a:pt x="585" y="3798"/>
                </a:cubicBezTo>
                <a:cubicBezTo>
                  <a:pt x="534" y="3901"/>
                  <a:pt x="575" y="4025"/>
                  <a:pt x="676" y="4077"/>
                </a:cubicBezTo>
                <a:cubicBezTo>
                  <a:pt x="706" y="4093"/>
                  <a:pt x="738" y="4100"/>
                  <a:pt x="770" y="4100"/>
                </a:cubicBezTo>
                <a:cubicBezTo>
                  <a:pt x="844" y="4100"/>
                  <a:pt x="917" y="4057"/>
                  <a:pt x="954" y="3984"/>
                </a:cubicBezTo>
                <a:cubicBezTo>
                  <a:pt x="1080" y="3735"/>
                  <a:pt x="1229" y="3488"/>
                  <a:pt x="1395" y="3249"/>
                </a:cubicBezTo>
                <a:cubicBezTo>
                  <a:pt x="1461" y="3157"/>
                  <a:pt x="1438" y="3027"/>
                  <a:pt x="1344" y="2962"/>
                </a:cubicBezTo>
                <a:cubicBezTo>
                  <a:pt x="1308" y="2937"/>
                  <a:pt x="1266" y="2925"/>
                  <a:pt x="1225" y="2925"/>
                </a:cubicBezTo>
                <a:close/>
                <a:moveTo>
                  <a:pt x="12588" y="3065"/>
                </a:moveTo>
                <a:cubicBezTo>
                  <a:pt x="12542" y="3065"/>
                  <a:pt x="12497" y="3080"/>
                  <a:pt x="12458" y="3111"/>
                </a:cubicBezTo>
                <a:cubicBezTo>
                  <a:pt x="12370" y="3182"/>
                  <a:pt x="12356" y="3311"/>
                  <a:pt x="12426" y="3400"/>
                </a:cubicBezTo>
                <a:cubicBezTo>
                  <a:pt x="12604" y="3625"/>
                  <a:pt x="12776" y="3862"/>
                  <a:pt x="12937" y="4105"/>
                </a:cubicBezTo>
                <a:cubicBezTo>
                  <a:pt x="12976" y="4165"/>
                  <a:pt x="13041" y="4197"/>
                  <a:pt x="13109" y="4197"/>
                </a:cubicBezTo>
                <a:cubicBezTo>
                  <a:pt x="13148" y="4197"/>
                  <a:pt x="13188" y="4186"/>
                  <a:pt x="13224" y="4163"/>
                </a:cubicBezTo>
                <a:cubicBezTo>
                  <a:pt x="13318" y="4100"/>
                  <a:pt x="13344" y="3972"/>
                  <a:pt x="13281" y="3876"/>
                </a:cubicBezTo>
                <a:cubicBezTo>
                  <a:pt x="13114" y="3623"/>
                  <a:pt x="12935" y="3377"/>
                  <a:pt x="12749" y="3143"/>
                </a:cubicBezTo>
                <a:cubicBezTo>
                  <a:pt x="12708" y="3092"/>
                  <a:pt x="12648" y="3065"/>
                  <a:pt x="12588" y="3065"/>
                </a:cubicBezTo>
                <a:close/>
                <a:moveTo>
                  <a:pt x="20208" y="3586"/>
                </a:moveTo>
                <a:cubicBezTo>
                  <a:pt x="20192" y="3586"/>
                  <a:pt x="20177" y="3588"/>
                  <a:pt x="20162" y="3591"/>
                </a:cubicBezTo>
                <a:cubicBezTo>
                  <a:pt x="19869" y="3660"/>
                  <a:pt x="19575" y="3740"/>
                  <a:pt x="19290" y="3828"/>
                </a:cubicBezTo>
                <a:cubicBezTo>
                  <a:pt x="19182" y="3864"/>
                  <a:pt x="19120" y="3979"/>
                  <a:pt x="19155" y="4089"/>
                </a:cubicBezTo>
                <a:cubicBezTo>
                  <a:pt x="19182" y="4178"/>
                  <a:pt x="19263" y="4234"/>
                  <a:pt x="19352" y="4234"/>
                </a:cubicBezTo>
                <a:cubicBezTo>
                  <a:pt x="19373" y="4234"/>
                  <a:pt x="19393" y="4231"/>
                  <a:pt x="19414" y="4224"/>
                </a:cubicBezTo>
                <a:cubicBezTo>
                  <a:pt x="19690" y="4139"/>
                  <a:pt x="19974" y="4061"/>
                  <a:pt x="20256" y="3993"/>
                </a:cubicBezTo>
                <a:cubicBezTo>
                  <a:pt x="20367" y="3968"/>
                  <a:pt x="20436" y="3857"/>
                  <a:pt x="20410" y="3745"/>
                </a:cubicBezTo>
                <a:cubicBezTo>
                  <a:pt x="20387" y="3649"/>
                  <a:pt x="20301" y="3586"/>
                  <a:pt x="20208" y="3586"/>
                </a:cubicBezTo>
                <a:close/>
                <a:moveTo>
                  <a:pt x="18515" y="4115"/>
                </a:moveTo>
                <a:cubicBezTo>
                  <a:pt x="18490" y="4115"/>
                  <a:pt x="18464" y="4120"/>
                  <a:pt x="18439" y="4130"/>
                </a:cubicBezTo>
                <a:cubicBezTo>
                  <a:pt x="18297" y="4185"/>
                  <a:pt x="18154" y="4245"/>
                  <a:pt x="18016" y="4305"/>
                </a:cubicBezTo>
                <a:cubicBezTo>
                  <a:pt x="17881" y="4364"/>
                  <a:pt x="17746" y="4426"/>
                  <a:pt x="17612" y="4489"/>
                </a:cubicBezTo>
                <a:cubicBezTo>
                  <a:pt x="17509" y="4539"/>
                  <a:pt x="17464" y="4663"/>
                  <a:pt x="17514" y="4766"/>
                </a:cubicBezTo>
                <a:cubicBezTo>
                  <a:pt x="17550" y="4840"/>
                  <a:pt x="17624" y="4883"/>
                  <a:pt x="17700" y="4883"/>
                </a:cubicBezTo>
                <a:cubicBezTo>
                  <a:pt x="17730" y="4883"/>
                  <a:pt x="17760" y="4876"/>
                  <a:pt x="17791" y="4863"/>
                </a:cubicBezTo>
                <a:cubicBezTo>
                  <a:pt x="17920" y="4801"/>
                  <a:pt x="18051" y="4741"/>
                  <a:pt x="18180" y="4684"/>
                </a:cubicBezTo>
                <a:cubicBezTo>
                  <a:pt x="18315" y="4626"/>
                  <a:pt x="18453" y="4567"/>
                  <a:pt x="18590" y="4514"/>
                </a:cubicBezTo>
                <a:cubicBezTo>
                  <a:pt x="18696" y="4472"/>
                  <a:pt x="18749" y="4353"/>
                  <a:pt x="18707" y="4247"/>
                </a:cubicBezTo>
                <a:cubicBezTo>
                  <a:pt x="18674" y="4165"/>
                  <a:pt x="18597" y="4115"/>
                  <a:pt x="18515" y="4115"/>
                </a:cubicBezTo>
                <a:close/>
                <a:moveTo>
                  <a:pt x="16912" y="4877"/>
                </a:moveTo>
                <a:cubicBezTo>
                  <a:pt x="16878" y="4877"/>
                  <a:pt x="16844" y="4885"/>
                  <a:pt x="16812" y="4902"/>
                </a:cubicBezTo>
                <a:cubicBezTo>
                  <a:pt x="16562" y="5041"/>
                  <a:pt x="16302" y="5193"/>
                  <a:pt x="16038" y="5358"/>
                </a:cubicBezTo>
                <a:cubicBezTo>
                  <a:pt x="15940" y="5416"/>
                  <a:pt x="15910" y="5544"/>
                  <a:pt x="15971" y="5641"/>
                </a:cubicBezTo>
                <a:cubicBezTo>
                  <a:pt x="16010" y="5705"/>
                  <a:pt x="16077" y="5741"/>
                  <a:pt x="16146" y="5741"/>
                </a:cubicBezTo>
                <a:cubicBezTo>
                  <a:pt x="16183" y="5741"/>
                  <a:pt x="16220" y="5730"/>
                  <a:pt x="16254" y="5709"/>
                </a:cubicBezTo>
                <a:cubicBezTo>
                  <a:pt x="16513" y="5549"/>
                  <a:pt x="16768" y="5400"/>
                  <a:pt x="17013" y="5264"/>
                </a:cubicBezTo>
                <a:cubicBezTo>
                  <a:pt x="17112" y="5209"/>
                  <a:pt x="17147" y="5083"/>
                  <a:pt x="17092" y="4984"/>
                </a:cubicBezTo>
                <a:cubicBezTo>
                  <a:pt x="17055" y="4915"/>
                  <a:pt x="16984" y="4877"/>
                  <a:pt x="16912" y="4877"/>
                </a:cubicBezTo>
                <a:close/>
                <a:moveTo>
                  <a:pt x="13566" y="4544"/>
                </a:moveTo>
                <a:cubicBezTo>
                  <a:pt x="13533" y="4544"/>
                  <a:pt x="13500" y="4552"/>
                  <a:pt x="13468" y="4569"/>
                </a:cubicBezTo>
                <a:cubicBezTo>
                  <a:pt x="13367" y="4622"/>
                  <a:pt x="13330" y="4748"/>
                  <a:pt x="13383" y="4849"/>
                </a:cubicBezTo>
                <a:cubicBezTo>
                  <a:pt x="13516" y="5097"/>
                  <a:pt x="13637" y="5361"/>
                  <a:pt x="13740" y="5632"/>
                </a:cubicBezTo>
                <a:cubicBezTo>
                  <a:pt x="13771" y="5716"/>
                  <a:pt x="13849" y="5765"/>
                  <a:pt x="13933" y="5765"/>
                </a:cubicBezTo>
                <a:cubicBezTo>
                  <a:pt x="13958" y="5765"/>
                  <a:pt x="13982" y="5762"/>
                  <a:pt x="14007" y="5753"/>
                </a:cubicBezTo>
                <a:cubicBezTo>
                  <a:pt x="14113" y="5712"/>
                  <a:pt x="14167" y="5592"/>
                  <a:pt x="14126" y="5485"/>
                </a:cubicBezTo>
                <a:cubicBezTo>
                  <a:pt x="14016" y="5198"/>
                  <a:pt x="13890" y="4918"/>
                  <a:pt x="13748" y="4654"/>
                </a:cubicBezTo>
                <a:cubicBezTo>
                  <a:pt x="13712" y="4584"/>
                  <a:pt x="13640" y="4544"/>
                  <a:pt x="13566" y="4544"/>
                </a:cubicBezTo>
                <a:close/>
                <a:moveTo>
                  <a:pt x="434" y="4507"/>
                </a:moveTo>
                <a:cubicBezTo>
                  <a:pt x="346" y="4507"/>
                  <a:pt x="264" y="4563"/>
                  <a:pt x="236" y="4651"/>
                </a:cubicBezTo>
                <a:cubicBezTo>
                  <a:pt x="142" y="4948"/>
                  <a:pt x="75" y="5251"/>
                  <a:pt x="36" y="5553"/>
                </a:cubicBezTo>
                <a:cubicBezTo>
                  <a:pt x="22" y="5666"/>
                  <a:pt x="102" y="5769"/>
                  <a:pt x="215" y="5783"/>
                </a:cubicBezTo>
                <a:cubicBezTo>
                  <a:pt x="224" y="5785"/>
                  <a:pt x="233" y="5785"/>
                  <a:pt x="242" y="5785"/>
                </a:cubicBezTo>
                <a:cubicBezTo>
                  <a:pt x="344" y="5785"/>
                  <a:pt x="433" y="5709"/>
                  <a:pt x="447" y="5604"/>
                </a:cubicBezTo>
                <a:cubicBezTo>
                  <a:pt x="483" y="5329"/>
                  <a:pt x="543" y="5049"/>
                  <a:pt x="630" y="4775"/>
                </a:cubicBezTo>
                <a:cubicBezTo>
                  <a:pt x="665" y="4667"/>
                  <a:pt x="605" y="4550"/>
                  <a:pt x="495" y="4516"/>
                </a:cubicBezTo>
                <a:cubicBezTo>
                  <a:pt x="475" y="4510"/>
                  <a:pt x="454" y="4507"/>
                  <a:pt x="434" y="4507"/>
                </a:cubicBezTo>
                <a:close/>
                <a:moveTo>
                  <a:pt x="15399" y="5807"/>
                </a:moveTo>
                <a:cubicBezTo>
                  <a:pt x="15359" y="5807"/>
                  <a:pt x="15320" y="5818"/>
                  <a:pt x="15285" y="5842"/>
                </a:cubicBezTo>
                <a:cubicBezTo>
                  <a:pt x="15058" y="5992"/>
                  <a:pt x="14817" y="6159"/>
                  <a:pt x="14548" y="6347"/>
                </a:cubicBezTo>
                <a:cubicBezTo>
                  <a:pt x="14454" y="6412"/>
                  <a:pt x="14432" y="6540"/>
                  <a:pt x="14498" y="6634"/>
                </a:cubicBezTo>
                <a:cubicBezTo>
                  <a:pt x="14537" y="6692"/>
                  <a:pt x="14603" y="6722"/>
                  <a:pt x="14666" y="6722"/>
                </a:cubicBezTo>
                <a:cubicBezTo>
                  <a:pt x="14707" y="6722"/>
                  <a:pt x="14750" y="6710"/>
                  <a:pt x="14785" y="6685"/>
                </a:cubicBezTo>
                <a:cubicBezTo>
                  <a:pt x="15051" y="6499"/>
                  <a:pt x="15290" y="6336"/>
                  <a:pt x="15513" y="6185"/>
                </a:cubicBezTo>
                <a:cubicBezTo>
                  <a:pt x="15609" y="6122"/>
                  <a:pt x="15634" y="5994"/>
                  <a:pt x="15572" y="5898"/>
                </a:cubicBezTo>
                <a:cubicBezTo>
                  <a:pt x="15532" y="5839"/>
                  <a:pt x="15466" y="5807"/>
                  <a:pt x="15399" y="5807"/>
                </a:cubicBezTo>
                <a:close/>
                <a:moveTo>
                  <a:pt x="214" y="6258"/>
                </a:moveTo>
                <a:cubicBezTo>
                  <a:pt x="209" y="6258"/>
                  <a:pt x="205" y="6258"/>
                  <a:pt x="201" y="6258"/>
                </a:cubicBezTo>
                <a:cubicBezTo>
                  <a:pt x="87" y="6267"/>
                  <a:pt x="1" y="6364"/>
                  <a:pt x="8" y="6480"/>
                </a:cubicBezTo>
                <a:cubicBezTo>
                  <a:pt x="11" y="6513"/>
                  <a:pt x="13" y="6547"/>
                  <a:pt x="16" y="6582"/>
                </a:cubicBezTo>
                <a:cubicBezTo>
                  <a:pt x="41" y="6857"/>
                  <a:pt x="94" y="7132"/>
                  <a:pt x="178" y="7397"/>
                </a:cubicBezTo>
                <a:cubicBezTo>
                  <a:pt x="204" y="7486"/>
                  <a:pt x="286" y="7543"/>
                  <a:pt x="374" y="7543"/>
                </a:cubicBezTo>
                <a:cubicBezTo>
                  <a:pt x="394" y="7543"/>
                  <a:pt x="415" y="7539"/>
                  <a:pt x="435" y="7534"/>
                </a:cubicBezTo>
                <a:cubicBezTo>
                  <a:pt x="545" y="7500"/>
                  <a:pt x="607" y="7383"/>
                  <a:pt x="573" y="7275"/>
                </a:cubicBezTo>
                <a:cubicBezTo>
                  <a:pt x="498" y="7036"/>
                  <a:pt x="451" y="6791"/>
                  <a:pt x="428" y="6545"/>
                </a:cubicBezTo>
                <a:cubicBezTo>
                  <a:pt x="426" y="6513"/>
                  <a:pt x="422" y="6483"/>
                  <a:pt x="420" y="6451"/>
                </a:cubicBezTo>
                <a:cubicBezTo>
                  <a:pt x="414" y="6342"/>
                  <a:pt x="322" y="6258"/>
                  <a:pt x="214" y="6258"/>
                </a:cubicBezTo>
                <a:close/>
                <a:moveTo>
                  <a:pt x="14200" y="6198"/>
                </a:moveTo>
                <a:cubicBezTo>
                  <a:pt x="14183" y="6198"/>
                  <a:pt x="14166" y="6200"/>
                  <a:pt x="14149" y="6205"/>
                </a:cubicBezTo>
                <a:cubicBezTo>
                  <a:pt x="14039" y="6233"/>
                  <a:pt x="13972" y="6347"/>
                  <a:pt x="14000" y="6456"/>
                </a:cubicBezTo>
                <a:cubicBezTo>
                  <a:pt x="14037" y="6600"/>
                  <a:pt x="14071" y="6747"/>
                  <a:pt x="14099" y="6894"/>
                </a:cubicBezTo>
                <a:cubicBezTo>
                  <a:pt x="14059" y="6847"/>
                  <a:pt x="14000" y="6823"/>
                  <a:pt x="13942" y="6823"/>
                </a:cubicBezTo>
                <a:cubicBezTo>
                  <a:pt x="13900" y="6823"/>
                  <a:pt x="13859" y="6835"/>
                  <a:pt x="13823" y="6861"/>
                </a:cubicBezTo>
                <a:lnTo>
                  <a:pt x="13552" y="7055"/>
                </a:lnTo>
                <a:cubicBezTo>
                  <a:pt x="13401" y="7164"/>
                  <a:pt x="13250" y="7272"/>
                  <a:pt x="13100" y="7378"/>
                </a:cubicBezTo>
                <a:cubicBezTo>
                  <a:pt x="13008" y="7445"/>
                  <a:pt x="12986" y="7573"/>
                  <a:pt x="13052" y="7667"/>
                </a:cubicBezTo>
                <a:cubicBezTo>
                  <a:pt x="13093" y="7724"/>
                  <a:pt x="13157" y="7754"/>
                  <a:pt x="13220" y="7754"/>
                </a:cubicBezTo>
                <a:cubicBezTo>
                  <a:pt x="13263" y="7754"/>
                  <a:pt x="13304" y="7741"/>
                  <a:pt x="13341" y="7715"/>
                </a:cubicBezTo>
                <a:cubicBezTo>
                  <a:pt x="13491" y="7607"/>
                  <a:pt x="13642" y="7498"/>
                  <a:pt x="13793" y="7390"/>
                </a:cubicBezTo>
                <a:lnTo>
                  <a:pt x="14062" y="7197"/>
                </a:lnTo>
                <a:cubicBezTo>
                  <a:pt x="14097" y="7172"/>
                  <a:pt x="14124" y="7137"/>
                  <a:pt x="14136" y="7100"/>
                </a:cubicBezTo>
                <a:cubicBezTo>
                  <a:pt x="14149" y="7167"/>
                  <a:pt x="14160" y="7236"/>
                  <a:pt x="14170" y="7305"/>
                </a:cubicBezTo>
                <a:cubicBezTo>
                  <a:pt x="14185" y="7409"/>
                  <a:pt x="14273" y="7483"/>
                  <a:pt x="14375" y="7483"/>
                </a:cubicBezTo>
                <a:cubicBezTo>
                  <a:pt x="14384" y="7483"/>
                  <a:pt x="14394" y="7482"/>
                  <a:pt x="14404" y="7481"/>
                </a:cubicBezTo>
                <a:cubicBezTo>
                  <a:pt x="14517" y="7463"/>
                  <a:pt x="14595" y="7358"/>
                  <a:pt x="14580" y="7245"/>
                </a:cubicBezTo>
                <a:cubicBezTo>
                  <a:pt x="14535" y="6944"/>
                  <a:pt x="14475" y="6643"/>
                  <a:pt x="14401" y="6354"/>
                </a:cubicBezTo>
                <a:cubicBezTo>
                  <a:pt x="14377" y="6261"/>
                  <a:pt x="14293" y="6198"/>
                  <a:pt x="14200" y="6198"/>
                </a:cubicBezTo>
                <a:close/>
                <a:moveTo>
                  <a:pt x="12494" y="7851"/>
                </a:moveTo>
                <a:cubicBezTo>
                  <a:pt x="12454" y="7851"/>
                  <a:pt x="12413" y="7863"/>
                  <a:pt x="12377" y="7888"/>
                </a:cubicBezTo>
                <a:cubicBezTo>
                  <a:pt x="12208" y="8005"/>
                  <a:pt x="12054" y="8112"/>
                  <a:pt x="11902" y="8213"/>
                </a:cubicBezTo>
                <a:cubicBezTo>
                  <a:pt x="11817" y="8269"/>
                  <a:pt x="11732" y="8326"/>
                  <a:pt x="11647" y="8383"/>
                </a:cubicBezTo>
                <a:cubicBezTo>
                  <a:pt x="11551" y="8445"/>
                  <a:pt x="11524" y="8572"/>
                  <a:pt x="11586" y="8668"/>
                </a:cubicBezTo>
                <a:cubicBezTo>
                  <a:pt x="11625" y="8730"/>
                  <a:pt x="11693" y="8762"/>
                  <a:pt x="11760" y="8762"/>
                </a:cubicBezTo>
                <a:cubicBezTo>
                  <a:pt x="11799" y="8762"/>
                  <a:pt x="11838" y="8751"/>
                  <a:pt x="11872" y="8728"/>
                </a:cubicBezTo>
                <a:cubicBezTo>
                  <a:pt x="11960" y="8672"/>
                  <a:pt x="12047" y="8613"/>
                  <a:pt x="12132" y="8556"/>
                </a:cubicBezTo>
                <a:cubicBezTo>
                  <a:pt x="12286" y="8454"/>
                  <a:pt x="12442" y="8346"/>
                  <a:pt x="12612" y="8229"/>
                </a:cubicBezTo>
                <a:cubicBezTo>
                  <a:pt x="12706" y="8163"/>
                  <a:pt x="12729" y="8034"/>
                  <a:pt x="12664" y="7940"/>
                </a:cubicBezTo>
                <a:cubicBezTo>
                  <a:pt x="12624" y="7883"/>
                  <a:pt x="12560" y="7851"/>
                  <a:pt x="12494" y="7851"/>
                </a:cubicBezTo>
                <a:close/>
                <a:moveTo>
                  <a:pt x="729" y="7941"/>
                </a:moveTo>
                <a:cubicBezTo>
                  <a:pt x="694" y="7941"/>
                  <a:pt x="659" y="7949"/>
                  <a:pt x="626" y="7968"/>
                </a:cubicBezTo>
                <a:cubicBezTo>
                  <a:pt x="527" y="8025"/>
                  <a:pt x="493" y="8151"/>
                  <a:pt x="550" y="8250"/>
                </a:cubicBezTo>
                <a:cubicBezTo>
                  <a:pt x="700" y="8512"/>
                  <a:pt x="881" y="8767"/>
                  <a:pt x="1089" y="9005"/>
                </a:cubicBezTo>
                <a:cubicBezTo>
                  <a:pt x="1129" y="9051"/>
                  <a:pt x="1188" y="9076"/>
                  <a:pt x="1245" y="9076"/>
                </a:cubicBezTo>
                <a:cubicBezTo>
                  <a:pt x="1292" y="9076"/>
                  <a:pt x="1342" y="9058"/>
                  <a:pt x="1381" y="9024"/>
                </a:cubicBezTo>
                <a:cubicBezTo>
                  <a:pt x="1466" y="8948"/>
                  <a:pt x="1475" y="8819"/>
                  <a:pt x="1400" y="8732"/>
                </a:cubicBezTo>
                <a:cubicBezTo>
                  <a:pt x="1211" y="8516"/>
                  <a:pt x="1046" y="8284"/>
                  <a:pt x="908" y="8044"/>
                </a:cubicBezTo>
                <a:cubicBezTo>
                  <a:pt x="870" y="7978"/>
                  <a:pt x="801" y="7941"/>
                  <a:pt x="729" y="7941"/>
                </a:cubicBezTo>
                <a:close/>
                <a:moveTo>
                  <a:pt x="14457" y="7952"/>
                </a:moveTo>
                <a:cubicBezTo>
                  <a:pt x="14455" y="7952"/>
                  <a:pt x="14452" y="7952"/>
                  <a:pt x="14450" y="7952"/>
                </a:cubicBezTo>
                <a:cubicBezTo>
                  <a:pt x="14335" y="7959"/>
                  <a:pt x="14246" y="8055"/>
                  <a:pt x="14253" y="8170"/>
                </a:cubicBezTo>
                <a:cubicBezTo>
                  <a:pt x="14259" y="8291"/>
                  <a:pt x="14262" y="8413"/>
                  <a:pt x="14262" y="8535"/>
                </a:cubicBezTo>
                <a:cubicBezTo>
                  <a:pt x="14262" y="8562"/>
                  <a:pt x="14264" y="8588"/>
                  <a:pt x="14264" y="8615"/>
                </a:cubicBezTo>
                <a:cubicBezTo>
                  <a:pt x="14264" y="8755"/>
                  <a:pt x="14261" y="8897"/>
                  <a:pt x="14253" y="9038"/>
                </a:cubicBezTo>
                <a:cubicBezTo>
                  <a:pt x="14248" y="9152"/>
                  <a:pt x="14337" y="9249"/>
                  <a:pt x="14450" y="9255"/>
                </a:cubicBezTo>
                <a:lnTo>
                  <a:pt x="14461" y="9255"/>
                </a:lnTo>
                <a:cubicBezTo>
                  <a:pt x="14571" y="9255"/>
                  <a:pt x="14661" y="9168"/>
                  <a:pt x="14666" y="9056"/>
                </a:cubicBezTo>
                <a:cubicBezTo>
                  <a:pt x="14673" y="8909"/>
                  <a:pt x="14677" y="8760"/>
                  <a:pt x="14677" y="8615"/>
                </a:cubicBezTo>
                <a:cubicBezTo>
                  <a:pt x="14677" y="8587"/>
                  <a:pt x="14677" y="8560"/>
                  <a:pt x="14677" y="8532"/>
                </a:cubicBezTo>
                <a:cubicBezTo>
                  <a:pt x="14675" y="8404"/>
                  <a:pt x="14672" y="8276"/>
                  <a:pt x="14666" y="8149"/>
                </a:cubicBezTo>
                <a:cubicBezTo>
                  <a:pt x="14661" y="8038"/>
                  <a:pt x="14567" y="7952"/>
                  <a:pt x="14457" y="7952"/>
                </a:cubicBezTo>
                <a:close/>
                <a:moveTo>
                  <a:pt x="11007" y="8820"/>
                </a:moveTo>
                <a:cubicBezTo>
                  <a:pt x="10971" y="8820"/>
                  <a:pt x="10934" y="8830"/>
                  <a:pt x="10901" y="8851"/>
                </a:cubicBezTo>
                <a:cubicBezTo>
                  <a:pt x="10642" y="9005"/>
                  <a:pt x="10385" y="9150"/>
                  <a:pt x="10137" y="9283"/>
                </a:cubicBezTo>
                <a:cubicBezTo>
                  <a:pt x="10036" y="9336"/>
                  <a:pt x="9999" y="9462"/>
                  <a:pt x="10052" y="9561"/>
                </a:cubicBezTo>
                <a:cubicBezTo>
                  <a:pt x="10089" y="9632"/>
                  <a:pt x="10160" y="9671"/>
                  <a:pt x="10234" y="9671"/>
                </a:cubicBezTo>
                <a:cubicBezTo>
                  <a:pt x="10266" y="9671"/>
                  <a:pt x="10300" y="9664"/>
                  <a:pt x="10332" y="9648"/>
                </a:cubicBezTo>
                <a:cubicBezTo>
                  <a:pt x="10585" y="9512"/>
                  <a:pt x="10849" y="9363"/>
                  <a:pt x="11113" y="9205"/>
                </a:cubicBezTo>
                <a:cubicBezTo>
                  <a:pt x="11211" y="9147"/>
                  <a:pt x="11243" y="9019"/>
                  <a:pt x="11184" y="8921"/>
                </a:cubicBezTo>
                <a:cubicBezTo>
                  <a:pt x="11146" y="8856"/>
                  <a:pt x="11077" y="8820"/>
                  <a:pt x="11007" y="8820"/>
                </a:cubicBezTo>
                <a:close/>
                <a:moveTo>
                  <a:pt x="1885" y="9275"/>
                </a:moveTo>
                <a:cubicBezTo>
                  <a:pt x="1825" y="9275"/>
                  <a:pt x="1765" y="9302"/>
                  <a:pt x="1725" y="9352"/>
                </a:cubicBezTo>
                <a:cubicBezTo>
                  <a:pt x="1652" y="9441"/>
                  <a:pt x="1666" y="9572"/>
                  <a:pt x="1755" y="9643"/>
                </a:cubicBezTo>
                <a:cubicBezTo>
                  <a:pt x="1991" y="9832"/>
                  <a:pt x="2246" y="10008"/>
                  <a:pt x="2513" y="10162"/>
                </a:cubicBezTo>
                <a:cubicBezTo>
                  <a:pt x="2547" y="10181"/>
                  <a:pt x="2582" y="10190"/>
                  <a:pt x="2616" y="10190"/>
                </a:cubicBezTo>
                <a:cubicBezTo>
                  <a:pt x="2689" y="10190"/>
                  <a:pt x="2758" y="10153"/>
                  <a:pt x="2797" y="10087"/>
                </a:cubicBezTo>
                <a:cubicBezTo>
                  <a:pt x="2854" y="9988"/>
                  <a:pt x="2820" y="9862"/>
                  <a:pt x="2721" y="9804"/>
                </a:cubicBezTo>
                <a:cubicBezTo>
                  <a:pt x="2471" y="9660"/>
                  <a:pt x="2233" y="9497"/>
                  <a:pt x="2015" y="9322"/>
                </a:cubicBezTo>
                <a:cubicBezTo>
                  <a:pt x="1977" y="9291"/>
                  <a:pt x="1931" y="9275"/>
                  <a:pt x="1885" y="9275"/>
                </a:cubicBezTo>
                <a:close/>
                <a:moveTo>
                  <a:pt x="9438" y="9652"/>
                </a:moveTo>
                <a:cubicBezTo>
                  <a:pt x="9409" y="9652"/>
                  <a:pt x="9380" y="9658"/>
                  <a:pt x="9352" y="9671"/>
                </a:cubicBezTo>
                <a:cubicBezTo>
                  <a:pt x="9081" y="9795"/>
                  <a:pt x="8810" y="9909"/>
                  <a:pt x="8547" y="10006"/>
                </a:cubicBezTo>
                <a:cubicBezTo>
                  <a:pt x="8439" y="10047"/>
                  <a:pt x="8384" y="10165"/>
                  <a:pt x="8425" y="10272"/>
                </a:cubicBezTo>
                <a:cubicBezTo>
                  <a:pt x="8455" y="10355"/>
                  <a:pt x="8535" y="10406"/>
                  <a:pt x="8618" y="10406"/>
                </a:cubicBezTo>
                <a:cubicBezTo>
                  <a:pt x="8643" y="10406"/>
                  <a:pt x="8668" y="10403"/>
                  <a:pt x="8691" y="10394"/>
                </a:cubicBezTo>
                <a:cubicBezTo>
                  <a:pt x="8964" y="10291"/>
                  <a:pt x="9244" y="10176"/>
                  <a:pt x="9524" y="10047"/>
                </a:cubicBezTo>
                <a:cubicBezTo>
                  <a:pt x="9628" y="9999"/>
                  <a:pt x="9674" y="9877"/>
                  <a:pt x="9627" y="9774"/>
                </a:cubicBezTo>
                <a:cubicBezTo>
                  <a:pt x="9592" y="9697"/>
                  <a:pt x="9517" y="9652"/>
                  <a:pt x="9438" y="9652"/>
                </a:cubicBezTo>
                <a:close/>
                <a:moveTo>
                  <a:pt x="3417" y="10162"/>
                </a:moveTo>
                <a:cubicBezTo>
                  <a:pt x="3335" y="10162"/>
                  <a:pt x="3257" y="10211"/>
                  <a:pt x="3224" y="10293"/>
                </a:cubicBezTo>
                <a:cubicBezTo>
                  <a:pt x="3181" y="10399"/>
                  <a:pt x="3235" y="10520"/>
                  <a:pt x="3341" y="10561"/>
                </a:cubicBezTo>
                <a:cubicBezTo>
                  <a:pt x="3626" y="10674"/>
                  <a:pt x="3920" y="10766"/>
                  <a:pt x="4216" y="10835"/>
                </a:cubicBezTo>
                <a:cubicBezTo>
                  <a:pt x="4232" y="10839"/>
                  <a:pt x="4248" y="10841"/>
                  <a:pt x="4264" y="10841"/>
                </a:cubicBezTo>
                <a:cubicBezTo>
                  <a:pt x="4358" y="10841"/>
                  <a:pt x="4443" y="10775"/>
                  <a:pt x="4464" y="10681"/>
                </a:cubicBezTo>
                <a:cubicBezTo>
                  <a:pt x="4491" y="10570"/>
                  <a:pt x="4422" y="10458"/>
                  <a:pt x="4310" y="10433"/>
                </a:cubicBezTo>
                <a:cubicBezTo>
                  <a:pt x="4034" y="10367"/>
                  <a:pt x="3759" y="10282"/>
                  <a:pt x="3492" y="10176"/>
                </a:cubicBezTo>
                <a:cubicBezTo>
                  <a:pt x="3467" y="10167"/>
                  <a:pt x="3442" y="10162"/>
                  <a:pt x="3417" y="10162"/>
                </a:cubicBezTo>
                <a:close/>
                <a:moveTo>
                  <a:pt x="7775" y="10268"/>
                </a:moveTo>
                <a:cubicBezTo>
                  <a:pt x="7757" y="10268"/>
                  <a:pt x="7738" y="10270"/>
                  <a:pt x="7720" y="10275"/>
                </a:cubicBezTo>
                <a:cubicBezTo>
                  <a:pt x="7434" y="10355"/>
                  <a:pt x="7151" y="10419"/>
                  <a:pt x="6874" y="10467"/>
                </a:cubicBezTo>
                <a:cubicBezTo>
                  <a:pt x="6761" y="10486"/>
                  <a:pt x="6685" y="10593"/>
                  <a:pt x="6704" y="10706"/>
                </a:cubicBezTo>
                <a:cubicBezTo>
                  <a:pt x="6722" y="10805"/>
                  <a:pt x="6811" y="10878"/>
                  <a:pt x="6908" y="10878"/>
                </a:cubicBezTo>
                <a:cubicBezTo>
                  <a:pt x="6921" y="10878"/>
                  <a:pt x="6931" y="10876"/>
                  <a:pt x="6944" y="10874"/>
                </a:cubicBezTo>
                <a:cubicBezTo>
                  <a:pt x="7234" y="10825"/>
                  <a:pt x="7532" y="10757"/>
                  <a:pt x="7830" y="10674"/>
                </a:cubicBezTo>
                <a:cubicBezTo>
                  <a:pt x="7939" y="10644"/>
                  <a:pt x="8005" y="10529"/>
                  <a:pt x="7973" y="10419"/>
                </a:cubicBezTo>
                <a:cubicBezTo>
                  <a:pt x="7948" y="10327"/>
                  <a:pt x="7865" y="10268"/>
                  <a:pt x="7775" y="10268"/>
                </a:cubicBezTo>
                <a:close/>
                <a:moveTo>
                  <a:pt x="5139" y="10562"/>
                </a:moveTo>
                <a:cubicBezTo>
                  <a:pt x="5033" y="10562"/>
                  <a:pt x="4942" y="10644"/>
                  <a:pt x="4934" y="10752"/>
                </a:cubicBezTo>
                <a:cubicBezTo>
                  <a:pt x="4925" y="10867"/>
                  <a:pt x="5012" y="10966"/>
                  <a:pt x="5125" y="10974"/>
                </a:cubicBezTo>
                <a:cubicBezTo>
                  <a:pt x="5189" y="10979"/>
                  <a:pt x="5253" y="10982"/>
                  <a:pt x="5317" y="10986"/>
                </a:cubicBezTo>
                <a:cubicBezTo>
                  <a:pt x="5412" y="10989"/>
                  <a:pt x="5512" y="10991"/>
                  <a:pt x="5607" y="10991"/>
                </a:cubicBezTo>
                <a:lnTo>
                  <a:pt x="5609" y="10991"/>
                </a:lnTo>
                <a:cubicBezTo>
                  <a:pt x="5751" y="10991"/>
                  <a:pt x="5896" y="10988"/>
                  <a:pt x="6040" y="10979"/>
                </a:cubicBezTo>
                <a:cubicBezTo>
                  <a:pt x="6153" y="10972"/>
                  <a:pt x="6240" y="10874"/>
                  <a:pt x="6233" y="10761"/>
                </a:cubicBezTo>
                <a:cubicBezTo>
                  <a:pt x="6228" y="10650"/>
                  <a:pt x="6136" y="10566"/>
                  <a:pt x="6028" y="10566"/>
                </a:cubicBezTo>
                <a:cubicBezTo>
                  <a:pt x="6024" y="10566"/>
                  <a:pt x="6019" y="10566"/>
                  <a:pt x="6015" y="10566"/>
                </a:cubicBezTo>
                <a:cubicBezTo>
                  <a:pt x="5880" y="10573"/>
                  <a:pt x="5742" y="10578"/>
                  <a:pt x="5609" y="10578"/>
                </a:cubicBezTo>
                <a:lnTo>
                  <a:pt x="5607" y="10578"/>
                </a:lnTo>
                <a:cubicBezTo>
                  <a:pt x="5517" y="10578"/>
                  <a:pt x="5423" y="10577"/>
                  <a:pt x="5333" y="10571"/>
                </a:cubicBezTo>
                <a:cubicBezTo>
                  <a:pt x="5274" y="10570"/>
                  <a:pt x="5214" y="10566"/>
                  <a:pt x="5156" y="10562"/>
                </a:cubicBezTo>
                <a:cubicBezTo>
                  <a:pt x="5150" y="10562"/>
                  <a:pt x="5145" y="10562"/>
                  <a:pt x="5139" y="10562"/>
                </a:cubicBezTo>
                <a:close/>
                <a:moveTo>
                  <a:pt x="14381" y="9724"/>
                </a:moveTo>
                <a:cubicBezTo>
                  <a:pt x="14279" y="9724"/>
                  <a:pt x="14190" y="9799"/>
                  <a:pt x="14175" y="9903"/>
                </a:cubicBezTo>
                <a:cubicBezTo>
                  <a:pt x="14136" y="10189"/>
                  <a:pt x="14083" y="10476"/>
                  <a:pt x="14020" y="10759"/>
                </a:cubicBezTo>
                <a:cubicBezTo>
                  <a:pt x="13995" y="10871"/>
                  <a:pt x="14064" y="10981"/>
                  <a:pt x="14175" y="11007"/>
                </a:cubicBezTo>
                <a:cubicBezTo>
                  <a:pt x="14191" y="11009"/>
                  <a:pt x="14207" y="11011"/>
                  <a:pt x="14222" y="11011"/>
                </a:cubicBezTo>
                <a:cubicBezTo>
                  <a:pt x="14315" y="11011"/>
                  <a:pt x="14402" y="10947"/>
                  <a:pt x="14424" y="10851"/>
                </a:cubicBezTo>
                <a:cubicBezTo>
                  <a:pt x="14491" y="10555"/>
                  <a:pt x="14544" y="10256"/>
                  <a:pt x="14585" y="9960"/>
                </a:cubicBezTo>
                <a:cubicBezTo>
                  <a:pt x="14601" y="9846"/>
                  <a:pt x="14521" y="9742"/>
                  <a:pt x="14408" y="9726"/>
                </a:cubicBezTo>
                <a:cubicBezTo>
                  <a:pt x="14399" y="9725"/>
                  <a:pt x="14390" y="9724"/>
                  <a:pt x="14381" y="9724"/>
                </a:cubicBezTo>
                <a:close/>
                <a:moveTo>
                  <a:pt x="13988" y="11454"/>
                </a:moveTo>
                <a:cubicBezTo>
                  <a:pt x="13901" y="11454"/>
                  <a:pt x="13819" y="11511"/>
                  <a:pt x="13791" y="11599"/>
                </a:cubicBezTo>
                <a:cubicBezTo>
                  <a:pt x="13704" y="11872"/>
                  <a:pt x="13605" y="12148"/>
                  <a:pt x="13495" y="12418"/>
                </a:cubicBezTo>
                <a:cubicBezTo>
                  <a:pt x="13451" y="12522"/>
                  <a:pt x="13502" y="12643"/>
                  <a:pt x="13608" y="12687"/>
                </a:cubicBezTo>
                <a:cubicBezTo>
                  <a:pt x="13633" y="12698"/>
                  <a:pt x="13660" y="12703"/>
                  <a:pt x="13686" y="12703"/>
                </a:cubicBezTo>
                <a:cubicBezTo>
                  <a:pt x="13768" y="12703"/>
                  <a:pt x="13844" y="12653"/>
                  <a:pt x="13878" y="12574"/>
                </a:cubicBezTo>
                <a:cubicBezTo>
                  <a:pt x="13991" y="12294"/>
                  <a:pt x="14096" y="12008"/>
                  <a:pt x="14186" y="11723"/>
                </a:cubicBezTo>
                <a:cubicBezTo>
                  <a:pt x="14220" y="11615"/>
                  <a:pt x="14160" y="11498"/>
                  <a:pt x="14051" y="11464"/>
                </a:cubicBezTo>
                <a:cubicBezTo>
                  <a:pt x="14030" y="11458"/>
                  <a:pt x="14009" y="11454"/>
                  <a:pt x="13988" y="11454"/>
                </a:cubicBezTo>
                <a:close/>
                <a:moveTo>
                  <a:pt x="13317" y="13096"/>
                </a:moveTo>
                <a:cubicBezTo>
                  <a:pt x="13242" y="13096"/>
                  <a:pt x="13168" y="13137"/>
                  <a:pt x="13132" y="13210"/>
                </a:cubicBezTo>
                <a:cubicBezTo>
                  <a:pt x="13002" y="13467"/>
                  <a:pt x="12861" y="13724"/>
                  <a:pt x="12710" y="13972"/>
                </a:cubicBezTo>
                <a:cubicBezTo>
                  <a:pt x="12650" y="14069"/>
                  <a:pt x="12682" y="14197"/>
                  <a:pt x="12779" y="14255"/>
                </a:cubicBezTo>
                <a:cubicBezTo>
                  <a:pt x="12813" y="14277"/>
                  <a:pt x="12850" y="14286"/>
                  <a:pt x="12885" y="14286"/>
                </a:cubicBezTo>
                <a:cubicBezTo>
                  <a:pt x="12956" y="14286"/>
                  <a:pt x="13024" y="14250"/>
                  <a:pt x="13063" y="14186"/>
                </a:cubicBezTo>
                <a:cubicBezTo>
                  <a:pt x="13219" y="13929"/>
                  <a:pt x="13367" y="13664"/>
                  <a:pt x="13502" y="13396"/>
                </a:cubicBezTo>
                <a:cubicBezTo>
                  <a:pt x="13553" y="13295"/>
                  <a:pt x="13513" y="13169"/>
                  <a:pt x="13410" y="13118"/>
                </a:cubicBezTo>
                <a:cubicBezTo>
                  <a:pt x="13380" y="13103"/>
                  <a:pt x="13349" y="13096"/>
                  <a:pt x="13317" y="13096"/>
                </a:cubicBezTo>
                <a:close/>
                <a:moveTo>
                  <a:pt x="12397" y="14613"/>
                </a:moveTo>
                <a:cubicBezTo>
                  <a:pt x="12333" y="14613"/>
                  <a:pt x="12269" y="14643"/>
                  <a:pt x="12230" y="14700"/>
                </a:cubicBezTo>
                <a:cubicBezTo>
                  <a:pt x="12061" y="14936"/>
                  <a:pt x="11881" y="15168"/>
                  <a:pt x="11695" y="15390"/>
                </a:cubicBezTo>
                <a:cubicBezTo>
                  <a:pt x="11622" y="15476"/>
                  <a:pt x="11633" y="15608"/>
                  <a:pt x="11721" y="15680"/>
                </a:cubicBezTo>
                <a:cubicBezTo>
                  <a:pt x="11760" y="15714"/>
                  <a:pt x="11806" y="15728"/>
                  <a:pt x="11854" y="15728"/>
                </a:cubicBezTo>
                <a:cubicBezTo>
                  <a:pt x="11913" y="15728"/>
                  <a:pt x="11971" y="15703"/>
                  <a:pt x="12012" y="15655"/>
                </a:cubicBezTo>
                <a:cubicBezTo>
                  <a:pt x="12205" y="15425"/>
                  <a:pt x="12391" y="15184"/>
                  <a:pt x="12565" y="14941"/>
                </a:cubicBezTo>
                <a:cubicBezTo>
                  <a:pt x="12632" y="14847"/>
                  <a:pt x="12611" y="14718"/>
                  <a:pt x="12517" y="14652"/>
                </a:cubicBezTo>
                <a:cubicBezTo>
                  <a:pt x="12480" y="14626"/>
                  <a:pt x="12438" y="14613"/>
                  <a:pt x="12397" y="14613"/>
                </a:cubicBezTo>
                <a:close/>
                <a:moveTo>
                  <a:pt x="11258" y="15974"/>
                </a:moveTo>
                <a:cubicBezTo>
                  <a:pt x="11204" y="15974"/>
                  <a:pt x="11150" y="15995"/>
                  <a:pt x="11110" y="16036"/>
                </a:cubicBezTo>
                <a:cubicBezTo>
                  <a:pt x="10908" y="16246"/>
                  <a:pt x="10695" y="16448"/>
                  <a:pt x="10479" y="16639"/>
                </a:cubicBezTo>
                <a:cubicBezTo>
                  <a:pt x="10394" y="16713"/>
                  <a:pt x="10385" y="16844"/>
                  <a:pt x="10461" y="16930"/>
                </a:cubicBezTo>
                <a:cubicBezTo>
                  <a:pt x="10502" y="16977"/>
                  <a:pt x="10559" y="17000"/>
                  <a:pt x="10615" y="17000"/>
                </a:cubicBezTo>
                <a:cubicBezTo>
                  <a:pt x="10665" y="17000"/>
                  <a:pt x="10713" y="16983"/>
                  <a:pt x="10752" y="16949"/>
                </a:cubicBezTo>
                <a:cubicBezTo>
                  <a:pt x="10977" y="16751"/>
                  <a:pt x="11197" y="16541"/>
                  <a:pt x="11407" y="16325"/>
                </a:cubicBezTo>
                <a:cubicBezTo>
                  <a:pt x="11487" y="16244"/>
                  <a:pt x="11485" y="16113"/>
                  <a:pt x="11402" y="16033"/>
                </a:cubicBezTo>
                <a:cubicBezTo>
                  <a:pt x="11362" y="15994"/>
                  <a:pt x="11310" y="15974"/>
                  <a:pt x="11258" y="15974"/>
                </a:cubicBezTo>
                <a:close/>
                <a:moveTo>
                  <a:pt x="9928" y="17148"/>
                </a:moveTo>
                <a:cubicBezTo>
                  <a:pt x="9884" y="17148"/>
                  <a:pt x="9841" y="17162"/>
                  <a:pt x="9804" y="17190"/>
                </a:cubicBezTo>
                <a:cubicBezTo>
                  <a:pt x="9697" y="17270"/>
                  <a:pt x="9588" y="17350"/>
                  <a:pt x="9478" y="17426"/>
                </a:cubicBezTo>
                <a:cubicBezTo>
                  <a:pt x="9350" y="17514"/>
                  <a:pt x="9219" y="17603"/>
                  <a:pt x="9088" y="17688"/>
                </a:cubicBezTo>
                <a:cubicBezTo>
                  <a:pt x="8990" y="17748"/>
                  <a:pt x="8964" y="17876"/>
                  <a:pt x="9024" y="17973"/>
                </a:cubicBezTo>
                <a:cubicBezTo>
                  <a:pt x="9065" y="18034"/>
                  <a:pt x="9130" y="18067"/>
                  <a:pt x="9199" y="18067"/>
                </a:cubicBezTo>
                <a:cubicBezTo>
                  <a:pt x="9237" y="18067"/>
                  <a:pt x="9276" y="18057"/>
                  <a:pt x="9309" y="18035"/>
                </a:cubicBezTo>
                <a:cubicBezTo>
                  <a:pt x="9446" y="17948"/>
                  <a:pt x="9582" y="17856"/>
                  <a:pt x="9715" y="17764"/>
                </a:cubicBezTo>
                <a:cubicBezTo>
                  <a:pt x="9829" y="17686"/>
                  <a:pt x="9942" y="17603"/>
                  <a:pt x="10052" y="17520"/>
                </a:cubicBezTo>
                <a:cubicBezTo>
                  <a:pt x="10144" y="17451"/>
                  <a:pt x="10162" y="17321"/>
                  <a:pt x="10093" y="17231"/>
                </a:cubicBezTo>
                <a:cubicBezTo>
                  <a:pt x="10052" y="17176"/>
                  <a:pt x="9990" y="17148"/>
                  <a:pt x="9928" y="17148"/>
                </a:cubicBezTo>
                <a:close/>
                <a:moveTo>
                  <a:pt x="8434" y="18106"/>
                </a:moveTo>
                <a:cubicBezTo>
                  <a:pt x="8400" y="18106"/>
                  <a:pt x="8366" y="18114"/>
                  <a:pt x="8335" y="18131"/>
                </a:cubicBezTo>
                <a:cubicBezTo>
                  <a:pt x="8081" y="18269"/>
                  <a:pt x="7819" y="18399"/>
                  <a:pt x="7553" y="18521"/>
                </a:cubicBezTo>
                <a:cubicBezTo>
                  <a:pt x="7450" y="18567"/>
                  <a:pt x="7404" y="18691"/>
                  <a:pt x="7450" y="18794"/>
                </a:cubicBezTo>
                <a:cubicBezTo>
                  <a:pt x="7486" y="18870"/>
                  <a:pt x="7560" y="18916"/>
                  <a:pt x="7640" y="18916"/>
                </a:cubicBezTo>
                <a:cubicBezTo>
                  <a:pt x="7668" y="18916"/>
                  <a:pt x="7697" y="18909"/>
                  <a:pt x="7725" y="18897"/>
                </a:cubicBezTo>
                <a:cubicBezTo>
                  <a:pt x="8000" y="18773"/>
                  <a:pt x="8271" y="18636"/>
                  <a:pt x="8533" y="18494"/>
                </a:cubicBezTo>
                <a:cubicBezTo>
                  <a:pt x="8632" y="18439"/>
                  <a:pt x="8670" y="18314"/>
                  <a:pt x="8616" y="18214"/>
                </a:cubicBezTo>
                <a:cubicBezTo>
                  <a:pt x="8579" y="18145"/>
                  <a:pt x="8508" y="18106"/>
                  <a:pt x="8434" y="18106"/>
                </a:cubicBezTo>
                <a:close/>
                <a:moveTo>
                  <a:pt x="6820" y="18842"/>
                </a:moveTo>
                <a:cubicBezTo>
                  <a:pt x="6796" y="18842"/>
                  <a:pt x="6771" y="18847"/>
                  <a:pt x="6747" y="18856"/>
                </a:cubicBezTo>
                <a:cubicBezTo>
                  <a:pt x="6476" y="18957"/>
                  <a:pt x="6198" y="19051"/>
                  <a:pt x="5919" y="19136"/>
                </a:cubicBezTo>
                <a:cubicBezTo>
                  <a:pt x="5809" y="19168"/>
                  <a:pt x="5747" y="19283"/>
                  <a:pt x="5781" y="19393"/>
                </a:cubicBezTo>
                <a:cubicBezTo>
                  <a:pt x="5808" y="19483"/>
                  <a:pt x="5889" y="19540"/>
                  <a:pt x="5978" y="19540"/>
                </a:cubicBezTo>
                <a:cubicBezTo>
                  <a:pt x="5997" y="19540"/>
                  <a:pt x="6019" y="19536"/>
                  <a:pt x="6038" y="19531"/>
                </a:cubicBezTo>
                <a:cubicBezTo>
                  <a:pt x="6327" y="19444"/>
                  <a:pt x="6614" y="19347"/>
                  <a:pt x="6892" y="19242"/>
                </a:cubicBezTo>
                <a:cubicBezTo>
                  <a:pt x="6998" y="19201"/>
                  <a:pt x="7053" y="19083"/>
                  <a:pt x="7013" y="18976"/>
                </a:cubicBezTo>
                <a:cubicBezTo>
                  <a:pt x="6981" y="18893"/>
                  <a:pt x="6903" y="18842"/>
                  <a:pt x="6820" y="18842"/>
                </a:cubicBezTo>
                <a:close/>
                <a:moveTo>
                  <a:pt x="5120" y="19356"/>
                </a:moveTo>
                <a:cubicBezTo>
                  <a:pt x="5105" y="19356"/>
                  <a:pt x="5089" y="19357"/>
                  <a:pt x="5074" y="19361"/>
                </a:cubicBezTo>
                <a:cubicBezTo>
                  <a:pt x="4792" y="19426"/>
                  <a:pt x="4503" y="19485"/>
                  <a:pt x="4216" y="19535"/>
                </a:cubicBezTo>
                <a:cubicBezTo>
                  <a:pt x="4103" y="19552"/>
                  <a:pt x="4027" y="19660"/>
                  <a:pt x="4046" y="19772"/>
                </a:cubicBezTo>
                <a:cubicBezTo>
                  <a:pt x="4064" y="19873"/>
                  <a:pt x="4151" y="19944"/>
                  <a:pt x="4250" y="19944"/>
                </a:cubicBezTo>
                <a:cubicBezTo>
                  <a:pt x="4262" y="19944"/>
                  <a:pt x="4273" y="19944"/>
                  <a:pt x="4285" y="19942"/>
                </a:cubicBezTo>
                <a:cubicBezTo>
                  <a:pt x="4581" y="19892"/>
                  <a:pt x="4877" y="19832"/>
                  <a:pt x="5168" y="19765"/>
                </a:cubicBezTo>
                <a:cubicBezTo>
                  <a:pt x="5280" y="19738"/>
                  <a:pt x="5349" y="19627"/>
                  <a:pt x="5322" y="19515"/>
                </a:cubicBezTo>
                <a:cubicBezTo>
                  <a:pt x="5299" y="19420"/>
                  <a:pt x="5214" y="19356"/>
                  <a:pt x="5120" y="19356"/>
                </a:cubicBezTo>
                <a:close/>
                <a:moveTo>
                  <a:pt x="3371" y="19652"/>
                </a:moveTo>
                <a:cubicBezTo>
                  <a:pt x="3363" y="19652"/>
                  <a:pt x="3356" y="19652"/>
                  <a:pt x="3348" y="19653"/>
                </a:cubicBezTo>
                <a:cubicBezTo>
                  <a:pt x="3061" y="19685"/>
                  <a:pt x="2767" y="19706"/>
                  <a:pt x="2476" y="19721"/>
                </a:cubicBezTo>
                <a:cubicBezTo>
                  <a:pt x="2361" y="19726"/>
                  <a:pt x="2274" y="19823"/>
                  <a:pt x="2279" y="19937"/>
                </a:cubicBezTo>
                <a:cubicBezTo>
                  <a:pt x="2285" y="20048"/>
                  <a:pt x="2375" y="20133"/>
                  <a:pt x="2485" y="20133"/>
                </a:cubicBezTo>
                <a:lnTo>
                  <a:pt x="2496" y="20133"/>
                </a:lnTo>
                <a:cubicBezTo>
                  <a:pt x="2795" y="20119"/>
                  <a:pt x="3096" y="20096"/>
                  <a:pt x="3392" y="20064"/>
                </a:cubicBezTo>
                <a:cubicBezTo>
                  <a:pt x="3506" y="20052"/>
                  <a:pt x="3589" y="19951"/>
                  <a:pt x="3577" y="19838"/>
                </a:cubicBezTo>
                <a:cubicBezTo>
                  <a:pt x="3565" y="19732"/>
                  <a:pt x="3476" y="19652"/>
                  <a:pt x="3371" y="19652"/>
                </a:cubicBezTo>
                <a:close/>
                <a:moveTo>
                  <a:pt x="712" y="19699"/>
                </a:moveTo>
                <a:cubicBezTo>
                  <a:pt x="604" y="19699"/>
                  <a:pt x="512" y="19782"/>
                  <a:pt x="504" y="19891"/>
                </a:cubicBezTo>
                <a:cubicBezTo>
                  <a:pt x="497" y="20006"/>
                  <a:pt x="582" y="20103"/>
                  <a:pt x="697" y="20112"/>
                </a:cubicBezTo>
                <a:cubicBezTo>
                  <a:pt x="995" y="20133"/>
                  <a:pt x="1296" y="20146"/>
                  <a:pt x="1595" y="20149"/>
                </a:cubicBezTo>
                <a:lnTo>
                  <a:pt x="1597" y="20149"/>
                </a:lnTo>
                <a:cubicBezTo>
                  <a:pt x="1711" y="20149"/>
                  <a:pt x="1803" y="20059"/>
                  <a:pt x="1804" y="19946"/>
                </a:cubicBezTo>
                <a:cubicBezTo>
                  <a:pt x="1806" y="19830"/>
                  <a:pt x="1714" y="19737"/>
                  <a:pt x="1601" y="19737"/>
                </a:cubicBezTo>
                <a:cubicBezTo>
                  <a:pt x="1310" y="19733"/>
                  <a:pt x="1016" y="19721"/>
                  <a:pt x="725" y="19699"/>
                </a:cubicBezTo>
                <a:cubicBezTo>
                  <a:pt x="721" y="19699"/>
                  <a:pt x="716" y="19699"/>
                  <a:pt x="712" y="196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58"/>
          <p:cNvSpPr/>
          <p:nvPr/>
        </p:nvSpPr>
        <p:spPr>
          <a:xfrm flipH="1">
            <a:off x="3252595" y="1089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6"/>
          <p:cNvSpPr/>
          <p:nvPr/>
        </p:nvSpPr>
        <p:spPr>
          <a:xfrm>
            <a:off x="8027866" y="121577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6" name="Google Shape;2146;p36"/>
          <p:cNvGrpSpPr/>
          <p:nvPr/>
        </p:nvGrpSpPr>
        <p:grpSpPr>
          <a:xfrm rot="-447293">
            <a:off x="8142889" y="394025"/>
            <a:ext cx="878501" cy="1830261"/>
            <a:chOff x="503795" y="323625"/>
            <a:chExt cx="502785" cy="1047439"/>
          </a:xfrm>
        </p:grpSpPr>
        <p:sp>
          <p:nvSpPr>
            <p:cNvPr id="2147" name="Google Shape;2147;p36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36"/>
          <p:cNvSpPr/>
          <p:nvPr/>
        </p:nvSpPr>
        <p:spPr>
          <a:xfrm>
            <a:off x="7771066" y="859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0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Danh sách các công cụ</a:t>
            </a:r>
            <a:endParaRPr>
              <a:highlight>
                <a:schemeClr val="dk2"/>
              </a:highlight>
            </a:endParaRPr>
          </a:p>
        </p:txBody>
      </p:sp>
      <p:graphicFrame>
        <p:nvGraphicFramePr>
          <p:cNvPr id="2163" name="Google Shape;2163;p36"/>
          <p:cNvGraphicFramePr/>
          <p:nvPr>
            <p:extLst>
              <p:ext uri="{D42A27DB-BD31-4B8C-83A1-F6EECF244321}">
                <p14:modId xmlns:p14="http://schemas.microsoft.com/office/powerpoint/2010/main" val="937035039"/>
              </p:ext>
            </p:extLst>
          </p:nvPr>
        </p:nvGraphicFramePr>
        <p:xfrm>
          <a:off x="720000" y="1309162"/>
          <a:ext cx="7704000" cy="3253725"/>
        </p:xfrm>
        <a:graphic>
          <a:graphicData uri="http://schemas.openxmlformats.org/drawingml/2006/table">
            <a:tbl>
              <a:tblPr>
                <a:noFill/>
                <a:tableStyleId>{ADA52659-3137-4E2C-AA50-AD3322EF0BAC}</a:tableStyleId>
              </a:tblPr>
              <a:tblGrid>
                <a:gridCol w="23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StarUML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Phân tích và vẽ các sơ đồ</a:t>
                      </a:r>
                      <a:endParaRPr sz="1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Figma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Thiết kế giao diện</a:t>
                      </a:r>
                      <a:endParaRPr sz="1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VS </a:t>
                      </a:r>
                      <a:r>
                        <a:rPr lang="vi-VN" sz="1100" b="1" err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Code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Cài đặt và phát triển ứng dụng</a:t>
                      </a:r>
                      <a:endParaRPr sz="1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Android</a:t>
                      </a:r>
                      <a:r>
                        <a:rPr lang="vi-VN" sz="11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</a:t>
                      </a:r>
                      <a:r>
                        <a:rPr lang="vi-VN" sz="1100" b="1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Studio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Gỡ lỗi và kiểm tra ứng dụng</a:t>
                      </a:r>
                      <a:endParaRPr sz="1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Github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Lưu trữ </a:t>
                      </a:r>
                      <a:r>
                        <a:rPr lang="vi-VN" sz="1000" err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code</a:t>
                      </a:r>
                      <a:endParaRPr sz="10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err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Firebase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Thiết kế và lưu trữ cơ sở dữ liệu</a:t>
                      </a:r>
                      <a:endParaRPr sz="10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Word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b="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Viết báo cáo</a:t>
                      </a:r>
                      <a:endParaRPr sz="1000" b="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17719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MS </a:t>
                      </a:r>
                      <a:r>
                        <a:rPr lang="vi-VN" sz="1100" b="1" err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Team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b="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Thảo luận nhóm</a:t>
                      </a:r>
                      <a:endParaRPr sz="1000" b="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27336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err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Notion</a:t>
                      </a:r>
                      <a:endParaRPr sz="1100" b="1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b="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Phân công </a:t>
                      </a:r>
                      <a:r>
                        <a:rPr lang="vi-VN" sz="1000" b="0" err="1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công</a:t>
                      </a:r>
                      <a:r>
                        <a:rPr lang="vi-VN" sz="1000" b="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việc</a:t>
                      </a:r>
                      <a:endParaRPr sz="1000" b="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07554"/>
                  </a:ext>
                </a:extLst>
              </a:tr>
            </a:tbl>
          </a:graphicData>
        </a:graphic>
      </p:graphicFrame>
      <p:sp>
        <p:nvSpPr>
          <p:cNvPr id="2166" name="Google Shape;2166;p36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1"/>
          <p:cNvSpPr txBox="1">
            <a:spLocks noGrp="1"/>
          </p:cNvSpPr>
          <p:nvPr>
            <p:ph type="title"/>
          </p:nvPr>
        </p:nvSpPr>
        <p:spPr>
          <a:xfrm>
            <a:off x="2135550" y="905584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000"/>
              <a:t>Kết thúc</a:t>
            </a:r>
            <a:r>
              <a:rPr lang="en" sz="8000"/>
              <a:t>!</a:t>
            </a:r>
            <a:endParaRPr sz="8000"/>
          </a:p>
        </p:txBody>
      </p:sp>
      <p:sp>
        <p:nvSpPr>
          <p:cNvPr id="2336" name="Google Shape;2336;p41"/>
          <p:cNvSpPr txBox="1">
            <a:spLocks noGrp="1"/>
          </p:cNvSpPr>
          <p:nvPr>
            <p:ph type="subTitle" idx="1"/>
          </p:nvPr>
        </p:nvSpPr>
        <p:spPr>
          <a:xfrm>
            <a:off x="2135550" y="30642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Cảm ơn quý thầy cô và các bạn đã lắng nghe</a:t>
            </a:r>
            <a:endParaRPr/>
          </a:p>
        </p:txBody>
      </p:sp>
      <p:grpSp>
        <p:nvGrpSpPr>
          <p:cNvPr id="2337" name="Google Shape;2337;p41"/>
          <p:cNvGrpSpPr/>
          <p:nvPr/>
        </p:nvGrpSpPr>
        <p:grpSpPr>
          <a:xfrm rot="2411935">
            <a:off x="307308" y="1652480"/>
            <a:ext cx="1627858" cy="2182577"/>
            <a:chOff x="1400935" y="1333409"/>
            <a:chExt cx="760984" cy="1020399"/>
          </a:xfrm>
        </p:grpSpPr>
        <p:sp>
          <p:nvSpPr>
            <p:cNvPr id="2338" name="Google Shape;2338;p41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41"/>
          <p:cNvGrpSpPr/>
          <p:nvPr/>
        </p:nvGrpSpPr>
        <p:grpSpPr>
          <a:xfrm rot="-1005538">
            <a:off x="7424631" y="527798"/>
            <a:ext cx="1279692" cy="2666046"/>
            <a:chOff x="503795" y="323625"/>
            <a:chExt cx="502785" cy="1047439"/>
          </a:xfrm>
        </p:grpSpPr>
        <p:sp>
          <p:nvSpPr>
            <p:cNvPr id="2353" name="Google Shape;2353;p41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41"/>
          <p:cNvGrpSpPr/>
          <p:nvPr/>
        </p:nvGrpSpPr>
        <p:grpSpPr>
          <a:xfrm>
            <a:off x="7316262" y="3464214"/>
            <a:ext cx="1010814" cy="1038152"/>
            <a:chOff x="1742490" y="367839"/>
            <a:chExt cx="629242" cy="646260"/>
          </a:xfrm>
        </p:grpSpPr>
        <p:sp>
          <p:nvSpPr>
            <p:cNvPr id="2367" name="Google Shape;2367;p41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8" name="Google Shape;2378;p41"/>
          <p:cNvSpPr/>
          <p:nvPr/>
        </p:nvSpPr>
        <p:spPr>
          <a:xfrm>
            <a:off x="3943798" y="4048304"/>
            <a:ext cx="1167736" cy="454078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1"/>
          <p:cNvSpPr/>
          <p:nvPr/>
        </p:nvSpPr>
        <p:spPr>
          <a:xfrm>
            <a:off x="689181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1"/>
          <p:cNvSpPr/>
          <p:nvPr/>
        </p:nvSpPr>
        <p:spPr>
          <a:xfrm>
            <a:off x="91596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1"/>
          <p:cNvSpPr/>
          <p:nvPr/>
        </p:nvSpPr>
        <p:spPr>
          <a:xfrm>
            <a:off x="1360428" y="7883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1"/>
          <p:cNvSpPr/>
          <p:nvPr/>
        </p:nvSpPr>
        <p:spPr>
          <a:xfrm>
            <a:off x="6474866" y="8305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Thông tin nhóm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3315" name="Google Shape;3315;p62"/>
          <p:cNvSpPr/>
          <p:nvPr/>
        </p:nvSpPr>
        <p:spPr>
          <a:xfrm flipH="1">
            <a:off x="8325028" y="944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3316;p62"/>
          <p:cNvSpPr/>
          <p:nvPr/>
        </p:nvSpPr>
        <p:spPr>
          <a:xfrm flipH="1">
            <a:off x="7880566" y="57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62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3318;p62"/>
          <p:cNvSpPr/>
          <p:nvPr/>
        </p:nvSpPr>
        <p:spPr>
          <a:xfrm>
            <a:off x="4783225" y="3192725"/>
            <a:ext cx="3647400" cy="1279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3319;p62"/>
          <p:cNvSpPr/>
          <p:nvPr/>
        </p:nvSpPr>
        <p:spPr>
          <a:xfrm>
            <a:off x="4783225" y="1574150"/>
            <a:ext cx="3647400" cy="1279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3320;p62"/>
          <p:cNvSpPr/>
          <p:nvPr/>
        </p:nvSpPr>
        <p:spPr>
          <a:xfrm>
            <a:off x="713225" y="3192725"/>
            <a:ext cx="3760500" cy="1279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3321;p62"/>
          <p:cNvSpPr/>
          <p:nvPr/>
        </p:nvSpPr>
        <p:spPr>
          <a:xfrm>
            <a:off x="713225" y="1574150"/>
            <a:ext cx="3760500" cy="1279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3322;p62"/>
          <p:cNvSpPr txBox="1"/>
          <p:nvPr/>
        </p:nvSpPr>
        <p:spPr>
          <a:xfrm>
            <a:off x="1777700" y="1862316"/>
            <a:ext cx="202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21522654</a:t>
            </a:r>
            <a:endParaRPr sz="2400" b="1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3" name="Google Shape;3323;p62"/>
          <p:cNvSpPr txBox="1"/>
          <p:nvPr/>
        </p:nvSpPr>
        <p:spPr>
          <a:xfrm>
            <a:off x="1777700" y="3494791"/>
            <a:ext cx="202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21522546</a:t>
            </a:r>
            <a:endParaRPr sz="2400" b="1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4" name="Google Shape;3324;p62"/>
          <p:cNvSpPr txBox="1"/>
          <p:nvPr/>
        </p:nvSpPr>
        <p:spPr>
          <a:xfrm>
            <a:off x="5428584" y="1862316"/>
            <a:ext cx="202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21520115</a:t>
            </a:r>
            <a:endParaRPr sz="2400" b="1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5" name="Google Shape;3325;p62"/>
          <p:cNvSpPr txBox="1"/>
          <p:nvPr/>
        </p:nvSpPr>
        <p:spPr>
          <a:xfrm>
            <a:off x="5428584" y="3494791"/>
            <a:ext cx="202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21521083</a:t>
            </a:r>
            <a:endParaRPr sz="2400" b="1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6" name="Google Shape;3326;p62"/>
          <p:cNvSpPr txBox="1"/>
          <p:nvPr/>
        </p:nvSpPr>
        <p:spPr>
          <a:xfrm>
            <a:off x="1777700" y="2203752"/>
            <a:ext cx="20208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Lê Đăng Thương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7" name="Google Shape;3327;p62"/>
          <p:cNvSpPr txBox="1"/>
          <p:nvPr/>
        </p:nvSpPr>
        <p:spPr>
          <a:xfrm>
            <a:off x="1777700" y="3818174"/>
            <a:ext cx="20208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Thạch Sang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8" name="Google Shape;3328;p62"/>
          <p:cNvSpPr txBox="1"/>
          <p:nvPr/>
        </p:nvSpPr>
        <p:spPr>
          <a:xfrm>
            <a:off x="5428584" y="2203752"/>
            <a:ext cx="20208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Nguyễn Trung Tính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9" name="Google Shape;3329;p62"/>
          <p:cNvSpPr txBox="1"/>
          <p:nvPr/>
        </p:nvSpPr>
        <p:spPr>
          <a:xfrm>
            <a:off x="5428584" y="3818174"/>
            <a:ext cx="20208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Lê Thị Bích Loan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3330" name="Google Shape;3330;p62"/>
          <p:cNvGrpSpPr/>
          <p:nvPr/>
        </p:nvGrpSpPr>
        <p:grpSpPr>
          <a:xfrm>
            <a:off x="3884600" y="1811406"/>
            <a:ext cx="1374801" cy="2413738"/>
            <a:chOff x="2332850" y="1508965"/>
            <a:chExt cx="495799" cy="870474"/>
          </a:xfrm>
        </p:grpSpPr>
        <p:sp>
          <p:nvSpPr>
            <p:cNvPr id="3331" name="Google Shape;3331;p62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2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2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2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2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2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2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2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3" name="Google Shape;3343;p62"/>
          <p:cNvGrpSpPr/>
          <p:nvPr/>
        </p:nvGrpSpPr>
        <p:grpSpPr>
          <a:xfrm>
            <a:off x="1030083" y="1933438"/>
            <a:ext cx="605081" cy="560631"/>
            <a:chOff x="2874666" y="1089700"/>
            <a:chExt cx="535328" cy="496046"/>
          </a:xfrm>
        </p:grpSpPr>
        <p:sp>
          <p:nvSpPr>
            <p:cNvPr id="3344" name="Google Shape;3344;p62"/>
            <p:cNvSpPr/>
            <p:nvPr/>
          </p:nvSpPr>
          <p:spPr>
            <a:xfrm>
              <a:off x="2982056" y="1089700"/>
              <a:ext cx="317182" cy="89876"/>
            </a:xfrm>
            <a:custGeom>
              <a:avLst/>
              <a:gdLst/>
              <a:ahLst/>
              <a:cxnLst/>
              <a:rect l="l" t="t" r="r" b="b"/>
              <a:pathLst>
                <a:path w="11392" h="3228" extrusionOk="0">
                  <a:moveTo>
                    <a:pt x="1657" y="0"/>
                  </a:moveTo>
                  <a:cubicBezTo>
                    <a:pt x="743" y="0"/>
                    <a:pt x="0" y="743"/>
                    <a:pt x="0" y="1656"/>
                  </a:cubicBezTo>
                  <a:lnTo>
                    <a:pt x="0" y="2607"/>
                  </a:lnTo>
                  <a:cubicBezTo>
                    <a:pt x="0" y="2950"/>
                    <a:pt x="278" y="3227"/>
                    <a:pt x="621" y="3227"/>
                  </a:cubicBezTo>
                  <a:cubicBezTo>
                    <a:pt x="965" y="3227"/>
                    <a:pt x="1242" y="2950"/>
                    <a:pt x="1242" y="2607"/>
                  </a:cubicBezTo>
                  <a:lnTo>
                    <a:pt x="1242" y="1656"/>
                  </a:lnTo>
                  <a:cubicBezTo>
                    <a:pt x="1242" y="1428"/>
                    <a:pt x="1429" y="1242"/>
                    <a:pt x="1657" y="1242"/>
                  </a:cubicBezTo>
                  <a:lnTo>
                    <a:pt x="9737" y="1242"/>
                  </a:lnTo>
                  <a:cubicBezTo>
                    <a:pt x="9965" y="1242"/>
                    <a:pt x="10150" y="1428"/>
                    <a:pt x="10150" y="1656"/>
                  </a:cubicBezTo>
                  <a:lnTo>
                    <a:pt x="10150" y="2607"/>
                  </a:lnTo>
                  <a:cubicBezTo>
                    <a:pt x="10150" y="2950"/>
                    <a:pt x="10428" y="3227"/>
                    <a:pt x="10771" y="3227"/>
                  </a:cubicBezTo>
                  <a:cubicBezTo>
                    <a:pt x="11114" y="3227"/>
                    <a:pt x="11392" y="2950"/>
                    <a:pt x="11392" y="2607"/>
                  </a:cubicBezTo>
                  <a:lnTo>
                    <a:pt x="11392" y="1656"/>
                  </a:lnTo>
                  <a:cubicBezTo>
                    <a:pt x="11392" y="743"/>
                    <a:pt x="10649" y="0"/>
                    <a:pt x="9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2"/>
            <p:cNvSpPr/>
            <p:nvPr/>
          </p:nvSpPr>
          <p:spPr>
            <a:xfrm>
              <a:off x="2964181" y="1163289"/>
              <a:ext cx="76038" cy="50590"/>
            </a:xfrm>
            <a:custGeom>
              <a:avLst/>
              <a:gdLst/>
              <a:ahLst/>
              <a:cxnLst/>
              <a:rect l="l" t="t" r="r" b="b"/>
              <a:pathLst>
                <a:path w="2731" h="1817" extrusionOk="0">
                  <a:moveTo>
                    <a:pt x="622" y="0"/>
                  </a:moveTo>
                  <a:cubicBezTo>
                    <a:pt x="279" y="0"/>
                    <a:pt x="1" y="278"/>
                    <a:pt x="1" y="621"/>
                  </a:cubicBezTo>
                  <a:lnTo>
                    <a:pt x="1" y="1816"/>
                  </a:lnTo>
                  <a:lnTo>
                    <a:pt x="2730" y="1816"/>
                  </a:lnTo>
                  <a:lnTo>
                    <a:pt x="2730" y="621"/>
                  </a:lnTo>
                  <a:cubicBezTo>
                    <a:pt x="2730" y="278"/>
                    <a:pt x="2454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2"/>
            <p:cNvSpPr/>
            <p:nvPr/>
          </p:nvSpPr>
          <p:spPr>
            <a:xfrm>
              <a:off x="3244421" y="1163289"/>
              <a:ext cx="76010" cy="50590"/>
            </a:xfrm>
            <a:custGeom>
              <a:avLst/>
              <a:gdLst/>
              <a:ahLst/>
              <a:cxnLst/>
              <a:rect l="l" t="t" r="r" b="b"/>
              <a:pathLst>
                <a:path w="2730" h="1817" extrusionOk="0">
                  <a:moveTo>
                    <a:pt x="621" y="0"/>
                  </a:moveTo>
                  <a:cubicBezTo>
                    <a:pt x="278" y="0"/>
                    <a:pt x="0" y="278"/>
                    <a:pt x="0" y="621"/>
                  </a:cubicBezTo>
                  <a:lnTo>
                    <a:pt x="0" y="1816"/>
                  </a:lnTo>
                  <a:lnTo>
                    <a:pt x="2730" y="1816"/>
                  </a:lnTo>
                  <a:lnTo>
                    <a:pt x="2730" y="621"/>
                  </a:lnTo>
                  <a:cubicBezTo>
                    <a:pt x="2730" y="278"/>
                    <a:pt x="2452" y="0"/>
                    <a:pt x="2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2"/>
            <p:cNvSpPr/>
            <p:nvPr/>
          </p:nvSpPr>
          <p:spPr>
            <a:xfrm>
              <a:off x="2883325" y="1331071"/>
              <a:ext cx="517954" cy="254675"/>
            </a:xfrm>
            <a:custGeom>
              <a:avLst/>
              <a:gdLst/>
              <a:ahLst/>
              <a:cxnLst/>
              <a:rect l="l" t="t" r="r" b="b"/>
              <a:pathLst>
                <a:path w="18603" h="9147" extrusionOk="0">
                  <a:moveTo>
                    <a:pt x="1" y="0"/>
                  </a:moveTo>
                  <a:lnTo>
                    <a:pt x="1" y="8179"/>
                  </a:lnTo>
                  <a:cubicBezTo>
                    <a:pt x="1" y="8713"/>
                    <a:pt x="434" y="9146"/>
                    <a:pt x="968" y="9146"/>
                  </a:cubicBezTo>
                  <a:lnTo>
                    <a:pt x="17637" y="9146"/>
                  </a:lnTo>
                  <a:cubicBezTo>
                    <a:pt x="18170" y="9146"/>
                    <a:pt x="18603" y="8713"/>
                    <a:pt x="18603" y="8179"/>
                  </a:cubicBez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2"/>
            <p:cNvSpPr/>
            <p:nvPr/>
          </p:nvSpPr>
          <p:spPr>
            <a:xfrm>
              <a:off x="2874666" y="1196756"/>
              <a:ext cx="535328" cy="218062"/>
            </a:xfrm>
            <a:custGeom>
              <a:avLst/>
              <a:gdLst/>
              <a:ahLst/>
              <a:cxnLst/>
              <a:rect l="l" t="t" r="r" b="b"/>
              <a:pathLst>
                <a:path w="19227" h="7832" extrusionOk="0">
                  <a:moveTo>
                    <a:pt x="968" y="1"/>
                  </a:moveTo>
                  <a:cubicBezTo>
                    <a:pt x="434" y="1"/>
                    <a:pt x="1" y="434"/>
                    <a:pt x="1" y="968"/>
                  </a:cubicBezTo>
                  <a:lnTo>
                    <a:pt x="1" y="4717"/>
                  </a:lnTo>
                  <a:cubicBezTo>
                    <a:pt x="1" y="5104"/>
                    <a:pt x="262" y="5441"/>
                    <a:pt x="636" y="5538"/>
                  </a:cubicBezTo>
                  <a:lnTo>
                    <a:pt x="9420" y="7806"/>
                  </a:lnTo>
                  <a:cubicBezTo>
                    <a:pt x="9484" y="7823"/>
                    <a:pt x="9549" y="7831"/>
                    <a:pt x="9614" y="7831"/>
                  </a:cubicBezTo>
                  <a:cubicBezTo>
                    <a:pt x="9678" y="7831"/>
                    <a:pt x="9743" y="7823"/>
                    <a:pt x="9807" y="7806"/>
                  </a:cubicBezTo>
                  <a:lnTo>
                    <a:pt x="18590" y="5538"/>
                  </a:lnTo>
                  <a:cubicBezTo>
                    <a:pt x="18964" y="5441"/>
                    <a:pt x="19225" y="5104"/>
                    <a:pt x="19226" y="4717"/>
                  </a:cubicBezTo>
                  <a:lnTo>
                    <a:pt x="19226" y="968"/>
                  </a:lnTo>
                  <a:cubicBezTo>
                    <a:pt x="19226" y="434"/>
                    <a:pt x="18793" y="1"/>
                    <a:pt x="18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2"/>
            <p:cNvSpPr/>
            <p:nvPr/>
          </p:nvSpPr>
          <p:spPr>
            <a:xfrm>
              <a:off x="3100305" y="1291701"/>
              <a:ext cx="84029" cy="84057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1509" y="1"/>
                  </a:moveTo>
                  <a:cubicBezTo>
                    <a:pt x="676" y="1"/>
                    <a:pt x="0" y="676"/>
                    <a:pt x="0" y="1509"/>
                  </a:cubicBezTo>
                  <a:cubicBezTo>
                    <a:pt x="0" y="2342"/>
                    <a:pt x="676" y="3018"/>
                    <a:pt x="1509" y="3018"/>
                  </a:cubicBezTo>
                  <a:cubicBezTo>
                    <a:pt x="2342" y="3018"/>
                    <a:pt x="3018" y="2342"/>
                    <a:pt x="3018" y="1509"/>
                  </a:cubicBezTo>
                  <a:cubicBezTo>
                    <a:pt x="3018" y="676"/>
                    <a:pt x="2342" y="1"/>
                    <a:pt x="1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2"/>
            <p:cNvSpPr/>
            <p:nvPr/>
          </p:nvSpPr>
          <p:spPr>
            <a:xfrm>
              <a:off x="3092788" y="1317427"/>
              <a:ext cx="99064" cy="32659"/>
            </a:xfrm>
            <a:custGeom>
              <a:avLst/>
              <a:gdLst/>
              <a:ahLst/>
              <a:cxnLst/>
              <a:rect l="l" t="t" r="r" b="b"/>
              <a:pathLst>
                <a:path w="3558" h="1173" extrusionOk="0">
                  <a:moveTo>
                    <a:pt x="587" y="0"/>
                  </a:moveTo>
                  <a:cubicBezTo>
                    <a:pt x="263" y="0"/>
                    <a:pt x="1" y="262"/>
                    <a:pt x="1" y="585"/>
                  </a:cubicBezTo>
                  <a:cubicBezTo>
                    <a:pt x="1" y="910"/>
                    <a:pt x="263" y="1172"/>
                    <a:pt x="587" y="1172"/>
                  </a:cubicBezTo>
                  <a:lnTo>
                    <a:pt x="2972" y="1172"/>
                  </a:lnTo>
                  <a:cubicBezTo>
                    <a:pt x="3295" y="1172"/>
                    <a:pt x="3557" y="910"/>
                    <a:pt x="3557" y="585"/>
                  </a:cubicBezTo>
                  <a:cubicBezTo>
                    <a:pt x="3557" y="262"/>
                    <a:pt x="3295" y="0"/>
                    <a:pt x="2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2"/>
            <p:cNvSpPr/>
            <p:nvPr/>
          </p:nvSpPr>
          <p:spPr>
            <a:xfrm>
              <a:off x="3256866" y="1503975"/>
              <a:ext cx="100456" cy="42710"/>
            </a:xfrm>
            <a:custGeom>
              <a:avLst/>
              <a:gdLst/>
              <a:ahLst/>
              <a:cxnLst/>
              <a:rect l="l" t="t" r="r" b="b"/>
              <a:pathLst>
                <a:path w="3608" h="1534" extrusionOk="0">
                  <a:moveTo>
                    <a:pt x="388" y="1"/>
                  </a:moveTo>
                  <a:cubicBezTo>
                    <a:pt x="174" y="1"/>
                    <a:pt x="1" y="174"/>
                    <a:pt x="1" y="387"/>
                  </a:cubicBezTo>
                  <a:lnTo>
                    <a:pt x="1" y="1147"/>
                  </a:lnTo>
                  <a:cubicBezTo>
                    <a:pt x="1" y="1361"/>
                    <a:pt x="174" y="1534"/>
                    <a:pt x="388" y="1534"/>
                  </a:cubicBezTo>
                  <a:lnTo>
                    <a:pt x="3221" y="1534"/>
                  </a:lnTo>
                  <a:cubicBezTo>
                    <a:pt x="3434" y="1534"/>
                    <a:pt x="3607" y="1361"/>
                    <a:pt x="3607" y="1147"/>
                  </a:cubicBezTo>
                  <a:lnTo>
                    <a:pt x="3607" y="387"/>
                  </a:lnTo>
                  <a:cubicBezTo>
                    <a:pt x="3607" y="174"/>
                    <a:pt x="3434" y="1"/>
                    <a:pt x="3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62"/>
          <p:cNvGrpSpPr/>
          <p:nvPr/>
        </p:nvGrpSpPr>
        <p:grpSpPr>
          <a:xfrm>
            <a:off x="7596689" y="1975148"/>
            <a:ext cx="605049" cy="572683"/>
            <a:chOff x="4335920" y="2470849"/>
            <a:chExt cx="538731" cy="509913"/>
          </a:xfrm>
        </p:grpSpPr>
        <p:sp>
          <p:nvSpPr>
            <p:cNvPr id="3353" name="Google Shape;3353;p62"/>
            <p:cNvSpPr/>
            <p:nvPr/>
          </p:nvSpPr>
          <p:spPr>
            <a:xfrm>
              <a:off x="4335920" y="2879834"/>
              <a:ext cx="100400" cy="98646"/>
            </a:xfrm>
            <a:custGeom>
              <a:avLst/>
              <a:gdLst/>
              <a:ahLst/>
              <a:cxnLst/>
              <a:rect l="l" t="t" r="r" b="b"/>
              <a:pathLst>
                <a:path w="3606" h="3543" extrusionOk="0">
                  <a:moveTo>
                    <a:pt x="198" y="1"/>
                  </a:moveTo>
                  <a:cubicBezTo>
                    <a:pt x="0" y="1018"/>
                    <a:pt x="21" y="2069"/>
                    <a:pt x="258" y="3080"/>
                  </a:cubicBezTo>
                  <a:cubicBezTo>
                    <a:pt x="289" y="3213"/>
                    <a:pt x="393" y="3317"/>
                    <a:pt x="526" y="3349"/>
                  </a:cubicBezTo>
                  <a:cubicBezTo>
                    <a:pt x="1078" y="3478"/>
                    <a:pt x="1643" y="3543"/>
                    <a:pt x="2207" y="3543"/>
                  </a:cubicBezTo>
                  <a:cubicBezTo>
                    <a:pt x="2676" y="3543"/>
                    <a:pt x="3144" y="3498"/>
                    <a:pt x="3606" y="3408"/>
                  </a:cubicBezTo>
                  <a:cubicBezTo>
                    <a:pt x="3009" y="2943"/>
                    <a:pt x="2391" y="2392"/>
                    <a:pt x="1803" y="1803"/>
                  </a:cubicBezTo>
                  <a:cubicBezTo>
                    <a:pt x="1214" y="1214"/>
                    <a:pt x="664" y="597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2"/>
            <p:cNvSpPr/>
            <p:nvPr/>
          </p:nvSpPr>
          <p:spPr>
            <a:xfrm>
              <a:off x="4347168" y="2724610"/>
              <a:ext cx="244374" cy="244401"/>
            </a:xfrm>
            <a:custGeom>
              <a:avLst/>
              <a:gdLst/>
              <a:ahLst/>
              <a:cxnLst/>
              <a:rect l="l" t="t" r="r" b="b"/>
              <a:pathLst>
                <a:path w="8777" h="8778" extrusionOk="0">
                  <a:moveTo>
                    <a:pt x="4770" y="1"/>
                  </a:moveTo>
                  <a:cubicBezTo>
                    <a:pt x="3683" y="343"/>
                    <a:pt x="2662" y="945"/>
                    <a:pt x="1801" y="1805"/>
                  </a:cubicBezTo>
                  <a:cubicBezTo>
                    <a:pt x="943" y="2663"/>
                    <a:pt x="343" y="3683"/>
                    <a:pt x="0" y="4766"/>
                  </a:cubicBezTo>
                  <a:cubicBezTo>
                    <a:pt x="509" y="5465"/>
                    <a:pt x="1151" y="6210"/>
                    <a:pt x="1860" y="6917"/>
                  </a:cubicBezTo>
                  <a:cubicBezTo>
                    <a:pt x="2567" y="7626"/>
                    <a:pt x="3314" y="8270"/>
                    <a:pt x="4011" y="8777"/>
                  </a:cubicBezTo>
                  <a:cubicBezTo>
                    <a:pt x="5094" y="8436"/>
                    <a:pt x="6114" y="7835"/>
                    <a:pt x="6973" y="6976"/>
                  </a:cubicBezTo>
                  <a:cubicBezTo>
                    <a:pt x="7834" y="6115"/>
                    <a:pt x="8434" y="5093"/>
                    <a:pt x="8777" y="4007"/>
                  </a:cubicBezTo>
                  <a:cubicBezTo>
                    <a:pt x="8264" y="3310"/>
                    <a:pt x="7622" y="2568"/>
                    <a:pt x="6915" y="1862"/>
                  </a:cubicBezTo>
                  <a:cubicBezTo>
                    <a:pt x="6209" y="1156"/>
                    <a:pt x="5468" y="514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2"/>
            <p:cNvSpPr/>
            <p:nvPr/>
          </p:nvSpPr>
          <p:spPr>
            <a:xfrm>
              <a:off x="4502922" y="2715227"/>
              <a:ext cx="99760" cy="98006"/>
            </a:xfrm>
            <a:custGeom>
              <a:avLst/>
              <a:gdLst/>
              <a:ahLst/>
              <a:cxnLst/>
              <a:rect l="l" t="t" r="r" b="b"/>
              <a:pathLst>
                <a:path w="3583" h="3520" extrusionOk="0">
                  <a:moveTo>
                    <a:pt x="1379" y="0"/>
                  </a:moveTo>
                  <a:cubicBezTo>
                    <a:pt x="917" y="0"/>
                    <a:pt x="456" y="44"/>
                    <a:pt x="1" y="130"/>
                  </a:cubicBezTo>
                  <a:cubicBezTo>
                    <a:pt x="594" y="598"/>
                    <a:pt x="1207" y="1145"/>
                    <a:pt x="1791" y="1729"/>
                  </a:cubicBezTo>
                  <a:cubicBezTo>
                    <a:pt x="2375" y="2314"/>
                    <a:pt x="2923" y="2926"/>
                    <a:pt x="3390" y="3520"/>
                  </a:cubicBezTo>
                  <a:cubicBezTo>
                    <a:pt x="3583" y="2509"/>
                    <a:pt x="3562" y="1466"/>
                    <a:pt x="3325" y="462"/>
                  </a:cubicBezTo>
                  <a:cubicBezTo>
                    <a:pt x="3295" y="330"/>
                    <a:pt x="3190" y="226"/>
                    <a:pt x="3058" y="195"/>
                  </a:cubicBezTo>
                  <a:cubicBezTo>
                    <a:pt x="2506" y="65"/>
                    <a:pt x="1943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2"/>
            <p:cNvSpPr/>
            <p:nvPr/>
          </p:nvSpPr>
          <p:spPr>
            <a:xfrm>
              <a:off x="4467339" y="2717204"/>
              <a:ext cx="131611" cy="131611"/>
            </a:xfrm>
            <a:custGeom>
              <a:avLst/>
              <a:gdLst/>
              <a:ahLst/>
              <a:cxnLst/>
              <a:rect l="l" t="t" r="r" b="b"/>
              <a:pathLst>
                <a:path w="4727" h="4727" extrusionOk="0">
                  <a:moveTo>
                    <a:pt x="1636" y="1"/>
                  </a:moveTo>
                  <a:cubicBezTo>
                    <a:pt x="1080" y="79"/>
                    <a:pt x="530" y="220"/>
                    <a:pt x="0" y="427"/>
                  </a:cubicBezTo>
                  <a:cubicBezTo>
                    <a:pt x="95" y="480"/>
                    <a:pt x="198" y="542"/>
                    <a:pt x="309" y="613"/>
                  </a:cubicBezTo>
                  <a:cubicBezTo>
                    <a:pt x="957" y="1029"/>
                    <a:pt x="1697" y="1640"/>
                    <a:pt x="2392" y="2335"/>
                  </a:cubicBezTo>
                  <a:cubicBezTo>
                    <a:pt x="3087" y="3030"/>
                    <a:pt x="3698" y="3771"/>
                    <a:pt x="4114" y="4418"/>
                  </a:cubicBezTo>
                  <a:cubicBezTo>
                    <a:pt x="4185" y="4529"/>
                    <a:pt x="4247" y="4632"/>
                    <a:pt x="4301" y="4727"/>
                  </a:cubicBezTo>
                  <a:cubicBezTo>
                    <a:pt x="4507" y="4198"/>
                    <a:pt x="4648" y="3648"/>
                    <a:pt x="4726" y="3091"/>
                  </a:cubicBezTo>
                  <a:cubicBezTo>
                    <a:pt x="4322" y="2551"/>
                    <a:pt x="3830" y="1989"/>
                    <a:pt x="3285" y="1442"/>
                  </a:cubicBezTo>
                  <a:cubicBezTo>
                    <a:pt x="2738" y="897"/>
                    <a:pt x="2176" y="406"/>
                    <a:pt x="1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2"/>
            <p:cNvSpPr/>
            <p:nvPr/>
          </p:nvSpPr>
          <p:spPr>
            <a:xfrm>
              <a:off x="4566292" y="2774198"/>
              <a:ext cx="32659" cy="74618"/>
            </a:xfrm>
            <a:custGeom>
              <a:avLst/>
              <a:gdLst/>
              <a:ahLst/>
              <a:cxnLst/>
              <a:rect l="l" t="t" r="r" b="b"/>
              <a:pathLst>
                <a:path w="1173" h="2680" extrusionOk="0">
                  <a:moveTo>
                    <a:pt x="307" y="0"/>
                  </a:moveTo>
                  <a:cubicBezTo>
                    <a:pt x="267" y="538"/>
                    <a:pt x="165" y="1072"/>
                    <a:pt x="0" y="1591"/>
                  </a:cubicBezTo>
                  <a:cubicBezTo>
                    <a:pt x="211" y="1859"/>
                    <a:pt x="400" y="2123"/>
                    <a:pt x="560" y="2371"/>
                  </a:cubicBezTo>
                  <a:cubicBezTo>
                    <a:pt x="631" y="2482"/>
                    <a:pt x="693" y="2585"/>
                    <a:pt x="747" y="2680"/>
                  </a:cubicBezTo>
                  <a:cubicBezTo>
                    <a:pt x="953" y="2151"/>
                    <a:pt x="1094" y="1601"/>
                    <a:pt x="1172" y="1044"/>
                  </a:cubicBezTo>
                  <a:cubicBezTo>
                    <a:pt x="916" y="703"/>
                    <a:pt x="625" y="350"/>
                    <a:pt x="307" y="0"/>
                  </a:cubicBezTo>
                  <a:close/>
                </a:path>
              </a:pathLst>
            </a:custGeom>
            <a:solidFill>
              <a:srgbClr val="E0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2"/>
            <p:cNvSpPr/>
            <p:nvPr/>
          </p:nvSpPr>
          <p:spPr>
            <a:xfrm>
              <a:off x="4339651" y="2844892"/>
              <a:ext cx="131611" cy="131611"/>
            </a:xfrm>
            <a:custGeom>
              <a:avLst/>
              <a:gdLst/>
              <a:ahLst/>
              <a:cxnLst/>
              <a:rect l="l" t="t" r="r" b="b"/>
              <a:pathLst>
                <a:path w="4727" h="4727" extrusionOk="0">
                  <a:moveTo>
                    <a:pt x="427" y="1"/>
                  </a:moveTo>
                  <a:cubicBezTo>
                    <a:pt x="221" y="530"/>
                    <a:pt x="79" y="1079"/>
                    <a:pt x="0" y="1635"/>
                  </a:cubicBezTo>
                  <a:cubicBezTo>
                    <a:pt x="407" y="2175"/>
                    <a:pt x="898" y="2739"/>
                    <a:pt x="1443" y="3284"/>
                  </a:cubicBezTo>
                  <a:cubicBezTo>
                    <a:pt x="1988" y="3829"/>
                    <a:pt x="2552" y="4321"/>
                    <a:pt x="3092" y="4727"/>
                  </a:cubicBezTo>
                  <a:cubicBezTo>
                    <a:pt x="3648" y="4649"/>
                    <a:pt x="4197" y="4507"/>
                    <a:pt x="4727" y="4301"/>
                  </a:cubicBezTo>
                  <a:cubicBezTo>
                    <a:pt x="4633" y="4248"/>
                    <a:pt x="4529" y="4185"/>
                    <a:pt x="4418" y="4113"/>
                  </a:cubicBezTo>
                  <a:cubicBezTo>
                    <a:pt x="3770" y="3699"/>
                    <a:pt x="3031" y="3088"/>
                    <a:pt x="2336" y="2391"/>
                  </a:cubicBezTo>
                  <a:cubicBezTo>
                    <a:pt x="1641" y="1696"/>
                    <a:pt x="1029" y="957"/>
                    <a:pt x="614" y="309"/>
                  </a:cubicBezTo>
                  <a:cubicBezTo>
                    <a:pt x="542" y="198"/>
                    <a:pt x="481" y="96"/>
                    <a:pt x="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2"/>
            <p:cNvSpPr/>
            <p:nvPr/>
          </p:nvSpPr>
          <p:spPr>
            <a:xfrm>
              <a:off x="4426966" y="2805299"/>
              <a:ext cx="84669" cy="83138"/>
            </a:xfrm>
            <a:custGeom>
              <a:avLst/>
              <a:gdLst/>
              <a:ahLst/>
              <a:cxnLst/>
              <a:rect l="l" t="t" r="r" b="b"/>
              <a:pathLst>
                <a:path w="3041" h="2986" extrusionOk="0">
                  <a:moveTo>
                    <a:pt x="2725" y="1"/>
                  </a:moveTo>
                  <a:cubicBezTo>
                    <a:pt x="2652" y="1"/>
                    <a:pt x="2579" y="29"/>
                    <a:pt x="2522" y="85"/>
                  </a:cubicBezTo>
                  <a:lnTo>
                    <a:pt x="114" y="2494"/>
                  </a:lnTo>
                  <a:cubicBezTo>
                    <a:pt x="0" y="2606"/>
                    <a:pt x="0" y="2788"/>
                    <a:pt x="114" y="2901"/>
                  </a:cubicBezTo>
                  <a:cubicBezTo>
                    <a:pt x="170" y="2957"/>
                    <a:pt x="243" y="2985"/>
                    <a:pt x="316" y="2985"/>
                  </a:cubicBezTo>
                  <a:cubicBezTo>
                    <a:pt x="390" y="2985"/>
                    <a:pt x="464" y="2957"/>
                    <a:pt x="520" y="2901"/>
                  </a:cubicBezTo>
                  <a:lnTo>
                    <a:pt x="2929" y="492"/>
                  </a:lnTo>
                  <a:cubicBezTo>
                    <a:pt x="3041" y="379"/>
                    <a:pt x="3041" y="197"/>
                    <a:pt x="2929" y="85"/>
                  </a:cubicBezTo>
                  <a:cubicBezTo>
                    <a:pt x="2872" y="29"/>
                    <a:pt x="2799" y="1"/>
                    <a:pt x="2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2"/>
            <p:cNvSpPr/>
            <p:nvPr/>
          </p:nvSpPr>
          <p:spPr>
            <a:xfrm>
              <a:off x="4466559" y="2803712"/>
              <a:ext cx="46887" cy="44882"/>
            </a:xfrm>
            <a:custGeom>
              <a:avLst/>
              <a:gdLst/>
              <a:ahLst/>
              <a:cxnLst/>
              <a:rect l="l" t="t" r="r" b="b"/>
              <a:pathLst>
                <a:path w="1684" h="1612" extrusionOk="0">
                  <a:moveTo>
                    <a:pt x="325" y="1"/>
                  </a:moveTo>
                  <a:cubicBezTo>
                    <a:pt x="241" y="1"/>
                    <a:pt x="157" y="37"/>
                    <a:pt x="100" y="108"/>
                  </a:cubicBezTo>
                  <a:cubicBezTo>
                    <a:pt x="0" y="231"/>
                    <a:pt x="20" y="413"/>
                    <a:pt x="143" y="513"/>
                  </a:cubicBezTo>
                  <a:cubicBezTo>
                    <a:pt x="295" y="635"/>
                    <a:pt x="480" y="804"/>
                    <a:pt x="663" y="986"/>
                  </a:cubicBezTo>
                  <a:cubicBezTo>
                    <a:pt x="845" y="1170"/>
                    <a:pt x="1014" y="1354"/>
                    <a:pt x="1136" y="1505"/>
                  </a:cubicBezTo>
                  <a:cubicBezTo>
                    <a:pt x="1193" y="1575"/>
                    <a:pt x="1276" y="1611"/>
                    <a:pt x="1360" y="1611"/>
                  </a:cubicBezTo>
                  <a:cubicBezTo>
                    <a:pt x="1424" y="1611"/>
                    <a:pt x="1487" y="1591"/>
                    <a:pt x="1541" y="1548"/>
                  </a:cubicBezTo>
                  <a:cubicBezTo>
                    <a:pt x="1664" y="1448"/>
                    <a:pt x="1683" y="1266"/>
                    <a:pt x="1583" y="1143"/>
                  </a:cubicBezTo>
                  <a:cubicBezTo>
                    <a:pt x="1448" y="976"/>
                    <a:pt x="1265" y="776"/>
                    <a:pt x="1069" y="580"/>
                  </a:cubicBezTo>
                  <a:cubicBezTo>
                    <a:pt x="872" y="383"/>
                    <a:pt x="672" y="200"/>
                    <a:pt x="505" y="65"/>
                  </a:cubicBezTo>
                  <a:cubicBezTo>
                    <a:pt x="452" y="22"/>
                    <a:pt x="388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2"/>
            <p:cNvSpPr/>
            <p:nvPr/>
          </p:nvSpPr>
          <p:spPr>
            <a:xfrm>
              <a:off x="4445538" y="2824733"/>
              <a:ext cx="46887" cy="44882"/>
            </a:xfrm>
            <a:custGeom>
              <a:avLst/>
              <a:gdLst/>
              <a:ahLst/>
              <a:cxnLst/>
              <a:rect l="l" t="t" r="r" b="b"/>
              <a:pathLst>
                <a:path w="1684" h="1612" extrusionOk="0">
                  <a:moveTo>
                    <a:pt x="325" y="1"/>
                  </a:moveTo>
                  <a:cubicBezTo>
                    <a:pt x="241" y="1"/>
                    <a:pt x="157" y="37"/>
                    <a:pt x="100" y="108"/>
                  </a:cubicBezTo>
                  <a:cubicBezTo>
                    <a:pt x="0" y="231"/>
                    <a:pt x="20" y="412"/>
                    <a:pt x="143" y="513"/>
                  </a:cubicBezTo>
                  <a:cubicBezTo>
                    <a:pt x="294" y="634"/>
                    <a:pt x="480" y="803"/>
                    <a:pt x="663" y="986"/>
                  </a:cubicBezTo>
                  <a:cubicBezTo>
                    <a:pt x="846" y="1169"/>
                    <a:pt x="1014" y="1354"/>
                    <a:pt x="1136" y="1505"/>
                  </a:cubicBezTo>
                  <a:cubicBezTo>
                    <a:pt x="1193" y="1575"/>
                    <a:pt x="1276" y="1611"/>
                    <a:pt x="1360" y="1611"/>
                  </a:cubicBezTo>
                  <a:cubicBezTo>
                    <a:pt x="1424" y="1611"/>
                    <a:pt x="1487" y="1591"/>
                    <a:pt x="1541" y="1548"/>
                  </a:cubicBezTo>
                  <a:cubicBezTo>
                    <a:pt x="1664" y="1448"/>
                    <a:pt x="1683" y="1266"/>
                    <a:pt x="1583" y="1143"/>
                  </a:cubicBezTo>
                  <a:cubicBezTo>
                    <a:pt x="1448" y="976"/>
                    <a:pt x="1265" y="776"/>
                    <a:pt x="1069" y="580"/>
                  </a:cubicBezTo>
                  <a:cubicBezTo>
                    <a:pt x="872" y="383"/>
                    <a:pt x="672" y="200"/>
                    <a:pt x="505" y="65"/>
                  </a:cubicBezTo>
                  <a:cubicBezTo>
                    <a:pt x="452" y="22"/>
                    <a:pt x="388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2"/>
            <p:cNvSpPr/>
            <p:nvPr/>
          </p:nvSpPr>
          <p:spPr>
            <a:xfrm>
              <a:off x="4424516" y="2845755"/>
              <a:ext cx="46887" cy="44882"/>
            </a:xfrm>
            <a:custGeom>
              <a:avLst/>
              <a:gdLst/>
              <a:ahLst/>
              <a:cxnLst/>
              <a:rect l="l" t="t" r="r" b="b"/>
              <a:pathLst>
                <a:path w="1684" h="1612" extrusionOk="0">
                  <a:moveTo>
                    <a:pt x="325" y="1"/>
                  </a:moveTo>
                  <a:cubicBezTo>
                    <a:pt x="241" y="1"/>
                    <a:pt x="157" y="37"/>
                    <a:pt x="100" y="108"/>
                  </a:cubicBezTo>
                  <a:cubicBezTo>
                    <a:pt x="0" y="231"/>
                    <a:pt x="20" y="412"/>
                    <a:pt x="143" y="512"/>
                  </a:cubicBezTo>
                  <a:cubicBezTo>
                    <a:pt x="296" y="634"/>
                    <a:pt x="480" y="803"/>
                    <a:pt x="663" y="986"/>
                  </a:cubicBezTo>
                  <a:cubicBezTo>
                    <a:pt x="846" y="1169"/>
                    <a:pt x="1014" y="1354"/>
                    <a:pt x="1137" y="1505"/>
                  </a:cubicBezTo>
                  <a:cubicBezTo>
                    <a:pt x="1193" y="1575"/>
                    <a:pt x="1276" y="1611"/>
                    <a:pt x="1360" y="1611"/>
                  </a:cubicBezTo>
                  <a:cubicBezTo>
                    <a:pt x="1424" y="1611"/>
                    <a:pt x="1488" y="1591"/>
                    <a:pt x="1541" y="1548"/>
                  </a:cubicBezTo>
                  <a:cubicBezTo>
                    <a:pt x="1664" y="1448"/>
                    <a:pt x="1683" y="1266"/>
                    <a:pt x="1583" y="1143"/>
                  </a:cubicBezTo>
                  <a:cubicBezTo>
                    <a:pt x="1448" y="976"/>
                    <a:pt x="1265" y="776"/>
                    <a:pt x="1069" y="580"/>
                  </a:cubicBezTo>
                  <a:cubicBezTo>
                    <a:pt x="872" y="383"/>
                    <a:pt x="672" y="200"/>
                    <a:pt x="505" y="65"/>
                  </a:cubicBezTo>
                  <a:cubicBezTo>
                    <a:pt x="452" y="22"/>
                    <a:pt x="388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2"/>
            <p:cNvSpPr/>
            <p:nvPr/>
          </p:nvSpPr>
          <p:spPr>
            <a:xfrm>
              <a:off x="4498105" y="2478924"/>
              <a:ext cx="314370" cy="301618"/>
            </a:xfrm>
            <a:custGeom>
              <a:avLst/>
              <a:gdLst/>
              <a:ahLst/>
              <a:cxnLst/>
              <a:rect l="l" t="t" r="r" b="b"/>
              <a:pathLst>
                <a:path w="11291" h="10833" extrusionOk="0">
                  <a:moveTo>
                    <a:pt x="4894" y="0"/>
                  </a:moveTo>
                  <a:cubicBezTo>
                    <a:pt x="4176" y="0"/>
                    <a:pt x="3470" y="175"/>
                    <a:pt x="2831" y="543"/>
                  </a:cubicBezTo>
                  <a:cubicBezTo>
                    <a:pt x="572" y="1848"/>
                    <a:pt x="0" y="5088"/>
                    <a:pt x="1553" y="7778"/>
                  </a:cubicBezTo>
                  <a:cubicBezTo>
                    <a:pt x="2667" y="9708"/>
                    <a:pt x="4573" y="10832"/>
                    <a:pt x="6395" y="10832"/>
                  </a:cubicBezTo>
                  <a:cubicBezTo>
                    <a:pt x="7114" y="10832"/>
                    <a:pt x="7819" y="10657"/>
                    <a:pt x="8459" y="10288"/>
                  </a:cubicBezTo>
                  <a:cubicBezTo>
                    <a:pt x="10717" y="8985"/>
                    <a:pt x="11291" y="5745"/>
                    <a:pt x="9737" y="3053"/>
                  </a:cubicBezTo>
                  <a:cubicBezTo>
                    <a:pt x="8622" y="1124"/>
                    <a:pt x="6717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2"/>
            <p:cNvSpPr/>
            <p:nvPr/>
          </p:nvSpPr>
          <p:spPr>
            <a:xfrm>
              <a:off x="4489028" y="2470849"/>
              <a:ext cx="319437" cy="375540"/>
            </a:xfrm>
            <a:custGeom>
              <a:avLst/>
              <a:gdLst/>
              <a:ahLst/>
              <a:cxnLst/>
              <a:rect l="l" t="t" r="r" b="b"/>
              <a:pathLst>
                <a:path w="11473" h="13488" extrusionOk="0">
                  <a:moveTo>
                    <a:pt x="5221" y="576"/>
                  </a:moveTo>
                  <a:cubicBezTo>
                    <a:pt x="5729" y="576"/>
                    <a:pt x="6254" y="671"/>
                    <a:pt x="6777" y="860"/>
                  </a:cubicBezTo>
                  <a:cubicBezTo>
                    <a:pt x="8017" y="1311"/>
                    <a:pt x="9096" y="2245"/>
                    <a:pt x="9814" y="3487"/>
                  </a:cubicBezTo>
                  <a:cubicBezTo>
                    <a:pt x="11286" y="6038"/>
                    <a:pt x="10759" y="9106"/>
                    <a:pt x="8641" y="10330"/>
                  </a:cubicBezTo>
                  <a:cubicBezTo>
                    <a:pt x="8048" y="10672"/>
                    <a:pt x="7392" y="10834"/>
                    <a:pt x="6723" y="10834"/>
                  </a:cubicBezTo>
                  <a:cubicBezTo>
                    <a:pt x="5001" y="10834"/>
                    <a:pt x="3189" y="9761"/>
                    <a:pt x="2129" y="7924"/>
                  </a:cubicBezTo>
                  <a:cubicBezTo>
                    <a:pt x="657" y="5375"/>
                    <a:pt x="1183" y="2305"/>
                    <a:pt x="3302" y="1082"/>
                  </a:cubicBezTo>
                  <a:cubicBezTo>
                    <a:pt x="3885" y="746"/>
                    <a:pt x="4539" y="576"/>
                    <a:pt x="5221" y="576"/>
                  </a:cubicBezTo>
                  <a:close/>
                  <a:moveTo>
                    <a:pt x="5220" y="0"/>
                  </a:moveTo>
                  <a:cubicBezTo>
                    <a:pt x="4438" y="0"/>
                    <a:pt x="3687" y="196"/>
                    <a:pt x="3014" y="585"/>
                  </a:cubicBezTo>
                  <a:cubicBezTo>
                    <a:pt x="620" y="1966"/>
                    <a:pt x="1" y="5389"/>
                    <a:pt x="1630" y="8212"/>
                  </a:cubicBezTo>
                  <a:cubicBezTo>
                    <a:pt x="2660" y="9995"/>
                    <a:pt x="4345" y="11120"/>
                    <a:pt x="6049" y="11359"/>
                  </a:cubicBezTo>
                  <a:cubicBezTo>
                    <a:pt x="7273" y="11747"/>
                    <a:pt x="8380" y="12449"/>
                    <a:pt x="9252" y="13394"/>
                  </a:cubicBezTo>
                  <a:cubicBezTo>
                    <a:pt x="9308" y="13455"/>
                    <a:pt x="9386" y="13487"/>
                    <a:pt x="9463" y="13487"/>
                  </a:cubicBezTo>
                  <a:cubicBezTo>
                    <a:pt x="9532" y="13487"/>
                    <a:pt x="9603" y="13462"/>
                    <a:pt x="9658" y="13410"/>
                  </a:cubicBezTo>
                  <a:cubicBezTo>
                    <a:pt x="9775" y="13303"/>
                    <a:pt x="9782" y="13121"/>
                    <a:pt x="9675" y="13004"/>
                  </a:cubicBezTo>
                  <a:cubicBezTo>
                    <a:pt x="9049" y="12326"/>
                    <a:pt x="8311" y="11765"/>
                    <a:pt x="7499" y="11342"/>
                  </a:cubicBezTo>
                  <a:cubicBezTo>
                    <a:pt x="7995" y="11258"/>
                    <a:pt x="8477" y="11088"/>
                    <a:pt x="8929" y="10828"/>
                  </a:cubicBezTo>
                  <a:cubicBezTo>
                    <a:pt x="9379" y="10569"/>
                    <a:pt x="9765" y="10236"/>
                    <a:pt x="10087" y="9849"/>
                  </a:cubicBezTo>
                  <a:lnTo>
                    <a:pt x="10087" y="9849"/>
                  </a:lnTo>
                  <a:cubicBezTo>
                    <a:pt x="10048" y="10764"/>
                    <a:pt x="10165" y="11683"/>
                    <a:pt x="10440" y="12563"/>
                  </a:cubicBezTo>
                  <a:cubicBezTo>
                    <a:pt x="10477" y="12685"/>
                    <a:pt x="10592" y="12764"/>
                    <a:pt x="10714" y="12764"/>
                  </a:cubicBezTo>
                  <a:cubicBezTo>
                    <a:pt x="10742" y="12764"/>
                    <a:pt x="10771" y="12760"/>
                    <a:pt x="10799" y="12752"/>
                  </a:cubicBezTo>
                  <a:cubicBezTo>
                    <a:pt x="10952" y="12704"/>
                    <a:pt x="11036" y="12543"/>
                    <a:pt x="10988" y="12391"/>
                  </a:cubicBezTo>
                  <a:cubicBezTo>
                    <a:pt x="10607" y="11165"/>
                    <a:pt x="10552" y="9855"/>
                    <a:pt x="10827" y="8601"/>
                  </a:cubicBezTo>
                  <a:cubicBezTo>
                    <a:pt x="11473" y="7006"/>
                    <a:pt x="11341" y="4984"/>
                    <a:pt x="10312" y="3201"/>
                  </a:cubicBezTo>
                  <a:cubicBezTo>
                    <a:pt x="9526" y="1840"/>
                    <a:pt x="8341" y="818"/>
                    <a:pt x="6973" y="320"/>
                  </a:cubicBezTo>
                  <a:cubicBezTo>
                    <a:pt x="6386" y="106"/>
                    <a:pt x="5795" y="0"/>
                    <a:pt x="5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2"/>
            <p:cNvSpPr/>
            <p:nvPr/>
          </p:nvSpPr>
          <p:spPr>
            <a:xfrm>
              <a:off x="4745852" y="2815712"/>
              <a:ext cx="128799" cy="165050"/>
            </a:xfrm>
            <a:custGeom>
              <a:avLst/>
              <a:gdLst/>
              <a:ahLst/>
              <a:cxnLst/>
              <a:rect l="l" t="t" r="r" b="b"/>
              <a:pathLst>
                <a:path w="4626" h="5928" extrusionOk="0">
                  <a:moveTo>
                    <a:pt x="1645" y="1"/>
                  </a:moveTo>
                  <a:cubicBezTo>
                    <a:pt x="1594" y="1"/>
                    <a:pt x="1542" y="14"/>
                    <a:pt x="1495" y="41"/>
                  </a:cubicBezTo>
                  <a:lnTo>
                    <a:pt x="194" y="793"/>
                  </a:lnTo>
                  <a:cubicBezTo>
                    <a:pt x="51" y="876"/>
                    <a:pt x="1" y="1058"/>
                    <a:pt x="84" y="1201"/>
                  </a:cubicBezTo>
                  <a:lnTo>
                    <a:pt x="2668" y="5677"/>
                  </a:lnTo>
                  <a:cubicBezTo>
                    <a:pt x="2761" y="5838"/>
                    <a:pt x="2929" y="5927"/>
                    <a:pt x="3101" y="5927"/>
                  </a:cubicBezTo>
                  <a:cubicBezTo>
                    <a:pt x="3186" y="5927"/>
                    <a:pt x="3272" y="5906"/>
                    <a:pt x="3350" y="5860"/>
                  </a:cubicBezTo>
                  <a:lnTo>
                    <a:pt x="4306" y="5309"/>
                  </a:lnTo>
                  <a:cubicBezTo>
                    <a:pt x="4544" y="5171"/>
                    <a:pt x="4626" y="4866"/>
                    <a:pt x="4488" y="4627"/>
                  </a:cubicBezTo>
                  <a:lnTo>
                    <a:pt x="1904" y="151"/>
                  </a:lnTo>
                  <a:cubicBezTo>
                    <a:pt x="1849" y="55"/>
                    <a:pt x="1748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2"/>
            <p:cNvSpPr/>
            <p:nvPr/>
          </p:nvSpPr>
          <p:spPr>
            <a:xfrm>
              <a:off x="4762140" y="2844056"/>
              <a:ext cx="66711" cy="57049"/>
            </a:xfrm>
            <a:custGeom>
              <a:avLst/>
              <a:gdLst/>
              <a:ahLst/>
              <a:cxnLst/>
              <a:rect l="l" t="t" r="r" b="b"/>
              <a:pathLst>
                <a:path w="2396" h="2049" extrusionOk="0">
                  <a:moveTo>
                    <a:pt x="1819" y="0"/>
                  </a:moveTo>
                  <a:lnTo>
                    <a:pt x="0" y="1050"/>
                  </a:lnTo>
                  <a:lnTo>
                    <a:pt x="576" y="2048"/>
                  </a:lnTo>
                  <a:lnTo>
                    <a:pt x="2395" y="997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2"/>
            <p:cNvSpPr/>
            <p:nvPr/>
          </p:nvSpPr>
          <p:spPr>
            <a:xfrm>
              <a:off x="4544074" y="2609424"/>
              <a:ext cx="84057" cy="129885"/>
            </a:xfrm>
            <a:custGeom>
              <a:avLst/>
              <a:gdLst/>
              <a:ahLst/>
              <a:cxnLst/>
              <a:rect l="l" t="t" r="r" b="b"/>
              <a:pathLst>
                <a:path w="3019" h="4665" extrusionOk="0">
                  <a:moveTo>
                    <a:pt x="328" y="0"/>
                  </a:moveTo>
                  <a:cubicBezTo>
                    <a:pt x="279" y="0"/>
                    <a:pt x="230" y="13"/>
                    <a:pt x="185" y="39"/>
                  </a:cubicBezTo>
                  <a:cubicBezTo>
                    <a:pt x="48" y="118"/>
                    <a:pt x="1" y="295"/>
                    <a:pt x="80" y="431"/>
                  </a:cubicBezTo>
                  <a:lnTo>
                    <a:pt x="2440" y="4521"/>
                  </a:lnTo>
                  <a:cubicBezTo>
                    <a:pt x="2494" y="4612"/>
                    <a:pt x="2590" y="4665"/>
                    <a:pt x="2690" y="4665"/>
                  </a:cubicBezTo>
                  <a:cubicBezTo>
                    <a:pt x="2739" y="4665"/>
                    <a:pt x="2788" y="4651"/>
                    <a:pt x="2834" y="4626"/>
                  </a:cubicBezTo>
                  <a:cubicBezTo>
                    <a:pt x="2971" y="4546"/>
                    <a:pt x="3018" y="4371"/>
                    <a:pt x="2939" y="4233"/>
                  </a:cubicBezTo>
                  <a:lnTo>
                    <a:pt x="578" y="145"/>
                  </a:lnTo>
                  <a:cubicBezTo>
                    <a:pt x="524" y="52"/>
                    <a:pt x="428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2"/>
            <p:cNvSpPr/>
            <p:nvPr/>
          </p:nvSpPr>
          <p:spPr>
            <a:xfrm>
              <a:off x="4548417" y="2551204"/>
              <a:ext cx="128911" cy="207510"/>
            </a:xfrm>
            <a:custGeom>
              <a:avLst/>
              <a:gdLst/>
              <a:ahLst/>
              <a:cxnLst/>
              <a:rect l="l" t="t" r="r" b="b"/>
              <a:pathLst>
                <a:path w="4630" h="7453" extrusionOk="0">
                  <a:moveTo>
                    <a:pt x="330" y="0"/>
                  </a:moveTo>
                  <a:cubicBezTo>
                    <a:pt x="281" y="0"/>
                    <a:pt x="232" y="13"/>
                    <a:pt x="186" y="39"/>
                  </a:cubicBezTo>
                  <a:cubicBezTo>
                    <a:pt x="48" y="118"/>
                    <a:pt x="1" y="294"/>
                    <a:pt x="81" y="432"/>
                  </a:cubicBezTo>
                  <a:lnTo>
                    <a:pt x="4051" y="7308"/>
                  </a:lnTo>
                  <a:cubicBezTo>
                    <a:pt x="4105" y="7401"/>
                    <a:pt x="4201" y="7452"/>
                    <a:pt x="4300" y="7452"/>
                  </a:cubicBezTo>
                  <a:cubicBezTo>
                    <a:pt x="4349" y="7452"/>
                    <a:pt x="4399" y="7440"/>
                    <a:pt x="4444" y="7414"/>
                  </a:cubicBezTo>
                  <a:cubicBezTo>
                    <a:pt x="4582" y="7335"/>
                    <a:pt x="4629" y="7158"/>
                    <a:pt x="4549" y="7022"/>
                  </a:cubicBezTo>
                  <a:lnTo>
                    <a:pt x="579" y="144"/>
                  </a:lnTo>
                  <a:cubicBezTo>
                    <a:pt x="526" y="52"/>
                    <a:pt x="43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2"/>
            <p:cNvSpPr/>
            <p:nvPr/>
          </p:nvSpPr>
          <p:spPr>
            <a:xfrm>
              <a:off x="4570330" y="2523361"/>
              <a:ext cx="141050" cy="228615"/>
            </a:xfrm>
            <a:custGeom>
              <a:avLst/>
              <a:gdLst/>
              <a:ahLst/>
              <a:cxnLst/>
              <a:rect l="l" t="t" r="r" b="b"/>
              <a:pathLst>
                <a:path w="5066" h="8211" extrusionOk="0">
                  <a:moveTo>
                    <a:pt x="330" y="0"/>
                  </a:moveTo>
                  <a:cubicBezTo>
                    <a:pt x="281" y="0"/>
                    <a:pt x="231" y="13"/>
                    <a:pt x="186" y="39"/>
                  </a:cubicBezTo>
                  <a:cubicBezTo>
                    <a:pt x="48" y="118"/>
                    <a:pt x="1" y="294"/>
                    <a:pt x="81" y="432"/>
                  </a:cubicBezTo>
                  <a:lnTo>
                    <a:pt x="4489" y="8067"/>
                  </a:lnTo>
                  <a:cubicBezTo>
                    <a:pt x="4541" y="8158"/>
                    <a:pt x="4639" y="8211"/>
                    <a:pt x="4738" y="8211"/>
                  </a:cubicBezTo>
                  <a:cubicBezTo>
                    <a:pt x="4786" y="8211"/>
                    <a:pt x="4836" y="8197"/>
                    <a:pt x="4882" y="8172"/>
                  </a:cubicBezTo>
                  <a:cubicBezTo>
                    <a:pt x="5019" y="8092"/>
                    <a:pt x="5066" y="7917"/>
                    <a:pt x="4986" y="7779"/>
                  </a:cubicBezTo>
                  <a:lnTo>
                    <a:pt x="579" y="144"/>
                  </a:lnTo>
                  <a:cubicBezTo>
                    <a:pt x="526" y="52"/>
                    <a:pt x="429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2"/>
            <p:cNvSpPr/>
            <p:nvPr/>
          </p:nvSpPr>
          <p:spPr>
            <a:xfrm>
              <a:off x="4598813" y="2506906"/>
              <a:ext cx="141050" cy="228615"/>
            </a:xfrm>
            <a:custGeom>
              <a:avLst/>
              <a:gdLst/>
              <a:ahLst/>
              <a:cxnLst/>
              <a:rect l="l" t="t" r="r" b="b"/>
              <a:pathLst>
                <a:path w="5066" h="8211" extrusionOk="0">
                  <a:moveTo>
                    <a:pt x="329" y="0"/>
                  </a:moveTo>
                  <a:cubicBezTo>
                    <a:pt x="281" y="0"/>
                    <a:pt x="231" y="12"/>
                    <a:pt x="186" y="38"/>
                  </a:cubicBezTo>
                  <a:cubicBezTo>
                    <a:pt x="48" y="118"/>
                    <a:pt x="1" y="295"/>
                    <a:pt x="80" y="431"/>
                  </a:cubicBezTo>
                  <a:lnTo>
                    <a:pt x="4489" y="8066"/>
                  </a:lnTo>
                  <a:cubicBezTo>
                    <a:pt x="4542" y="8159"/>
                    <a:pt x="4638" y="8210"/>
                    <a:pt x="4738" y="8210"/>
                  </a:cubicBezTo>
                  <a:cubicBezTo>
                    <a:pt x="4787" y="8210"/>
                    <a:pt x="4835" y="8198"/>
                    <a:pt x="4882" y="8172"/>
                  </a:cubicBezTo>
                  <a:cubicBezTo>
                    <a:pt x="5018" y="8092"/>
                    <a:pt x="5066" y="7916"/>
                    <a:pt x="4987" y="7778"/>
                  </a:cubicBezTo>
                  <a:lnTo>
                    <a:pt x="579" y="145"/>
                  </a:lnTo>
                  <a:cubicBezTo>
                    <a:pt x="526" y="52"/>
                    <a:pt x="429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2"/>
            <p:cNvSpPr/>
            <p:nvPr/>
          </p:nvSpPr>
          <p:spPr>
            <a:xfrm>
              <a:off x="4633895" y="2501866"/>
              <a:ext cx="128883" cy="207482"/>
            </a:xfrm>
            <a:custGeom>
              <a:avLst/>
              <a:gdLst/>
              <a:ahLst/>
              <a:cxnLst/>
              <a:rect l="l" t="t" r="r" b="b"/>
              <a:pathLst>
                <a:path w="4629" h="7452" extrusionOk="0">
                  <a:moveTo>
                    <a:pt x="329" y="0"/>
                  </a:moveTo>
                  <a:cubicBezTo>
                    <a:pt x="280" y="0"/>
                    <a:pt x="230" y="13"/>
                    <a:pt x="185" y="39"/>
                  </a:cubicBezTo>
                  <a:cubicBezTo>
                    <a:pt x="48" y="118"/>
                    <a:pt x="1" y="294"/>
                    <a:pt x="80" y="432"/>
                  </a:cubicBezTo>
                  <a:lnTo>
                    <a:pt x="4050" y="7308"/>
                  </a:lnTo>
                  <a:cubicBezTo>
                    <a:pt x="4104" y="7401"/>
                    <a:pt x="4200" y="7452"/>
                    <a:pt x="4300" y="7452"/>
                  </a:cubicBezTo>
                  <a:cubicBezTo>
                    <a:pt x="4349" y="7452"/>
                    <a:pt x="4399" y="7440"/>
                    <a:pt x="4444" y="7414"/>
                  </a:cubicBezTo>
                  <a:cubicBezTo>
                    <a:pt x="4580" y="7335"/>
                    <a:pt x="4628" y="7158"/>
                    <a:pt x="4549" y="7021"/>
                  </a:cubicBezTo>
                  <a:lnTo>
                    <a:pt x="579" y="144"/>
                  </a:lnTo>
                  <a:cubicBezTo>
                    <a:pt x="525" y="52"/>
                    <a:pt x="428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2"/>
            <p:cNvSpPr/>
            <p:nvPr/>
          </p:nvSpPr>
          <p:spPr>
            <a:xfrm>
              <a:off x="4686490" y="2527204"/>
              <a:ext cx="79657" cy="122256"/>
            </a:xfrm>
            <a:custGeom>
              <a:avLst/>
              <a:gdLst/>
              <a:ahLst/>
              <a:cxnLst/>
              <a:rect l="l" t="t" r="r" b="b"/>
              <a:pathLst>
                <a:path w="2861" h="4391" extrusionOk="0">
                  <a:moveTo>
                    <a:pt x="330" y="0"/>
                  </a:moveTo>
                  <a:cubicBezTo>
                    <a:pt x="281" y="0"/>
                    <a:pt x="231" y="13"/>
                    <a:pt x="186" y="39"/>
                  </a:cubicBezTo>
                  <a:cubicBezTo>
                    <a:pt x="49" y="118"/>
                    <a:pt x="1" y="294"/>
                    <a:pt x="80" y="432"/>
                  </a:cubicBezTo>
                  <a:lnTo>
                    <a:pt x="2283" y="4247"/>
                  </a:lnTo>
                  <a:cubicBezTo>
                    <a:pt x="2337" y="4338"/>
                    <a:pt x="2433" y="4390"/>
                    <a:pt x="2532" y="4390"/>
                  </a:cubicBezTo>
                  <a:cubicBezTo>
                    <a:pt x="2582" y="4390"/>
                    <a:pt x="2630" y="4377"/>
                    <a:pt x="2676" y="4351"/>
                  </a:cubicBezTo>
                  <a:cubicBezTo>
                    <a:pt x="2813" y="4272"/>
                    <a:pt x="2861" y="4097"/>
                    <a:pt x="2782" y="3959"/>
                  </a:cubicBezTo>
                  <a:lnTo>
                    <a:pt x="579" y="144"/>
                  </a:lnTo>
                  <a:cubicBezTo>
                    <a:pt x="526" y="51"/>
                    <a:pt x="429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2"/>
            <p:cNvSpPr/>
            <p:nvPr/>
          </p:nvSpPr>
          <p:spPr>
            <a:xfrm>
              <a:off x="4551062" y="2519714"/>
              <a:ext cx="126850" cy="78711"/>
            </a:xfrm>
            <a:custGeom>
              <a:avLst/>
              <a:gdLst/>
              <a:ahLst/>
              <a:cxnLst/>
              <a:rect l="l" t="t" r="r" b="b"/>
              <a:pathLst>
                <a:path w="4556" h="2827" extrusionOk="0">
                  <a:moveTo>
                    <a:pt x="4227" y="1"/>
                  </a:moveTo>
                  <a:cubicBezTo>
                    <a:pt x="4178" y="1"/>
                    <a:pt x="4129" y="13"/>
                    <a:pt x="4083" y="39"/>
                  </a:cubicBezTo>
                  <a:lnTo>
                    <a:pt x="185" y="2290"/>
                  </a:lnTo>
                  <a:cubicBezTo>
                    <a:pt x="47" y="2369"/>
                    <a:pt x="1" y="2545"/>
                    <a:pt x="80" y="2682"/>
                  </a:cubicBezTo>
                  <a:cubicBezTo>
                    <a:pt x="133" y="2775"/>
                    <a:pt x="230" y="2826"/>
                    <a:pt x="329" y="2826"/>
                  </a:cubicBezTo>
                  <a:cubicBezTo>
                    <a:pt x="378" y="2826"/>
                    <a:pt x="428" y="2814"/>
                    <a:pt x="473" y="2787"/>
                  </a:cubicBezTo>
                  <a:lnTo>
                    <a:pt x="4371" y="537"/>
                  </a:lnTo>
                  <a:cubicBezTo>
                    <a:pt x="4509" y="458"/>
                    <a:pt x="4555" y="282"/>
                    <a:pt x="4476" y="144"/>
                  </a:cubicBezTo>
                  <a:cubicBezTo>
                    <a:pt x="4423" y="52"/>
                    <a:pt x="4326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2"/>
            <p:cNvSpPr/>
            <p:nvPr/>
          </p:nvSpPr>
          <p:spPr>
            <a:xfrm>
              <a:off x="4539675" y="2532132"/>
              <a:ext cx="182508" cy="110841"/>
            </a:xfrm>
            <a:custGeom>
              <a:avLst/>
              <a:gdLst/>
              <a:ahLst/>
              <a:cxnLst/>
              <a:rect l="l" t="t" r="r" b="b"/>
              <a:pathLst>
                <a:path w="6555" h="3981" extrusionOk="0">
                  <a:moveTo>
                    <a:pt x="6227" y="1"/>
                  </a:moveTo>
                  <a:cubicBezTo>
                    <a:pt x="6178" y="1"/>
                    <a:pt x="6128" y="13"/>
                    <a:pt x="6083" y="40"/>
                  </a:cubicBezTo>
                  <a:lnTo>
                    <a:pt x="186" y="3444"/>
                  </a:lnTo>
                  <a:cubicBezTo>
                    <a:pt x="48" y="3523"/>
                    <a:pt x="0" y="3699"/>
                    <a:pt x="81" y="3837"/>
                  </a:cubicBezTo>
                  <a:cubicBezTo>
                    <a:pt x="133" y="3929"/>
                    <a:pt x="231" y="3981"/>
                    <a:pt x="329" y="3981"/>
                  </a:cubicBezTo>
                  <a:cubicBezTo>
                    <a:pt x="378" y="3981"/>
                    <a:pt x="428" y="3968"/>
                    <a:pt x="473" y="3941"/>
                  </a:cubicBezTo>
                  <a:lnTo>
                    <a:pt x="6370" y="537"/>
                  </a:lnTo>
                  <a:cubicBezTo>
                    <a:pt x="6507" y="458"/>
                    <a:pt x="6555" y="283"/>
                    <a:pt x="6475" y="145"/>
                  </a:cubicBezTo>
                  <a:cubicBezTo>
                    <a:pt x="6422" y="52"/>
                    <a:pt x="6326" y="1"/>
                    <a:pt x="6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2"/>
            <p:cNvSpPr/>
            <p:nvPr/>
          </p:nvSpPr>
          <p:spPr>
            <a:xfrm>
              <a:off x="4549865" y="2556995"/>
              <a:ext cx="195065" cy="118108"/>
            </a:xfrm>
            <a:custGeom>
              <a:avLst/>
              <a:gdLst/>
              <a:ahLst/>
              <a:cxnLst/>
              <a:rect l="l" t="t" r="r" b="b"/>
              <a:pathLst>
                <a:path w="7006" h="4242" extrusionOk="0">
                  <a:moveTo>
                    <a:pt x="6677" y="0"/>
                  </a:moveTo>
                  <a:cubicBezTo>
                    <a:pt x="6628" y="0"/>
                    <a:pt x="6578" y="13"/>
                    <a:pt x="6533" y="40"/>
                  </a:cubicBezTo>
                  <a:lnTo>
                    <a:pt x="184" y="3705"/>
                  </a:lnTo>
                  <a:cubicBezTo>
                    <a:pt x="46" y="3784"/>
                    <a:pt x="0" y="3960"/>
                    <a:pt x="79" y="4097"/>
                  </a:cubicBezTo>
                  <a:cubicBezTo>
                    <a:pt x="133" y="4189"/>
                    <a:pt x="229" y="4241"/>
                    <a:pt x="328" y="4241"/>
                  </a:cubicBezTo>
                  <a:cubicBezTo>
                    <a:pt x="377" y="4241"/>
                    <a:pt x="427" y="4229"/>
                    <a:pt x="472" y="4202"/>
                  </a:cubicBezTo>
                  <a:lnTo>
                    <a:pt x="6820" y="537"/>
                  </a:lnTo>
                  <a:cubicBezTo>
                    <a:pt x="6958" y="458"/>
                    <a:pt x="7006" y="282"/>
                    <a:pt x="6925" y="145"/>
                  </a:cubicBezTo>
                  <a:cubicBezTo>
                    <a:pt x="6872" y="52"/>
                    <a:pt x="6776" y="0"/>
                    <a:pt x="6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2"/>
            <p:cNvSpPr/>
            <p:nvPr/>
          </p:nvSpPr>
          <p:spPr>
            <a:xfrm>
              <a:off x="4566292" y="2585479"/>
              <a:ext cx="195092" cy="118108"/>
            </a:xfrm>
            <a:custGeom>
              <a:avLst/>
              <a:gdLst/>
              <a:ahLst/>
              <a:cxnLst/>
              <a:rect l="l" t="t" r="r" b="b"/>
              <a:pathLst>
                <a:path w="7007" h="4242" extrusionOk="0">
                  <a:moveTo>
                    <a:pt x="6677" y="0"/>
                  </a:moveTo>
                  <a:cubicBezTo>
                    <a:pt x="6628" y="0"/>
                    <a:pt x="6579" y="13"/>
                    <a:pt x="6534" y="39"/>
                  </a:cubicBezTo>
                  <a:lnTo>
                    <a:pt x="185" y="3705"/>
                  </a:lnTo>
                  <a:cubicBezTo>
                    <a:pt x="48" y="3784"/>
                    <a:pt x="0" y="3960"/>
                    <a:pt x="80" y="4098"/>
                  </a:cubicBezTo>
                  <a:cubicBezTo>
                    <a:pt x="133" y="4189"/>
                    <a:pt x="230" y="4242"/>
                    <a:pt x="330" y="4242"/>
                  </a:cubicBezTo>
                  <a:cubicBezTo>
                    <a:pt x="378" y="4242"/>
                    <a:pt x="427" y="4228"/>
                    <a:pt x="472" y="4203"/>
                  </a:cubicBezTo>
                  <a:lnTo>
                    <a:pt x="6821" y="538"/>
                  </a:lnTo>
                  <a:cubicBezTo>
                    <a:pt x="6958" y="458"/>
                    <a:pt x="7006" y="281"/>
                    <a:pt x="6927" y="145"/>
                  </a:cubicBezTo>
                  <a:cubicBezTo>
                    <a:pt x="6873" y="52"/>
                    <a:pt x="6776" y="0"/>
                    <a:pt x="6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2"/>
            <p:cNvSpPr/>
            <p:nvPr/>
          </p:nvSpPr>
          <p:spPr>
            <a:xfrm>
              <a:off x="4589012" y="2617610"/>
              <a:ext cx="182508" cy="110841"/>
            </a:xfrm>
            <a:custGeom>
              <a:avLst/>
              <a:gdLst/>
              <a:ahLst/>
              <a:cxnLst/>
              <a:rect l="l" t="t" r="r" b="b"/>
              <a:pathLst>
                <a:path w="6555" h="3981" extrusionOk="0">
                  <a:moveTo>
                    <a:pt x="6226" y="0"/>
                  </a:moveTo>
                  <a:cubicBezTo>
                    <a:pt x="6177" y="0"/>
                    <a:pt x="6128" y="12"/>
                    <a:pt x="6083" y="38"/>
                  </a:cubicBezTo>
                  <a:lnTo>
                    <a:pt x="186" y="3444"/>
                  </a:lnTo>
                  <a:cubicBezTo>
                    <a:pt x="48" y="3523"/>
                    <a:pt x="0" y="3699"/>
                    <a:pt x="81" y="3836"/>
                  </a:cubicBezTo>
                  <a:cubicBezTo>
                    <a:pt x="133" y="3928"/>
                    <a:pt x="230" y="3980"/>
                    <a:pt x="330" y="3980"/>
                  </a:cubicBezTo>
                  <a:cubicBezTo>
                    <a:pt x="378" y="3980"/>
                    <a:pt x="428" y="3967"/>
                    <a:pt x="474" y="3941"/>
                  </a:cubicBezTo>
                  <a:lnTo>
                    <a:pt x="6371" y="537"/>
                  </a:lnTo>
                  <a:cubicBezTo>
                    <a:pt x="6507" y="457"/>
                    <a:pt x="6555" y="281"/>
                    <a:pt x="6475" y="143"/>
                  </a:cubicBezTo>
                  <a:cubicBezTo>
                    <a:pt x="6422" y="52"/>
                    <a:pt x="6326" y="0"/>
                    <a:pt x="6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2"/>
            <p:cNvSpPr/>
            <p:nvPr/>
          </p:nvSpPr>
          <p:spPr>
            <a:xfrm>
              <a:off x="4646118" y="2662158"/>
              <a:ext cx="114043" cy="71277"/>
            </a:xfrm>
            <a:custGeom>
              <a:avLst/>
              <a:gdLst/>
              <a:ahLst/>
              <a:cxnLst/>
              <a:rect l="l" t="t" r="r" b="b"/>
              <a:pathLst>
                <a:path w="4096" h="2560" extrusionOk="0">
                  <a:moveTo>
                    <a:pt x="3766" y="0"/>
                  </a:moveTo>
                  <a:cubicBezTo>
                    <a:pt x="3718" y="0"/>
                    <a:pt x="3668" y="13"/>
                    <a:pt x="3623" y="39"/>
                  </a:cubicBezTo>
                  <a:lnTo>
                    <a:pt x="185" y="2023"/>
                  </a:lnTo>
                  <a:cubicBezTo>
                    <a:pt x="48" y="2102"/>
                    <a:pt x="1" y="2279"/>
                    <a:pt x="80" y="2416"/>
                  </a:cubicBezTo>
                  <a:cubicBezTo>
                    <a:pt x="134" y="2508"/>
                    <a:pt x="230" y="2560"/>
                    <a:pt x="329" y="2560"/>
                  </a:cubicBezTo>
                  <a:cubicBezTo>
                    <a:pt x="379" y="2560"/>
                    <a:pt x="428" y="2547"/>
                    <a:pt x="473" y="2522"/>
                  </a:cubicBezTo>
                  <a:lnTo>
                    <a:pt x="3911" y="536"/>
                  </a:lnTo>
                  <a:cubicBezTo>
                    <a:pt x="4048" y="457"/>
                    <a:pt x="4095" y="281"/>
                    <a:pt x="4016" y="144"/>
                  </a:cubicBezTo>
                  <a:cubicBezTo>
                    <a:pt x="3963" y="52"/>
                    <a:pt x="3866" y="0"/>
                    <a:pt x="3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2"/>
            <p:cNvSpPr/>
            <p:nvPr/>
          </p:nvSpPr>
          <p:spPr>
            <a:xfrm>
              <a:off x="4524194" y="2733297"/>
              <a:ext cx="245153" cy="245181"/>
            </a:xfrm>
            <a:custGeom>
              <a:avLst/>
              <a:gdLst/>
              <a:ahLst/>
              <a:cxnLst/>
              <a:rect l="l" t="t" r="r" b="b"/>
              <a:pathLst>
                <a:path w="8805" h="8806" extrusionOk="0">
                  <a:moveTo>
                    <a:pt x="4402" y="1"/>
                  </a:moveTo>
                  <a:cubicBezTo>
                    <a:pt x="1971" y="1"/>
                    <a:pt x="0" y="1972"/>
                    <a:pt x="0" y="4404"/>
                  </a:cubicBezTo>
                  <a:cubicBezTo>
                    <a:pt x="0" y="6835"/>
                    <a:pt x="1971" y="8806"/>
                    <a:pt x="4402" y="8806"/>
                  </a:cubicBezTo>
                  <a:cubicBezTo>
                    <a:pt x="6834" y="8806"/>
                    <a:pt x="8805" y="6835"/>
                    <a:pt x="8805" y="4404"/>
                  </a:cubicBezTo>
                  <a:cubicBezTo>
                    <a:pt x="8805" y="1972"/>
                    <a:pt x="6834" y="1"/>
                    <a:pt x="4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2"/>
            <p:cNvSpPr/>
            <p:nvPr/>
          </p:nvSpPr>
          <p:spPr>
            <a:xfrm>
              <a:off x="4524138" y="2733297"/>
              <a:ext cx="242898" cy="245181"/>
            </a:xfrm>
            <a:custGeom>
              <a:avLst/>
              <a:gdLst/>
              <a:ahLst/>
              <a:cxnLst/>
              <a:rect l="l" t="t" r="r" b="b"/>
              <a:pathLst>
                <a:path w="8724" h="8806" extrusionOk="0">
                  <a:moveTo>
                    <a:pt x="4404" y="1"/>
                  </a:moveTo>
                  <a:cubicBezTo>
                    <a:pt x="4271" y="1"/>
                    <a:pt x="4140" y="7"/>
                    <a:pt x="4011" y="19"/>
                  </a:cubicBezTo>
                  <a:cubicBezTo>
                    <a:pt x="3820" y="260"/>
                    <a:pt x="3512" y="696"/>
                    <a:pt x="3230" y="1318"/>
                  </a:cubicBezTo>
                  <a:cubicBezTo>
                    <a:pt x="2834" y="2193"/>
                    <a:pt x="2413" y="3617"/>
                    <a:pt x="2629" y="5472"/>
                  </a:cubicBezTo>
                  <a:cubicBezTo>
                    <a:pt x="2277" y="5397"/>
                    <a:pt x="1939" y="5289"/>
                    <a:pt x="1622" y="5152"/>
                  </a:cubicBezTo>
                  <a:cubicBezTo>
                    <a:pt x="1753" y="3699"/>
                    <a:pt x="862" y="2705"/>
                    <a:pt x="573" y="2424"/>
                  </a:cubicBezTo>
                  <a:cubicBezTo>
                    <a:pt x="556" y="2409"/>
                    <a:pt x="530" y="2390"/>
                    <a:pt x="498" y="2371"/>
                  </a:cubicBezTo>
                  <a:cubicBezTo>
                    <a:pt x="406" y="2549"/>
                    <a:pt x="325" y="2733"/>
                    <a:pt x="257" y="2923"/>
                  </a:cubicBezTo>
                  <a:cubicBezTo>
                    <a:pt x="529" y="3214"/>
                    <a:pt x="1059" y="3905"/>
                    <a:pt x="1059" y="4865"/>
                  </a:cubicBezTo>
                  <a:cubicBezTo>
                    <a:pt x="744" y="4677"/>
                    <a:pt x="456" y="4455"/>
                    <a:pt x="204" y="4204"/>
                  </a:cubicBezTo>
                  <a:cubicBezTo>
                    <a:pt x="172" y="4171"/>
                    <a:pt x="102" y="4103"/>
                    <a:pt x="18" y="4025"/>
                  </a:cubicBezTo>
                  <a:cubicBezTo>
                    <a:pt x="7" y="4149"/>
                    <a:pt x="1" y="4276"/>
                    <a:pt x="1" y="4404"/>
                  </a:cubicBezTo>
                  <a:cubicBezTo>
                    <a:pt x="1" y="4544"/>
                    <a:pt x="8" y="4682"/>
                    <a:pt x="22" y="4820"/>
                  </a:cubicBezTo>
                  <a:cubicBezTo>
                    <a:pt x="309" y="5073"/>
                    <a:pt x="633" y="5294"/>
                    <a:pt x="981" y="5481"/>
                  </a:cubicBezTo>
                  <a:cubicBezTo>
                    <a:pt x="889" y="5809"/>
                    <a:pt x="703" y="6081"/>
                    <a:pt x="426" y="6292"/>
                  </a:cubicBezTo>
                  <a:lnTo>
                    <a:pt x="708" y="6797"/>
                  </a:lnTo>
                  <a:cubicBezTo>
                    <a:pt x="718" y="6791"/>
                    <a:pt x="724" y="6787"/>
                    <a:pt x="729" y="6785"/>
                  </a:cubicBezTo>
                  <a:cubicBezTo>
                    <a:pt x="1108" y="6509"/>
                    <a:pt x="1369" y="6154"/>
                    <a:pt x="1508" y="5727"/>
                  </a:cubicBezTo>
                  <a:cubicBezTo>
                    <a:pt x="1891" y="5883"/>
                    <a:pt x="2299" y="6002"/>
                    <a:pt x="2721" y="6077"/>
                  </a:cubicBezTo>
                  <a:cubicBezTo>
                    <a:pt x="3005" y="7555"/>
                    <a:pt x="3613" y="8401"/>
                    <a:pt x="3966" y="8785"/>
                  </a:cubicBezTo>
                  <a:cubicBezTo>
                    <a:pt x="4110" y="8798"/>
                    <a:pt x="4256" y="8806"/>
                    <a:pt x="4404" y="8806"/>
                  </a:cubicBezTo>
                  <a:cubicBezTo>
                    <a:pt x="4557" y="8806"/>
                    <a:pt x="4710" y="8798"/>
                    <a:pt x="4859" y="8782"/>
                  </a:cubicBezTo>
                  <a:cubicBezTo>
                    <a:pt x="4737" y="8691"/>
                    <a:pt x="4624" y="8613"/>
                    <a:pt x="4578" y="8577"/>
                  </a:cubicBezTo>
                  <a:cubicBezTo>
                    <a:pt x="4568" y="8570"/>
                    <a:pt x="3709" y="7885"/>
                    <a:pt x="3326" y="6155"/>
                  </a:cubicBezTo>
                  <a:lnTo>
                    <a:pt x="3326" y="6155"/>
                  </a:lnTo>
                  <a:cubicBezTo>
                    <a:pt x="3506" y="6171"/>
                    <a:pt x="3690" y="6178"/>
                    <a:pt x="3876" y="6178"/>
                  </a:cubicBezTo>
                  <a:cubicBezTo>
                    <a:pt x="4265" y="6178"/>
                    <a:pt x="4648" y="6144"/>
                    <a:pt x="5018" y="6078"/>
                  </a:cubicBezTo>
                  <a:cubicBezTo>
                    <a:pt x="5362" y="6475"/>
                    <a:pt x="5858" y="6610"/>
                    <a:pt x="6376" y="6610"/>
                  </a:cubicBezTo>
                  <a:cubicBezTo>
                    <a:pt x="7181" y="6610"/>
                    <a:pt x="8042" y="6283"/>
                    <a:pt x="8469" y="6096"/>
                  </a:cubicBezTo>
                  <a:lnTo>
                    <a:pt x="8697" y="5382"/>
                  </a:lnTo>
                  <a:lnTo>
                    <a:pt x="8697" y="5382"/>
                  </a:lnTo>
                  <a:cubicBezTo>
                    <a:pt x="8601" y="5408"/>
                    <a:pt x="8519" y="5436"/>
                    <a:pt x="8477" y="5456"/>
                  </a:cubicBezTo>
                  <a:cubicBezTo>
                    <a:pt x="8461" y="5465"/>
                    <a:pt x="7310" y="6038"/>
                    <a:pt x="6375" y="6038"/>
                  </a:cubicBezTo>
                  <a:cubicBezTo>
                    <a:pt x="6138" y="6038"/>
                    <a:pt x="5915" y="6001"/>
                    <a:pt x="5728" y="5909"/>
                  </a:cubicBezTo>
                  <a:cubicBezTo>
                    <a:pt x="6181" y="5772"/>
                    <a:pt x="6610" y="5583"/>
                    <a:pt x="7005" y="5345"/>
                  </a:cubicBezTo>
                  <a:cubicBezTo>
                    <a:pt x="7771" y="4886"/>
                    <a:pt x="8370" y="4258"/>
                    <a:pt x="8724" y="3550"/>
                  </a:cubicBezTo>
                  <a:cubicBezTo>
                    <a:pt x="8663" y="3243"/>
                    <a:pt x="8571" y="2948"/>
                    <a:pt x="8451" y="2667"/>
                  </a:cubicBezTo>
                  <a:cubicBezTo>
                    <a:pt x="8396" y="2815"/>
                    <a:pt x="8352" y="2954"/>
                    <a:pt x="8336" y="3000"/>
                  </a:cubicBezTo>
                  <a:cubicBezTo>
                    <a:pt x="7899" y="4170"/>
                    <a:pt x="6730" y="5069"/>
                    <a:pt x="5287" y="5431"/>
                  </a:cubicBezTo>
                  <a:cubicBezTo>
                    <a:pt x="5209" y="5242"/>
                    <a:pt x="5194" y="5036"/>
                    <a:pt x="5243" y="4808"/>
                  </a:cubicBezTo>
                  <a:cubicBezTo>
                    <a:pt x="5362" y="4244"/>
                    <a:pt x="5862" y="3557"/>
                    <a:pt x="6688" y="2822"/>
                  </a:cubicBezTo>
                  <a:cubicBezTo>
                    <a:pt x="7331" y="2250"/>
                    <a:pt x="7947" y="1851"/>
                    <a:pt x="7957" y="1845"/>
                  </a:cubicBezTo>
                  <a:cubicBezTo>
                    <a:pt x="7963" y="1841"/>
                    <a:pt x="7970" y="1837"/>
                    <a:pt x="7977" y="1832"/>
                  </a:cubicBezTo>
                  <a:cubicBezTo>
                    <a:pt x="7864" y="1674"/>
                    <a:pt x="7741" y="1526"/>
                    <a:pt x="7608" y="1385"/>
                  </a:cubicBezTo>
                  <a:cubicBezTo>
                    <a:pt x="7276" y="1605"/>
                    <a:pt x="5007" y="3146"/>
                    <a:pt x="4681" y="4688"/>
                  </a:cubicBezTo>
                  <a:cubicBezTo>
                    <a:pt x="4616" y="4991"/>
                    <a:pt x="4628" y="5277"/>
                    <a:pt x="4715" y="5543"/>
                  </a:cubicBezTo>
                  <a:cubicBezTo>
                    <a:pt x="4442" y="5582"/>
                    <a:pt x="4161" y="5604"/>
                    <a:pt x="3876" y="5604"/>
                  </a:cubicBezTo>
                  <a:cubicBezTo>
                    <a:pt x="3654" y="5604"/>
                    <a:pt x="3435" y="5592"/>
                    <a:pt x="3221" y="5569"/>
                  </a:cubicBezTo>
                  <a:cubicBezTo>
                    <a:pt x="3218" y="5550"/>
                    <a:pt x="3216" y="5533"/>
                    <a:pt x="3213" y="5516"/>
                  </a:cubicBezTo>
                  <a:cubicBezTo>
                    <a:pt x="2985" y="3750"/>
                    <a:pt x="3376" y="2401"/>
                    <a:pt x="3744" y="1580"/>
                  </a:cubicBezTo>
                  <a:cubicBezTo>
                    <a:pt x="4142" y="693"/>
                    <a:pt x="4601" y="212"/>
                    <a:pt x="4610" y="202"/>
                  </a:cubicBezTo>
                  <a:cubicBezTo>
                    <a:pt x="4638" y="173"/>
                    <a:pt x="4711" y="106"/>
                    <a:pt x="4800" y="19"/>
                  </a:cubicBezTo>
                  <a:cubicBezTo>
                    <a:pt x="4670" y="7"/>
                    <a:pt x="4538" y="1"/>
                    <a:pt x="4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62"/>
          <p:cNvGrpSpPr/>
          <p:nvPr/>
        </p:nvGrpSpPr>
        <p:grpSpPr>
          <a:xfrm>
            <a:off x="7596678" y="3565183"/>
            <a:ext cx="605073" cy="534278"/>
            <a:chOff x="5045915" y="3153558"/>
            <a:chExt cx="535273" cy="472687"/>
          </a:xfrm>
        </p:grpSpPr>
        <p:sp>
          <p:nvSpPr>
            <p:cNvPr id="3382" name="Google Shape;3382;p62"/>
            <p:cNvSpPr/>
            <p:nvPr/>
          </p:nvSpPr>
          <p:spPr>
            <a:xfrm>
              <a:off x="5045915" y="3468685"/>
              <a:ext cx="178387" cy="157561"/>
            </a:xfrm>
            <a:custGeom>
              <a:avLst/>
              <a:gdLst/>
              <a:ahLst/>
              <a:cxnLst/>
              <a:rect l="l" t="t" r="r" b="b"/>
              <a:pathLst>
                <a:path w="6407" h="5659" extrusionOk="0">
                  <a:moveTo>
                    <a:pt x="2830" y="0"/>
                  </a:moveTo>
                  <a:cubicBezTo>
                    <a:pt x="1270" y="0"/>
                    <a:pt x="1" y="1269"/>
                    <a:pt x="1" y="2829"/>
                  </a:cubicBezTo>
                  <a:cubicBezTo>
                    <a:pt x="1" y="4390"/>
                    <a:pt x="1270" y="5658"/>
                    <a:pt x="2830" y="5658"/>
                  </a:cubicBezTo>
                  <a:lnTo>
                    <a:pt x="6406" y="5658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5140804" y="3491238"/>
              <a:ext cx="412375" cy="112456"/>
            </a:xfrm>
            <a:custGeom>
              <a:avLst/>
              <a:gdLst/>
              <a:ahLst/>
              <a:cxnLst/>
              <a:rect l="l" t="t" r="r" b="b"/>
              <a:pathLst>
                <a:path w="14811" h="4039" extrusionOk="0">
                  <a:moveTo>
                    <a:pt x="2020" y="0"/>
                  </a:moveTo>
                  <a:cubicBezTo>
                    <a:pt x="905" y="0"/>
                    <a:pt x="0" y="904"/>
                    <a:pt x="0" y="2019"/>
                  </a:cubicBezTo>
                  <a:cubicBezTo>
                    <a:pt x="0" y="3135"/>
                    <a:pt x="905" y="4038"/>
                    <a:pt x="2020" y="4038"/>
                  </a:cubicBezTo>
                  <a:lnTo>
                    <a:pt x="14811" y="4038"/>
                  </a:lnTo>
                  <a:lnTo>
                    <a:pt x="148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5407261" y="3548037"/>
              <a:ext cx="57161" cy="16149"/>
            </a:xfrm>
            <a:custGeom>
              <a:avLst/>
              <a:gdLst/>
              <a:ahLst/>
              <a:cxnLst/>
              <a:rect l="l" t="t" r="r" b="b"/>
              <a:pathLst>
                <a:path w="2053" h="580" extrusionOk="0">
                  <a:moveTo>
                    <a:pt x="290" y="1"/>
                  </a:moveTo>
                  <a:cubicBezTo>
                    <a:pt x="130" y="1"/>
                    <a:pt x="1" y="130"/>
                    <a:pt x="1" y="291"/>
                  </a:cubicBezTo>
                  <a:cubicBezTo>
                    <a:pt x="1" y="451"/>
                    <a:pt x="130" y="580"/>
                    <a:pt x="290" y="580"/>
                  </a:cubicBezTo>
                  <a:lnTo>
                    <a:pt x="1763" y="580"/>
                  </a:lnTo>
                  <a:cubicBezTo>
                    <a:pt x="1923" y="580"/>
                    <a:pt x="2052" y="451"/>
                    <a:pt x="2052" y="291"/>
                  </a:cubicBezTo>
                  <a:cubicBezTo>
                    <a:pt x="2052" y="130"/>
                    <a:pt x="1923" y="1"/>
                    <a:pt x="1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5143560" y="3548037"/>
              <a:ext cx="238415" cy="16149"/>
            </a:xfrm>
            <a:custGeom>
              <a:avLst/>
              <a:gdLst/>
              <a:ahLst/>
              <a:cxnLst/>
              <a:rect l="l" t="t" r="r" b="b"/>
              <a:pathLst>
                <a:path w="8563" h="580" extrusionOk="0">
                  <a:moveTo>
                    <a:pt x="290" y="1"/>
                  </a:moveTo>
                  <a:cubicBezTo>
                    <a:pt x="129" y="1"/>
                    <a:pt x="0" y="130"/>
                    <a:pt x="0" y="291"/>
                  </a:cubicBezTo>
                  <a:cubicBezTo>
                    <a:pt x="0" y="451"/>
                    <a:pt x="129" y="580"/>
                    <a:pt x="290" y="580"/>
                  </a:cubicBezTo>
                  <a:lnTo>
                    <a:pt x="8272" y="580"/>
                  </a:lnTo>
                  <a:cubicBezTo>
                    <a:pt x="8432" y="580"/>
                    <a:pt x="8562" y="451"/>
                    <a:pt x="8562" y="291"/>
                  </a:cubicBezTo>
                  <a:cubicBezTo>
                    <a:pt x="8562" y="130"/>
                    <a:pt x="8432" y="1"/>
                    <a:pt x="8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2"/>
            <p:cNvSpPr/>
            <p:nvPr/>
          </p:nvSpPr>
          <p:spPr>
            <a:xfrm>
              <a:off x="5515375" y="3491238"/>
              <a:ext cx="37810" cy="112456"/>
            </a:xfrm>
            <a:custGeom>
              <a:avLst/>
              <a:gdLst/>
              <a:ahLst/>
              <a:cxnLst/>
              <a:rect l="l" t="t" r="r" b="b"/>
              <a:pathLst>
                <a:path w="1358" h="4039" extrusionOk="0">
                  <a:moveTo>
                    <a:pt x="0" y="0"/>
                  </a:moveTo>
                  <a:lnTo>
                    <a:pt x="0" y="4038"/>
                  </a:lnTo>
                  <a:lnTo>
                    <a:pt x="1358" y="4038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2"/>
            <p:cNvSpPr/>
            <p:nvPr/>
          </p:nvSpPr>
          <p:spPr>
            <a:xfrm>
              <a:off x="5112794" y="3468685"/>
              <a:ext cx="468394" cy="157561"/>
            </a:xfrm>
            <a:custGeom>
              <a:avLst/>
              <a:gdLst/>
              <a:ahLst/>
              <a:cxnLst/>
              <a:rect l="l" t="t" r="r" b="b"/>
              <a:pathLst>
                <a:path w="16823" h="5659" extrusionOk="0">
                  <a:moveTo>
                    <a:pt x="2830" y="0"/>
                  </a:moveTo>
                  <a:cubicBezTo>
                    <a:pt x="1269" y="0"/>
                    <a:pt x="0" y="1269"/>
                    <a:pt x="0" y="2829"/>
                  </a:cubicBezTo>
                  <a:cubicBezTo>
                    <a:pt x="0" y="4390"/>
                    <a:pt x="1269" y="5658"/>
                    <a:pt x="2830" y="5658"/>
                  </a:cubicBezTo>
                  <a:lnTo>
                    <a:pt x="16123" y="5658"/>
                  </a:lnTo>
                  <a:cubicBezTo>
                    <a:pt x="16509" y="5658"/>
                    <a:pt x="16823" y="5345"/>
                    <a:pt x="16823" y="4958"/>
                  </a:cubicBezTo>
                  <a:cubicBezTo>
                    <a:pt x="16823" y="4572"/>
                    <a:pt x="16509" y="4258"/>
                    <a:pt x="16123" y="4258"/>
                  </a:cubicBezTo>
                  <a:lnTo>
                    <a:pt x="2830" y="4258"/>
                  </a:lnTo>
                  <a:cubicBezTo>
                    <a:pt x="2042" y="4258"/>
                    <a:pt x="1400" y="3617"/>
                    <a:pt x="1400" y="2829"/>
                  </a:cubicBezTo>
                  <a:cubicBezTo>
                    <a:pt x="1400" y="2041"/>
                    <a:pt x="2042" y="1400"/>
                    <a:pt x="2830" y="1400"/>
                  </a:cubicBezTo>
                  <a:lnTo>
                    <a:pt x="16123" y="1400"/>
                  </a:lnTo>
                  <a:cubicBezTo>
                    <a:pt x="16509" y="1400"/>
                    <a:pt x="16823" y="1087"/>
                    <a:pt x="16823" y="700"/>
                  </a:cubicBezTo>
                  <a:cubicBezTo>
                    <a:pt x="16823" y="314"/>
                    <a:pt x="16509" y="0"/>
                    <a:pt x="16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5045915" y="3311122"/>
              <a:ext cx="199909" cy="157561"/>
            </a:xfrm>
            <a:custGeom>
              <a:avLst/>
              <a:gdLst/>
              <a:ahLst/>
              <a:cxnLst/>
              <a:rect l="l" t="t" r="r" b="b"/>
              <a:pathLst>
                <a:path w="7180" h="5659" extrusionOk="0">
                  <a:moveTo>
                    <a:pt x="2830" y="0"/>
                  </a:moveTo>
                  <a:cubicBezTo>
                    <a:pt x="1270" y="0"/>
                    <a:pt x="1" y="1269"/>
                    <a:pt x="1" y="2830"/>
                  </a:cubicBezTo>
                  <a:cubicBezTo>
                    <a:pt x="1" y="4390"/>
                    <a:pt x="1270" y="5658"/>
                    <a:pt x="2830" y="5658"/>
                  </a:cubicBezTo>
                  <a:lnTo>
                    <a:pt x="7180" y="5658"/>
                  </a:lnTo>
                  <a:lnTo>
                    <a:pt x="7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5140804" y="3333674"/>
              <a:ext cx="412375" cy="112456"/>
            </a:xfrm>
            <a:custGeom>
              <a:avLst/>
              <a:gdLst/>
              <a:ahLst/>
              <a:cxnLst/>
              <a:rect l="l" t="t" r="r" b="b"/>
              <a:pathLst>
                <a:path w="14811" h="4039" extrusionOk="0">
                  <a:moveTo>
                    <a:pt x="2020" y="0"/>
                  </a:moveTo>
                  <a:cubicBezTo>
                    <a:pt x="905" y="0"/>
                    <a:pt x="0" y="904"/>
                    <a:pt x="0" y="2020"/>
                  </a:cubicBezTo>
                  <a:cubicBezTo>
                    <a:pt x="0" y="3134"/>
                    <a:pt x="905" y="4038"/>
                    <a:pt x="2020" y="4038"/>
                  </a:cubicBezTo>
                  <a:lnTo>
                    <a:pt x="14811" y="4038"/>
                  </a:lnTo>
                  <a:lnTo>
                    <a:pt x="148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5515375" y="3333674"/>
              <a:ext cx="37810" cy="112456"/>
            </a:xfrm>
            <a:custGeom>
              <a:avLst/>
              <a:gdLst/>
              <a:ahLst/>
              <a:cxnLst/>
              <a:rect l="l" t="t" r="r" b="b"/>
              <a:pathLst>
                <a:path w="1358" h="4039" extrusionOk="0">
                  <a:moveTo>
                    <a:pt x="0" y="0"/>
                  </a:moveTo>
                  <a:lnTo>
                    <a:pt x="0" y="4038"/>
                  </a:lnTo>
                  <a:lnTo>
                    <a:pt x="1358" y="4038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2"/>
            <p:cNvSpPr/>
            <p:nvPr/>
          </p:nvSpPr>
          <p:spPr>
            <a:xfrm>
              <a:off x="5112794" y="3311122"/>
              <a:ext cx="468394" cy="157589"/>
            </a:xfrm>
            <a:custGeom>
              <a:avLst/>
              <a:gdLst/>
              <a:ahLst/>
              <a:cxnLst/>
              <a:rect l="l" t="t" r="r" b="b"/>
              <a:pathLst>
                <a:path w="16823" h="5660" extrusionOk="0">
                  <a:moveTo>
                    <a:pt x="2830" y="0"/>
                  </a:moveTo>
                  <a:cubicBezTo>
                    <a:pt x="1269" y="0"/>
                    <a:pt x="0" y="1269"/>
                    <a:pt x="0" y="2830"/>
                  </a:cubicBezTo>
                  <a:cubicBezTo>
                    <a:pt x="0" y="4390"/>
                    <a:pt x="1269" y="5659"/>
                    <a:pt x="2830" y="5659"/>
                  </a:cubicBezTo>
                  <a:lnTo>
                    <a:pt x="16123" y="5659"/>
                  </a:lnTo>
                  <a:cubicBezTo>
                    <a:pt x="16509" y="5659"/>
                    <a:pt x="16823" y="5345"/>
                    <a:pt x="16823" y="4958"/>
                  </a:cubicBezTo>
                  <a:cubicBezTo>
                    <a:pt x="16823" y="4571"/>
                    <a:pt x="16509" y="4258"/>
                    <a:pt x="16123" y="4258"/>
                  </a:cubicBezTo>
                  <a:lnTo>
                    <a:pt x="2830" y="4258"/>
                  </a:lnTo>
                  <a:cubicBezTo>
                    <a:pt x="2042" y="4258"/>
                    <a:pt x="1400" y="3618"/>
                    <a:pt x="1400" y="2830"/>
                  </a:cubicBezTo>
                  <a:cubicBezTo>
                    <a:pt x="1400" y="2042"/>
                    <a:pt x="2042" y="1400"/>
                    <a:pt x="2830" y="1400"/>
                  </a:cubicBezTo>
                  <a:lnTo>
                    <a:pt x="16123" y="1400"/>
                  </a:lnTo>
                  <a:cubicBezTo>
                    <a:pt x="16509" y="1400"/>
                    <a:pt x="16823" y="1087"/>
                    <a:pt x="16823" y="700"/>
                  </a:cubicBezTo>
                  <a:cubicBezTo>
                    <a:pt x="16823" y="314"/>
                    <a:pt x="16509" y="0"/>
                    <a:pt x="16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2"/>
            <p:cNvSpPr/>
            <p:nvPr/>
          </p:nvSpPr>
          <p:spPr>
            <a:xfrm>
              <a:off x="5095476" y="3153558"/>
              <a:ext cx="178359" cy="157589"/>
            </a:xfrm>
            <a:custGeom>
              <a:avLst/>
              <a:gdLst/>
              <a:ahLst/>
              <a:cxnLst/>
              <a:rect l="l" t="t" r="r" b="b"/>
              <a:pathLst>
                <a:path w="6406" h="5660" extrusionOk="0">
                  <a:moveTo>
                    <a:pt x="2830" y="0"/>
                  </a:moveTo>
                  <a:cubicBezTo>
                    <a:pt x="1270" y="0"/>
                    <a:pt x="0" y="1270"/>
                    <a:pt x="0" y="2830"/>
                  </a:cubicBezTo>
                  <a:cubicBezTo>
                    <a:pt x="0" y="4390"/>
                    <a:pt x="1270" y="5659"/>
                    <a:pt x="2830" y="5659"/>
                  </a:cubicBezTo>
                  <a:lnTo>
                    <a:pt x="6406" y="565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5190336" y="3176083"/>
              <a:ext cx="326203" cy="112512"/>
            </a:xfrm>
            <a:custGeom>
              <a:avLst/>
              <a:gdLst/>
              <a:ahLst/>
              <a:cxnLst/>
              <a:rect l="l" t="t" r="r" b="b"/>
              <a:pathLst>
                <a:path w="11716" h="4041" extrusionOk="0">
                  <a:moveTo>
                    <a:pt x="2021" y="1"/>
                  </a:moveTo>
                  <a:cubicBezTo>
                    <a:pt x="906" y="1"/>
                    <a:pt x="1" y="905"/>
                    <a:pt x="1" y="2021"/>
                  </a:cubicBezTo>
                  <a:cubicBezTo>
                    <a:pt x="1" y="3135"/>
                    <a:pt x="906" y="4040"/>
                    <a:pt x="2021" y="4040"/>
                  </a:cubicBezTo>
                  <a:lnTo>
                    <a:pt x="11716" y="4040"/>
                  </a:lnTo>
                  <a:lnTo>
                    <a:pt x="11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2"/>
            <p:cNvSpPr/>
            <p:nvPr/>
          </p:nvSpPr>
          <p:spPr>
            <a:xfrm>
              <a:off x="5478762" y="3176083"/>
              <a:ext cx="37810" cy="112512"/>
            </a:xfrm>
            <a:custGeom>
              <a:avLst/>
              <a:gdLst/>
              <a:ahLst/>
              <a:cxnLst/>
              <a:rect l="l" t="t" r="r" b="b"/>
              <a:pathLst>
                <a:path w="1358" h="4041" extrusionOk="0">
                  <a:moveTo>
                    <a:pt x="0" y="1"/>
                  </a:moveTo>
                  <a:lnTo>
                    <a:pt x="0" y="4040"/>
                  </a:lnTo>
                  <a:lnTo>
                    <a:pt x="1358" y="404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2"/>
            <p:cNvSpPr/>
            <p:nvPr/>
          </p:nvSpPr>
          <p:spPr>
            <a:xfrm>
              <a:off x="5162326" y="3153558"/>
              <a:ext cx="382250" cy="157589"/>
            </a:xfrm>
            <a:custGeom>
              <a:avLst/>
              <a:gdLst/>
              <a:ahLst/>
              <a:cxnLst/>
              <a:rect l="l" t="t" r="r" b="b"/>
              <a:pathLst>
                <a:path w="13729" h="5660" extrusionOk="0">
                  <a:moveTo>
                    <a:pt x="2829" y="0"/>
                  </a:moveTo>
                  <a:cubicBezTo>
                    <a:pt x="1269" y="0"/>
                    <a:pt x="1" y="1270"/>
                    <a:pt x="1" y="2830"/>
                  </a:cubicBezTo>
                  <a:cubicBezTo>
                    <a:pt x="1" y="4390"/>
                    <a:pt x="1269" y="5659"/>
                    <a:pt x="2829" y="5659"/>
                  </a:cubicBezTo>
                  <a:lnTo>
                    <a:pt x="13029" y="5659"/>
                  </a:lnTo>
                  <a:cubicBezTo>
                    <a:pt x="13416" y="5659"/>
                    <a:pt x="13729" y="5346"/>
                    <a:pt x="13729" y="4959"/>
                  </a:cubicBezTo>
                  <a:cubicBezTo>
                    <a:pt x="13729" y="4571"/>
                    <a:pt x="13416" y="4258"/>
                    <a:pt x="13029" y="4258"/>
                  </a:cubicBezTo>
                  <a:lnTo>
                    <a:pt x="2829" y="4258"/>
                  </a:lnTo>
                  <a:cubicBezTo>
                    <a:pt x="2041" y="4258"/>
                    <a:pt x="1401" y="3618"/>
                    <a:pt x="1401" y="2830"/>
                  </a:cubicBezTo>
                  <a:cubicBezTo>
                    <a:pt x="1401" y="2042"/>
                    <a:pt x="2041" y="1400"/>
                    <a:pt x="2829" y="1400"/>
                  </a:cubicBezTo>
                  <a:lnTo>
                    <a:pt x="13029" y="1400"/>
                  </a:lnTo>
                  <a:cubicBezTo>
                    <a:pt x="13416" y="1400"/>
                    <a:pt x="13729" y="1087"/>
                    <a:pt x="13729" y="700"/>
                  </a:cubicBezTo>
                  <a:cubicBezTo>
                    <a:pt x="13729" y="313"/>
                    <a:pt x="13416" y="0"/>
                    <a:pt x="13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5322813" y="3219491"/>
              <a:ext cx="193756" cy="16149"/>
            </a:xfrm>
            <a:custGeom>
              <a:avLst/>
              <a:gdLst/>
              <a:ahLst/>
              <a:cxnLst/>
              <a:rect l="l" t="t" r="r" b="b"/>
              <a:pathLst>
                <a:path w="6959" h="580" extrusionOk="0">
                  <a:moveTo>
                    <a:pt x="291" y="1"/>
                  </a:moveTo>
                  <a:cubicBezTo>
                    <a:pt x="131" y="1"/>
                    <a:pt x="1" y="130"/>
                    <a:pt x="1" y="290"/>
                  </a:cubicBezTo>
                  <a:cubicBezTo>
                    <a:pt x="1" y="451"/>
                    <a:pt x="131" y="580"/>
                    <a:pt x="291" y="580"/>
                  </a:cubicBezTo>
                  <a:lnTo>
                    <a:pt x="6959" y="580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5248918" y="3219491"/>
              <a:ext cx="55212" cy="16149"/>
            </a:xfrm>
            <a:custGeom>
              <a:avLst/>
              <a:gdLst/>
              <a:ahLst/>
              <a:cxnLst/>
              <a:rect l="l" t="t" r="r" b="b"/>
              <a:pathLst>
                <a:path w="1983" h="580" extrusionOk="0">
                  <a:moveTo>
                    <a:pt x="291" y="1"/>
                  </a:moveTo>
                  <a:cubicBezTo>
                    <a:pt x="130" y="1"/>
                    <a:pt x="1" y="130"/>
                    <a:pt x="1" y="290"/>
                  </a:cubicBezTo>
                  <a:cubicBezTo>
                    <a:pt x="1" y="451"/>
                    <a:pt x="130" y="580"/>
                    <a:pt x="291" y="580"/>
                  </a:cubicBezTo>
                  <a:lnTo>
                    <a:pt x="1692" y="580"/>
                  </a:lnTo>
                  <a:cubicBezTo>
                    <a:pt x="1853" y="580"/>
                    <a:pt x="1983" y="451"/>
                    <a:pt x="1983" y="290"/>
                  </a:cubicBezTo>
                  <a:cubicBezTo>
                    <a:pt x="1983" y="130"/>
                    <a:pt x="1853" y="1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2"/>
            <p:cNvSpPr/>
            <p:nvPr/>
          </p:nvSpPr>
          <p:spPr>
            <a:xfrm>
              <a:off x="5313542" y="3307530"/>
              <a:ext cx="165997" cy="77597"/>
            </a:xfrm>
            <a:custGeom>
              <a:avLst/>
              <a:gdLst/>
              <a:ahLst/>
              <a:cxnLst/>
              <a:rect l="l" t="t" r="r" b="b"/>
              <a:pathLst>
                <a:path w="5962" h="2787" extrusionOk="0">
                  <a:moveTo>
                    <a:pt x="2980" y="0"/>
                  </a:moveTo>
                  <a:cubicBezTo>
                    <a:pt x="2861" y="0"/>
                    <a:pt x="2742" y="46"/>
                    <a:pt x="2651" y="136"/>
                  </a:cubicBezTo>
                  <a:lnTo>
                    <a:pt x="1" y="2787"/>
                  </a:lnTo>
                  <a:lnTo>
                    <a:pt x="5961" y="2787"/>
                  </a:lnTo>
                  <a:lnTo>
                    <a:pt x="3311" y="136"/>
                  </a:lnTo>
                  <a:cubicBezTo>
                    <a:pt x="3219" y="46"/>
                    <a:pt x="3100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2"/>
            <p:cNvSpPr/>
            <p:nvPr/>
          </p:nvSpPr>
          <p:spPr>
            <a:xfrm>
              <a:off x="5199385" y="3377026"/>
              <a:ext cx="353795" cy="16204"/>
            </a:xfrm>
            <a:custGeom>
              <a:avLst/>
              <a:gdLst/>
              <a:ahLst/>
              <a:cxnLst/>
              <a:rect l="l" t="t" r="r" b="b"/>
              <a:pathLst>
                <a:path w="12707" h="582" extrusionOk="0">
                  <a:moveTo>
                    <a:pt x="291" y="1"/>
                  </a:moveTo>
                  <a:cubicBezTo>
                    <a:pt x="130" y="1"/>
                    <a:pt x="0" y="131"/>
                    <a:pt x="0" y="291"/>
                  </a:cubicBezTo>
                  <a:cubicBezTo>
                    <a:pt x="0" y="452"/>
                    <a:pt x="130" y="581"/>
                    <a:pt x="291" y="581"/>
                  </a:cubicBezTo>
                  <a:lnTo>
                    <a:pt x="12707" y="581"/>
                  </a:lnTo>
                  <a:lnTo>
                    <a:pt x="12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0" name="Google Shape;3400;p62"/>
          <p:cNvGrpSpPr/>
          <p:nvPr/>
        </p:nvGrpSpPr>
        <p:grpSpPr>
          <a:xfrm>
            <a:off x="1030087" y="3529782"/>
            <a:ext cx="605072" cy="605081"/>
            <a:chOff x="1258633" y="3930739"/>
            <a:chExt cx="535272" cy="535328"/>
          </a:xfrm>
        </p:grpSpPr>
        <p:sp>
          <p:nvSpPr>
            <p:cNvPr id="3401" name="Google Shape;3401;p62"/>
            <p:cNvSpPr/>
            <p:nvPr/>
          </p:nvSpPr>
          <p:spPr>
            <a:xfrm>
              <a:off x="1258633" y="3930739"/>
              <a:ext cx="535272" cy="535328"/>
            </a:xfrm>
            <a:custGeom>
              <a:avLst/>
              <a:gdLst/>
              <a:ahLst/>
              <a:cxnLst/>
              <a:rect l="l" t="t" r="r" b="b"/>
              <a:pathLst>
                <a:path w="19225" h="19227" extrusionOk="0">
                  <a:moveTo>
                    <a:pt x="579" y="1"/>
                  </a:moveTo>
                  <a:cubicBezTo>
                    <a:pt x="260" y="1"/>
                    <a:pt x="0" y="261"/>
                    <a:pt x="0" y="582"/>
                  </a:cubicBezTo>
                  <a:lnTo>
                    <a:pt x="0" y="18646"/>
                  </a:lnTo>
                  <a:cubicBezTo>
                    <a:pt x="0" y="18966"/>
                    <a:pt x="260" y="19226"/>
                    <a:pt x="579" y="19226"/>
                  </a:cubicBezTo>
                  <a:lnTo>
                    <a:pt x="18644" y="19226"/>
                  </a:lnTo>
                  <a:cubicBezTo>
                    <a:pt x="18964" y="19226"/>
                    <a:pt x="19224" y="18966"/>
                    <a:pt x="19224" y="18646"/>
                  </a:cubicBezTo>
                  <a:lnTo>
                    <a:pt x="19224" y="582"/>
                  </a:lnTo>
                  <a:cubicBezTo>
                    <a:pt x="19224" y="261"/>
                    <a:pt x="18964" y="1"/>
                    <a:pt x="18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2"/>
            <p:cNvSpPr/>
            <p:nvPr/>
          </p:nvSpPr>
          <p:spPr>
            <a:xfrm>
              <a:off x="1296305" y="3968438"/>
              <a:ext cx="459902" cy="459930"/>
            </a:xfrm>
            <a:custGeom>
              <a:avLst/>
              <a:gdLst/>
              <a:ahLst/>
              <a:cxnLst/>
              <a:rect l="l" t="t" r="r" b="b"/>
              <a:pathLst>
                <a:path w="16518" h="16519" extrusionOk="0">
                  <a:moveTo>
                    <a:pt x="375" y="1"/>
                  </a:moveTo>
                  <a:cubicBezTo>
                    <a:pt x="168" y="1"/>
                    <a:pt x="1" y="169"/>
                    <a:pt x="1" y="376"/>
                  </a:cubicBezTo>
                  <a:lnTo>
                    <a:pt x="1" y="16143"/>
                  </a:lnTo>
                  <a:cubicBezTo>
                    <a:pt x="1" y="16350"/>
                    <a:pt x="168" y="16518"/>
                    <a:pt x="375" y="16518"/>
                  </a:cubicBezTo>
                  <a:lnTo>
                    <a:pt x="16142" y="16518"/>
                  </a:lnTo>
                  <a:cubicBezTo>
                    <a:pt x="16349" y="16518"/>
                    <a:pt x="16517" y="16350"/>
                    <a:pt x="16517" y="16143"/>
                  </a:cubicBezTo>
                  <a:lnTo>
                    <a:pt x="16517" y="376"/>
                  </a:lnTo>
                  <a:cubicBezTo>
                    <a:pt x="16517" y="169"/>
                    <a:pt x="16349" y="1"/>
                    <a:pt x="16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2"/>
            <p:cNvSpPr/>
            <p:nvPr/>
          </p:nvSpPr>
          <p:spPr>
            <a:xfrm>
              <a:off x="1296305" y="3968438"/>
              <a:ext cx="459902" cy="459930"/>
            </a:xfrm>
            <a:custGeom>
              <a:avLst/>
              <a:gdLst/>
              <a:ahLst/>
              <a:cxnLst/>
              <a:rect l="l" t="t" r="r" b="b"/>
              <a:pathLst>
                <a:path w="16518" h="16519" extrusionOk="0">
                  <a:moveTo>
                    <a:pt x="7969" y="1"/>
                  </a:moveTo>
                  <a:lnTo>
                    <a:pt x="7969" y="7970"/>
                  </a:lnTo>
                  <a:lnTo>
                    <a:pt x="1" y="7970"/>
                  </a:lnTo>
                  <a:lnTo>
                    <a:pt x="1" y="8549"/>
                  </a:lnTo>
                  <a:lnTo>
                    <a:pt x="7969" y="8549"/>
                  </a:lnTo>
                  <a:lnTo>
                    <a:pt x="7969" y="16518"/>
                  </a:lnTo>
                  <a:lnTo>
                    <a:pt x="8549" y="16518"/>
                  </a:lnTo>
                  <a:lnTo>
                    <a:pt x="8549" y="8549"/>
                  </a:lnTo>
                  <a:lnTo>
                    <a:pt x="16517" y="8549"/>
                  </a:lnTo>
                  <a:lnTo>
                    <a:pt x="16517" y="7970"/>
                  </a:lnTo>
                  <a:lnTo>
                    <a:pt x="8549" y="7970"/>
                  </a:lnTo>
                  <a:lnTo>
                    <a:pt x="8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2"/>
            <p:cNvSpPr/>
            <p:nvPr/>
          </p:nvSpPr>
          <p:spPr>
            <a:xfrm>
              <a:off x="1347341" y="4019530"/>
              <a:ext cx="127881" cy="127881"/>
            </a:xfrm>
            <a:custGeom>
              <a:avLst/>
              <a:gdLst/>
              <a:ahLst/>
              <a:cxnLst/>
              <a:rect l="l" t="t" r="r" b="b"/>
              <a:pathLst>
                <a:path w="4593" h="4593" extrusionOk="0">
                  <a:moveTo>
                    <a:pt x="2035" y="0"/>
                  </a:moveTo>
                  <a:cubicBezTo>
                    <a:pt x="1802" y="0"/>
                    <a:pt x="1612" y="189"/>
                    <a:pt x="1612" y="422"/>
                  </a:cubicBezTo>
                  <a:lnTo>
                    <a:pt x="1612" y="1610"/>
                  </a:lnTo>
                  <a:lnTo>
                    <a:pt x="423" y="1610"/>
                  </a:lnTo>
                  <a:cubicBezTo>
                    <a:pt x="190" y="1610"/>
                    <a:pt x="1" y="1799"/>
                    <a:pt x="1" y="2032"/>
                  </a:cubicBezTo>
                  <a:lnTo>
                    <a:pt x="1" y="2558"/>
                  </a:lnTo>
                  <a:cubicBezTo>
                    <a:pt x="1" y="2791"/>
                    <a:pt x="190" y="2980"/>
                    <a:pt x="423" y="2980"/>
                  </a:cubicBezTo>
                  <a:lnTo>
                    <a:pt x="1612" y="2981"/>
                  </a:lnTo>
                  <a:lnTo>
                    <a:pt x="1611" y="4169"/>
                  </a:lnTo>
                  <a:cubicBezTo>
                    <a:pt x="1611" y="4403"/>
                    <a:pt x="1800" y="4592"/>
                    <a:pt x="2034" y="4592"/>
                  </a:cubicBezTo>
                  <a:lnTo>
                    <a:pt x="2559" y="4592"/>
                  </a:lnTo>
                  <a:cubicBezTo>
                    <a:pt x="2793" y="4592"/>
                    <a:pt x="2982" y="4403"/>
                    <a:pt x="2982" y="4169"/>
                  </a:cubicBezTo>
                  <a:lnTo>
                    <a:pt x="2982" y="2981"/>
                  </a:lnTo>
                  <a:lnTo>
                    <a:pt x="4169" y="2981"/>
                  </a:lnTo>
                  <a:cubicBezTo>
                    <a:pt x="4401" y="2981"/>
                    <a:pt x="4589" y="2793"/>
                    <a:pt x="4591" y="2560"/>
                  </a:cubicBezTo>
                  <a:lnTo>
                    <a:pt x="4592" y="2034"/>
                  </a:lnTo>
                  <a:cubicBezTo>
                    <a:pt x="4593" y="1800"/>
                    <a:pt x="4403" y="1611"/>
                    <a:pt x="4170" y="1611"/>
                  </a:cubicBezTo>
                  <a:lnTo>
                    <a:pt x="2982" y="1611"/>
                  </a:lnTo>
                  <a:lnTo>
                    <a:pt x="2982" y="425"/>
                  </a:lnTo>
                  <a:cubicBezTo>
                    <a:pt x="2982" y="192"/>
                    <a:pt x="2794" y="3"/>
                    <a:pt x="2561" y="1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2"/>
            <p:cNvSpPr/>
            <p:nvPr/>
          </p:nvSpPr>
          <p:spPr>
            <a:xfrm>
              <a:off x="1356808" y="4258701"/>
              <a:ext cx="111676" cy="109393"/>
            </a:xfrm>
            <a:custGeom>
              <a:avLst/>
              <a:gdLst/>
              <a:ahLst/>
              <a:cxnLst/>
              <a:rect l="l" t="t" r="r" b="b"/>
              <a:pathLst>
                <a:path w="4011" h="3929" extrusionOk="0">
                  <a:moveTo>
                    <a:pt x="848" y="1"/>
                  </a:moveTo>
                  <a:cubicBezTo>
                    <a:pt x="739" y="1"/>
                    <a:pt x="629" y="43"/>
                    <a:pt x="545" y="127"/>
                  </a:cubicBezTo>
                  <a:lnTo>
                    <a:pt x="167" y="504"/>
                  </a:lnTo>
                  <a:cubicBezTo>
                    <a:pt x="0" y="671"/>
                    <a:pt x="0" y="943"/>
                    <a:pt x="167" y="1110"/>
                  </a:cubicBezTo>
                  <a:lnTo>
                    <a:pt x="1021" y="1965"/>
                  </a:lnTo>
                  <a:lnTo>
                    <a:pt x="167" y="2819"/>
                  </a:lnTo>
                  <a:cubicBezTo>
                    <a:pt x="0" y="2986"/>
                    <a:pt x="0" y="3258"/>
                    <a:pt x="167" y="3425"/>
                  </a:cubicBezTo>
                  <a:lnTo>
                    <a:pt x="544" y="3803"/>
                  </a:lnTo>
                  <a:cubicBezTo>
                    <a:pt x="628" y="3886"/>
                    <a:pt x="738" y="3928"/>
                    <a:pt x="848" y="3928"/>
                  </a:cubicBezTo>
                  <a:cubicBezTo>
                    <a:pt x="958" y="3928"/>
                    <a:pt x="1068" y="3886"/>
                    <a:pt x="1151" y="3803"/>
                  </a:cubicBezTo>
                  <a:lnTo>
                    <a:pt x="2005" y="2949"/>
                  </a:lnTo>
                  <a:lnTo>
                    <a:pt x="2858" y="3802"/>
                  </a:lnTo>
                  <a:cubicBezTo>
                    <a:pt x="2941" y="3885"/>
                    <a:pt x="3051" y="3927"/>
                    <a:pt x="3160" y="3927"/>
                  </a:cubicBezTo>
                  <a:cubicBezTo>
                    <a:pt x="3270" y="3927"/>
                    <a:pt x="3379" y="3885"/>
                    <a:pt x="3463" y="3802"/>
                  </a:cubicBezTo>
                  <a:lnTo>
                    <a:pt x="3842" y="3426"/>
                  </a:lnTo>
                  <a:cubicBezTo>
                    <a:pt x="4010" y="3259"/>
                    <a:pt x="4010" y="2986"/>
                    <a:pt x="3842" y="2819"/>
                  </a:cubicBezTo>
                  <a:lnTo>
                    <a:pt x="2989" y="1965"/>
                  </a:lnTo>
                  <a:lnTo>
                    <a:pt x="3842" y="1112"/>
                  </a:lnTo>
                  <a:cubicBezTo>
                    <a:pt x="4009" y="945"/>
                    <a:pt x="4010" y="675"/>
                    <a:pt x="3843" y="507"/>
                  </a:cubicBezTo>
                  <a:lnTo>
                    <a:pt x="3466" y="128"/>
                  </a:lnTo>
                  <a:cubicBezTo>
                    <a:pt x="3383" y="44"/>
                    <a:pt x="3273" y="2"/>
                    <a:pt x="3163" y="2"/>
                  </a:cubicBezTo>
                  <a:cubicBezTo>
                    <a:pt x="3053" y="2"/>
                    <a:pt x="2943" y="44"/>
                    <a:pt x="2859" y="128"/>
                  </a:cubicBezTo>
                  <a:lnTo>
                    <a:pt x="2006" y="981"/>
                  </a:lnTo>
                  <a:lnTo>
                    <a:pt x="1151" y="127"/>
                  </a:lnTo>
                  <a:cubicBezTo>
                    <a:pt x="1068" y="43"/>
                    <a:pt x="958" y="1"/>
                    <a:pt x="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2"/>
            <p:cNvSpPr/>
            <p:nvPr/>
          </p:nvSpPr>
          <p:spPr>
            <a:xfrm>
              <a:off x="1665781" y="4249735"/>
              <a:ext cx="41541" cy="37754"/>
            </a:xfrm>
            <a:custGeom>
              <a:avLst/>
              <a:gdLst/>
              <a:ahLst/>
              <a:cxnLst/>
              <a:rect l="l" t="t" r="r" b="b"/>
              <a:pathLst>
                <a:path w="1492" h="1356" extrusionOk="0">
                  <a:moveTo>
                    <a:pt x="757" y="1"/>
                  </a:moveTo>
                  <a:cubicBezTo>
                    <a:pt x="582" y="1"/>
                    <a:pt x="406" y="69"/>
                    <a:pt x="271" y="204"/>
                  </a:cubicBezTo>
                  <a:cubicBezTo>
                    <a:pt x="4" y="470"/>
                    <a:pt x="1" y="899"/>
                    <a:pt x="263" y="1161"/>
                  </a:cubicBezTo>
                  <a:cubicBezTo>
                    <a:pt x="392" y="1291"/>
                    <a:pt x="563" y="1355"/>
                    <a:pt x="734" y="1355"/>
                  </a:cubicBezTo>
                  <a:cubicBezTo>
                    <a:pt x="910" y="1355"/>
                    <a:pt x="1086" y="1288"/>
                    <a:pt x="1221" y="1153"/>
                  </a:cubicBezTo>
                  <a:cubicBezTo>
                    <a:pt x="1487" y="887"/>
                    <a:pt x="1491" y="457"/>
                    <a:pt x="1229" y="195"/>
                  </a:cubicBezTo>
                  <a:cubicBezTo>
                    <a:pt x="1099" y="66"/>
                    <a:pt x="929" y="1"/>
                    <a:pt x="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2"/>
            <p:cNvSpPr/>
            <p:nvPr/>
          </p:nvSpPr>
          <p:spPr>
            <a:xfrm>
              <a:off x="1576043" y="4338137"/>
              <a:ext cx="41485" cy="37754"/>
            </a:xfrm>
            <a:custGeom>
              <a:avLst/>
              <a:gdLst/>
              <a:ahLst/>
              <a:cxnLst/>
              <a:rect l="l" t="t" r="r" b="b"/>
              <a:pathLst>
                <a:path w="1490" h="1356" extrusionOk="0">
                  <a:moveTo>
                    <a:pt x="756" y="1"/>
                  </a:moveTo>
                  <a:cubicBezTo>
                    <a:pt x="581" y="1"/>
                    <a:pt x="405" y="69"/>
                    <a:pt x="270" y="203"/>
                  </a:cubicBezTo>
                  <a:cubicBezTo>
                    <a:pt x="4" y="469"/>
                    <a:pt x="0" y="899"/>
                    <a:pt x="262" y="1161"/>
                  </a:cubicBezTo>
                  <a:cubicBezTo>
                    <a:pt x="392" y="1291"/>
                    <a:pt x="562" y="1355"/>
                    <a:pt x="734" y="1355"/>
                  </a:cubicBezTo>
                  <a:cubicBezTo>
                    <a:pt x="909" y="1355"/>
                    <a:pt x="1085" y="1288"/>
                    <a:pt x="1220" y="1154"/>
                  </a:cubicBezTo>
                  <a:cubicBezTo>
                    <a:pt x="1487" y="886"/>
                    <a:pt x="1489" y="458"/>
                    <a:pt x="1227" y="196"/>
                  </a:cubicBezTo>
                  <a:cubicBezTo>
                    <a:pt x="1097" y="66"/>
                    <a:pt x="927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2"/>
            <p:cNvSpPr/>
            <p:nvPr/>
          </p:nvSpPr>
          <p:spPr>
            <a:xfrm>
              <a:off x="1587793" y="4260037"/>
              <a:ext cx="110563" cy="108474"/>
            </a:xfrm>
            <a:custGeom>
              <a:avLst/>
              <a:gdLst/>
              <a:ahLst/>
              <a:cxnLst/>
              <a:rect l="l" t="t" r="r" b="b"/>
              <a:pathLst>
                <a:path w="3971" h="3896" extrusionOk="0">
                  <a:moveTo>
                    <a:pt x="846" y="1"/>
                  </a:moveTo>
                  <a:cubicBezTo>
                    <a:pt x="747" y="1"/>
                    <a:pt x="648" y="39"/>
                    <a:pt x="572" y="114"/>
                  </a:cubicBezTo>
                  <a:lnTo>
                    <a:pt x="151" y="536"/>
                  </a:lnTo>
                  <a:cubicBezTo>
                    <a:pt x="0" y="686"/>
                    <a:pt x="0" y="931"/>
                    <a:pt x="151" y="1083"/>
                  </a:cubicBezTo>
                  <a:lnTo>
                    <a:pt x="2849" y="3782"/>
                  </a:lnTo>
                  <a:cubicBezTo>
                    <a:pt x="2924" y="3857"/>
                    <a:pt x="3023" y="3895"/>
                    <a:pt x="3123" y="3895"/>
                  </a:cubicBezTo>
                  <a:cubicBezTo>
                    <a:pt x="3221" y="3895"/>
                    <a:pt x="3320" y="3858"/>
                    <a:pt x="3396" y="3783"/>
                  </a:cubicBezTo>
                  <a:lnTo>
                    <a:pt x="3818" y="3362"/>
                  </a:lnTo>
                  <a:cubicBezTo>
                    <a:pt x="3970" y="3211"/>
                    <a:pt x="3970" y="2966"/>
                    <a:pt x="3819" y="2815"/>
                  </a:cubicBezTo>
                  <a:lnTo>
                    <a:pt x="1120" y="114"/>
                  </a:lnTo>
                  <a:cubicBezTo>
                    <a:pt x="1044" y="39"/>
                    <a:pt x="945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2"/>
            <p:cNvSpPr/>
            <p:nvPr/>
          </p:nvSpPr>
          <p:spPr>
            <a:xfrm>
              <a:off x="1576683" y="4063995"/>
              <a:ext cx="127881" cy="38200"/>
            </a:xfrm>
            <a:custGeom>
              <a:avLst/>
              <a:gdLst/>
              <a:ahLst/>
              <a:cxnLst/>
              <a:rect l="l" t="t" r="r" b="b"/>
              <a:pathLst>
                <a:path w="4593" h="1372" extrusionOk="0">
                  <a:moveTo>
                    <a:pt x="388" y="1"/>
                  </a:moveTo>
                  <a:cubicBezTo>
                    <a:pt x="173" y="1"/>
                    <a:pt x="0" y="174"/>
                    <a:pt x="0" y="389"/>
                  </a:cubicBezTo>
                  <a:lnTo>
                    <a:pt x="0" y="985"/>
                  </a:lnTo>
                  <a:cubicBezTo>
                    <a:pt x="0" y="1199"/>
                    <a:pt x="173" y="1372"/>
                    <a:pt x="387" y="1372"/>
                  </a:cubicBezTo>
                  <a:lnTo>
                    <a:pt x="4203" y="1372"/>
                  </a:lnTo>
                  <a:cubicBezTo>
                    <a:pt x="4417" y="1372"/>
                    <a:pt x="4590" y="1200"/>
                    <a:pt x="4591" y="986"/>
                  </a:cubicBezTo>
                  <a:lnTo>
                    <a:pt x="4592" y="390"/>
                  </a:lnTo>
                  <a:cubicBezTo>
                    <a:pt x="4592" y="176"/>
                    <a:pt x="4419" y="2"/>
                    <a:pt x="4206" y="2"/>
                  </a:cubicBez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86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9" name="Google Shape;3679;p68"/>
          <p:cNvGrpSpPr/>
          <p:nvPr/>
        </p:nvGrpSpPr>
        <p:grpSpPr>
          <a:xfrm rot="1041406">
            <a:off x="6137483" y="-450321"/>
            <a:ext cx="4141228" cy="3220067"/>
            <a:chOff x="3609967" y="2243520"/>
            <a:chExt cx="4141513" cy="3220289"/>
          </a:xfrm>
        </p:grpSpPr>
        <p:grpSp>
          <p:nvGrpSpPr>
            <p:cNvPr id="3680" name="Google Shape;3680;p68"/>
            <p:cNvGrpSpPr/>
            <p:nvPr/>
          </p:nvGrpSpPr>
          <p:grpSpPr>
            <a:xfrm rot="-1837553" flipH="1">
              <a:off x="5826213" y="3189929"/>
              <a:ext cx="1513811" cy="2029860"/>
              <a:chOff x="1400935" y="1333409"/>
              <a:chExt cx="760984" cy="1020399"/>
            </a:xfrm>
          </p:grpSpPr>
          <p:sp>
            <p:nvSpPr>
              <p:cNvPr id="3681" name="Google Shape;3681;p68"/>
              <p:cNvSpPr/>
              <p:nvPr/>
            </p:nvSpPr>
            <p:spPr>
              <a:xfrm>
                <a:off x="1400935" y="1333409"/>
                <a:ext cx="760984" cy="1005685"/>
              </a:xfrm>
              <a:custGeom>
                <a:avLst/>
                <a:gdLst/>
                <a:ahLst/>
                <a:cxnLst/>
                <a:rect l="l" t="t" r="r" b="b"/>
                <a:pathLst>
                  <a:path w="14268" h="18856" extrusionOk="0">
                    <a:moveTo>
                      <a:pt x="14054" y="0"/>
                    </a:moveTo>
                    <a:cubicBezTo>
                      <a:pt x="14038" y="0"/>
                      <a:pt x="14023" y="2"/>
                      <a:pt x="14009" y="5"/>
                    </a:cubicBezTo>
                    <a:cubicBezTo>
                      <a:pt x="13998" y="7"/>
                      <a:pt x="13986" y="9"/>
                      <a:pt x="13975" y="14"/>
                    </a:cubicBezTo>
                    <a:cubicBezTo>
                      <a:pt x="13421" y="273"/>
                      <a:pt x="12939" y="429"/>
                      <a:pt x="12386" y="686"/>
                    </a:cubicBezTo>
                    <a:cubicBezTo>
                      <a:pt x="12370" y="693"/>
                      <a:pt x="12354" y="700"/>
                      <a:pt x="12338" y="709"/>
                    </a:cubicBezTo>
                    <a:cubicBezTo>
                      <a:pt x="12224" y="757"/>
                      <a:pt x="12111" y="805"/>
                      <a:pt x="12001" y="860"/>
                    </a:cubicBezTo>
                    <a:cubicBezTo>
                      <a:pt x="11909" y="906"/>
                      <a:pt x="11819" y="962"/>
                      <a:pt x="11744" y="1035"/>
                    </a:cubicBezTo>
                    <a:cubicBezTo>
                      <a:pt x="11723" y="1056"/>
                      <a:pt x="11703" y="1079"/>
                      <a:pt x="11684" y="1104"/>
                    </a:cubicBezTo>
                    <a:cubicBezTo>
                      <a:pt x="11684" y="1104"/>
                      <a:pt x="11684" y="1102"/>
                      <a:pt x="11684" y="1102"/>
                    </a:cubicBezTo>
                    <a:lnTo>
                      <a:pt x="10759" y="2371"/>
                    </a:lnTo>
                    <a:cubicBezTo>
                      <a:pt x="8436" y="5485"/>
                      <a:pt x="4036" y="11421"/>
                      <a:pt x="2841" y="13062"/>
                    </a:cubicBezTo>
                    <a:cubicBezTo>
                      <a:pt x="2629" y="13355"/>
                      <a:pt x="2311" y="13784"/>
                      <a:pt x="1994" y="14214"/>
                    </a:cubicBezTo>
                    <a:cubicBezTo>
                      <a:pt x="1891" y="14351"/>
                      <a:pt x="1790" y="14489"/>
                      <a:pt x="1691" y="14622"/>
                    </a:cubicBezTo>
                    <a:cubicBezTo>
                      <a:pt x="1613" y="14730"/>
                      <a:pt x="1535" y="14834"/>
                      <a:pt x="1461" y="14934"/>
                    </a:cubicBezTo>
                    <a:cubicBezTo>
                      <a:pt x="1401" y="15017"/>
                      <a:pt x="1342" y="15097"/>
                      <a:pt x="1287" y="15171"/>
                    </a:cubicBezTo>
                    <a:cubicBezTo>
                      <a:pt x="1255" y="15214"/>
                      <a:pt x="1225" y="15254"/>
                      <a:pt x="1197" y="15293"/>
                    </a:cubicBezTo>
                    <a:lnTo>
                      <a:pt x="977" y="15596"/>
                    </a:lnTo>
                    <a:cubicBezTo>
                      <a:pt x="958" y="15623"/>
                      <a:pt x="938" y="15648"/>
                      <a:pt x="919" y="15674"/>
                    </a:cubicBezTo>
                    <a:cubicBezTo>
                      <a:pt x="291" y="16536"/>
                      <a:pt x="1" y="17076"/>
                      <a:pt x="63" y="17512"/>
                    </a:cubicBezTo>
                    <a:cubicBezTo>
                      <a:pt x="107" y="17808"/>
                      <a:pt x="311" y="18056"/>
                      <a:pt x="683" y="18327"/>
                    </a:cubicBezTo>
                    <a:cubicBezTo>
                      <a:pt x="725" y="18357"/>
                      <a:pt x="766" y="18387"/>
                      <a:pt x="809" y="18414"/>
                    </a:cubicBezTo>
                    <a:cubicBezTo>
                      <a:pt x="846" y="18444"/>
                      <a:pt x="887" y="18474"/>
                      <a:pt x="929" y="18506"/>
                    </a:cubicBezTo>
                    <a:cubicBezTo>
                      <a:pt x="1115" y="18641"/>
                      <a:pt x="1282" y="18738"/>
                      <a:pt x="1441" y="18795"/>
                    </a:cubicBezTo>
                    <a:cubicBezTo>
                      <a:pt x="1552" y="18835"/>
                      <a:pt x="1659" y="18856"/>
                      <a:pt x="1764" y="18856"/>
                    </a:cubicBezTo>
                    <a:cubicBezTo>
                      <a:pt x="1808" y="18856"/>
                      <a:pt x="1852" y="18852"/>
                      <a:pt x="1895" y="18845"/>
                    </a:cubicBezTo>
                    <a:cubicBezTo>
                      <a:pt x="2326" y="18772"/>
                      <a:pt x="2746" y="18336"/>
                      <a:pt x="3364" y="17489"/>
                    </a:cubicBezTo>
                    <a:cubicBezTo>
                      <a:pt x="3387" y="17455"/>
                      <a:pt x="3412" y="17422"/>
                      <a:pt x="3437" y="17386"/>
                    </a:cubicBezTo>
                    <a:cubicBezTo>
                      <a:pt x="3469" y="17342"/>
                      <a:pt x="3508" y="17290"/>
                      <a:pt x="3550" y="17232"/>
                    </a:cubicBezTo>
                    <a:cubicBezTo>
                      <a:pt x="3582" y="17189"/>
                      <a:pt x="3614" y="17143"/>
                      <a:pt x="3651" y="17094"/>
                    </a:cubicBezTo>
                    <a:cubicBezTo>
                      <a:pt x="3731" y="16982"/>
                      <a:pt x="3821" y="16858"/>
                      <a:pt x="3919" y="16722"/>
                    </a:cubicBezTo>
                    <a:cubicBezTo>
                      <a:pt x="3990" y="16624"/>
                      <a:pt x="4062" y="16520"/>
                      <a:pt x="4138" y="16413"/>
                    </a:cubicBezTo>
                    <a:cubicBezTo>
                      <a:pt x="4234" y="16282"/>
                      <a:pt x="4332" y="16146"/>
                      <a:pt x="4429" y="16009"/>
                    </a:cubicBezTo>
                    <a:cubicBezTo>
                      <a:pt x="4744" y="15570"/>
                      <a:pt x="5060" y="15129"/>
                      <a:pt x="5274" y="14834"/>
                    </a:cubicBezTo>
                    <a:cubicBezTo>
                      <a:pt x="6469" y="13192"/>
                      <a:pt x="10764" y="7181"/>
                      <a:pt x="13011" y="4010"/>
                    </a:cubicBezTo>
                    <a:lnTo>
                      <a:pt x="13935" y="2742"/>
                    </a:lnTo>
                    <a:lnTo>
                      <a:pt x="13933" y="2742"/>
                    </a:lnTo>
                    <a:cubicBezTo>
                      <a:pt x="14011" y="2630"/>
                      <a:pt x="14048" y="2497"/>
                      <a:pt x="14069" y="2364"/>
                    </a:cubicBezTo>
                    <a:cubicBezTo>
                      <a:pt x="14089" y="2242"/>
                      <a:pt x="14098" y="2120"/>
                      <a:pt x="14110" y="1997"/>
                    </a:cubicBezTo>
                    <a:cubicBezTo>
                      <a:pt x="14112" y="1980"/>
                      <a:pt x="14114" y="1964"/>
                      <a:pt x="14115" y="1946"/>
                    </a:cubicBezTo>
                    <a:cubicBezTo>
                      <a:pt x="14191" y="1338"/>
                      <a:pt x="14191" y="833"/>
                      <a:pt x="14266" y="227"/>
                    </a:cubicBezTo>
                    <a:cubicBezTo>
                      <a:pt x="14268" y="216"/>
                      <a:pt x="14266" y="206"/>
                      <a:pt x="14266" y="197"/>
                    </a:cubicBezTo>
                    <a:cubicBezTo>
                      <a:pt x="14262" y="142"/>
                      <a:pt x="14236" y="87"/>
                      <a:pt x="14177" y="43"/>
                    </a:cubicBezTo>
                    <a:cubicBezTo>
                      <a:pt x="14136" y="13"/>
                      <a:pt x="14094" y="0"/>
                      <a:pt x="14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68"/>
              <p:cNvSpPr/>
              <p:nvPr/>
            </p:nvSpPr>
            <p:spPr>
              <a:xfrm>
                <a:off x="1429576" y="1335169"/>
                <a:ext cx="728876" cy="987391"/>
              </a:xfrm>
              <a:custGeom>
                <a:avLst/>
                <a:gdLst/>
                <a:ahLst/>
                <a:cxnLst/>
                <a:rect l="l" t="t" r="r" b="b"/>
                <a:pathLst>
                  <a:path w="13666" h="18513" extrusionOk="0">
                    <a:moveTo>
                      <a:pt x="13612" y="1"/>
                    </a:moveTo>
                    <a:cubicBezTo>
                      <a:pt x="13592" y="1"/>
                      <a:pt x="13569" y="11"/>
                      <a:pt x="13545" y="27"/>
                    </a:cubicBezTo>
                    <a:cubicBezTo>
                      <a:pt x="13538" y="31"/>
                      <a:pt x="13530" y="35"/>
                      <a:pt x="13522" y="43"/>
                    </a:cubicBezTo>
                    <a:cubicBezTo>
                      <a:pt x="13107" y="401"/>
                      <a:pt x="12763" y="658"/>
                      <a:pt x="12348" y="1016"/>
                    </a:cubicBezTo>
                    <a:cubicBezTo>
                      <a:pt x="12336" y="1027"/>
                      <a:pt x="12324" y="1038"/>
                      <a:pt x="12311" y="1048"/>
                    </a:cubicBezTo>
                    <a:cubicBezTo>
                      <a:pt x="12228" y="1117"/>
                      <a:pt x="12145" y="1186"/>
                      <a:pt x="12061" y="1261"/>
                    </a:cubicBezTo>
                    <a:cubicBezTo>
                      <a:pt x="11969" y="1342"/>
                      <a:pt x="11877" y="1434"/>
                      <a:pt x="11796" y="1544"/>
                    </a:cubicBezTo>
                    <a:cubicBezTo>
                      <a:pt x="11796" y="1544"/>
                      <a:pt x="11796" y="1544"/>
                      <a:pt x="11796" y="1543"/>
                    </a:cubicBezTo>
                    <a:lnTo>
                      <a:pt x="10872" y="2811"/>
                    </a:lnTo>
                    <a:cubicBezTo>
                      <a:pt x="8570" y="5943"/>
                      <a:pt x="4202" y="11899"/>
                      <a:pt x="3006" y="13541"/>
                    </a:cubicBezTo>
                    <a:cubicBezTo>
                      <a:pt x="2671" y="14002"/>
                      <a:pt x="2081" y="14807"/>
                      <a:pt x="1634" y="15416"/>
                    </a:cubicBezTo>
                    <a:cubicBezTo>
                      <a:pt x="1572" y="15500"/>
                      <a:pt x="1514" y="15579"/>
                      <a:pt x="1459" y="15656"/>
                    </a:cubicBezTo>
                    <a:cubicBezTo>
                      <a:pt x="1424" y="15705"/>
                      <a:pt x="1388" y="15753"/>
                      <a:pt x="1356" y="15797"/>
                    </a:cubicBezTo>
                    <a:cubicBezTo>
                      <a:pt x="1323" y="15843"/>
                      <a:pt x="1292" y="15884"/>
                      <a:pt x="1264" y="15925"/>
                    </a:cubicBezTo>
                    <a:cubicBezTo>
                      <a:pt x="1220" y="15983"/>
                      <a:pt x="1183" y="16037"/>
                      <a:pt x="1151" y="16081"/>
                    </a:cubicBezTo>
                    <a:cubicBezTo>
                      <a:pt x="484" y="16990"/>
                      <a:pt x="139" y="17522"/>
                      <a:pt x="55" y="17864"/>
                    </a:cubicBezTo>
                    <a:cubicBezTo>
                      <a:pt x="1" y="18089"/>
                      <a:pt x="59" y="18232"/>
                      <a:pt x="217" y="18346"/>
                    </a:cubicBezTo>
                    <a:cubicBezTo>
                      <a:pt x="234" y="18360"/>
                      <a:pt x="252" y="18370"/>
                      <a:pt x="270" y="18381"/>
                    </a:cubicBezTo>
                    <a:cubicBezTo>
                      <a:pt x="286" y="18395"/>
                      <a:pt x="304" y="18408"/>
                      <a:pt x="321" y="18422"/>
                    </a:cubicBezTo>
                    <a:cubicBezTo>
                      <a:pt x="402" y="18481"/>
                      <a:pt x="483" y="18512"/>
                      <a:pt x="569" y="18512"/>
                    </a:cubicBezTo>
                    <a:cubicBezTo>
                      <a:pt x="649" y="18512"/>
                      <a:pt x="734" y="18485"/>
                      <a:pt x="830" y="18427"/>
                    </a:cubicBezTo>
                    <a:cubicBezTo>
                      <a:pt x="1129" y="18243"/>
                      <a:pt x="1528" y="17750"/>
                      <a:pt x="2189" y="16838"/>
                    </a:cubicBezTo>
                    <a:cubicBezTo>
                      <a:pt x="2221" y="16793"/>
                      <a:pt x="2260" y="16740"/>
                      <a:pt x="2302" y="16682"/>
                    </a:cubicBezTo>
                    <a:cubicBezTo>
                      <a:pt x="2403" y="16543"/>
                      <a:pt x="2531" y="16368"/>
                      <a:pt x="2671" y="16173"/>
                    </a:cubicBezTo>
                    <a:cubicBezTo>
                      <a:pt x="3116" y="15560"/>
                      <a:pt x="3699" y="14750"/>
                      <a:pt x="4036" y="14289"/>
                    </a:cubicBezTo>
                    <a:cubicBezTo>
                      <a:pt x="5230" y="12647"/>
                      <a:pt x="9554" y="6659"/>
                      <a:pt x="11824" y="3504"/>
                    </a:cubicBezTo>
                    <a:lnTo>
                      <a:pt x="12747" y="2235"/>
                    </a:lnTo>
                    <a:cubicBezTo>
                      <a:pt x="12827" y="2126"/>
                      <a:pt x="12885" y="2009"/>
                      <a:pt x="12935" y="1895"/>
                    </a:cubicBezTo>
                    <a:cubicBezTo>
                      <a:pt x="12979" y="1794"/>
                      <a:pt x="13020" y="1693"/>
                      <a:pt x="13061" y="1592"/>
                    </a:cubicBezTo>
                    <a:cubicBezTo>
                      <a:pt x="13066" y="1578"/>
                      <a:pt x="13073" y="1564"/>
                      <a:pt x="13079" y="1550"/>
                    </a:cubicBezTo>
                    <a:cubicBezTo>
                      <a:pt x="13293" y="1043"/>
                      <a:pt x="13431" y="639"/>
                      <a:pt x="13646" y="132"/>
                    </a:cubicBezTo>
                    <a:cubicBezTo>
                      <a:pt x="13649" y="123"/>
                      <a:pt x="13651" y="116"/>
                      <a:pt x="13653" y="109"/>
                    </a:cubicBezTo>
                    <a:cubicBezTo>
                      <a:pt x="13665" y="66"/>
                      <a:pt x="13665" y="29"/>
                      <a:pt x="13640" y="10"/>
                    </a:cubicBezTo>
                    <a:cubicBezTo>
                      <a:pt x="13632" y="4"/>
                      <a:pt x="13622" y="1"/>
                      <a:pt x="13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68"/>
              <p:cNvSpPr/>
              <p:nvPr/>
            </p:nvSpPr>
            <p:spPr>
              <a:xfrm>
                <a:off x="1400935" y="2169375"/>
                <a:ext cx="179472" cy="169712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182" extrusionOk="0">
                    <a:moveTo>
                      <a:pt x="919" y="0"/>
                    </a:moveTo>
                    <a:cubicBezTo>
                      <a:pt x="291" y="862"/>
                      <a:pt x="1" y="1402"/>
                      <a:pt x="63" y="1838"/>
                    </a:cubicBezTo>
                    <a:cubicBezTo>
                      <a:pt x="107" y="2134"/>
                      <a:pt x="311" y="2382"/>
                      <a:pt x="683" y="2653"/>
                    </a:cubicBezTo>
                    <a:cubicBezTo>
                      <a:pt x="725" y="2683"/>
                      <a:pt x="766" y="2713"/>
                      <a:pt x="809" y="2740"/>
                    </a:cubicBezTo>
                    <a:cubicBezTo>
                      <a:pt x="846" y="2770"/>
                      <a:pt x="887" y="2800"/>
                      <a:pt x="929" y="2832"/>
                    </a:cubicBezTo>
                    <a:cubicBezTo>
                      <a:pt x="1115" y="2967"/>
                      <a:pt x="1282" y="3064"/>
                      <a:pt x="1441" y="3121"/>
                    </a:cubicBezTo>
                    <a:cubicBezTo>
                      <a:pt x="1552" y="3161"/>
                      <a:pt x="1659" y="3182"/>
                      <a:pt x="1764" y="3182"/>
                    </a:cubicBezTo>
                    <a:cubicBezTo>
                      <a:pt x="1808" y="3182"/>
                      <a:pt x="1852" y="3178"/>
                      <a:pt x="1895" y="3171"/>
                    </a:cubicBezTo>
                    <a:cubicBezTo>
                      <a:pt x="2326" y="3098"/>
                      <a:pt x="2746" y="2662"/>
                      <a:pt x="3364" y="1815"/>
                    </a:cubicBezTo>
                    <a:cubicBezTo>
                      <a:pt x="2487" y="1299"/>
                      <a:pt x="1688" y="672"/>
                      <a:pt x="9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68"/>
              <p:cNvSpPr/>
              <p:nvPr/>
            </p:nvSpPr>
            <p:spPr>
              <a:xfrm>
                <a:off x="1449896" y="2091507"/>
                <a:ext cx="187313" cy="17467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3275" extrusionOk="0">
                    <a:moveTo>
                      <a:pt x="1076" y="0"/>
                    </a:moveTo>
                    <a:cubicBezTo>
                      <a:pt x="973" y="137"/>
                      <a:pt x="872" y="275"/>
                      <a:pt x="773" y="408"/>
                    </a:cubicBezTo>
                    <a:cubicBezTo>
                      <a:pt x="693" y="516"/>
                      <a:pt x="617" y="620"/>
                      <a:pt x="543" y="720"/>
                    </a:cubicBezTo>
                    <a:cubicBezTo>
                      <a:pt x="483" y="803"/>
                      <a:pt x="424" y="883"/>
                      <a:pt x="369" y="957"/>
                    </a:cubicBezTo>
                    <a:cubicBezTo>
                      <a:pt x="337" y="1000"/>
                      <a:pt x="307" y="1040"/>
                      <a:pt x="279" y="1079"/>
                    </a:cubicBezTo>
                    <a:lnTo>
                      <a:pt x="59" y="1382"/>
                    </a:lnTo>
                    <a:cubicBezTo>
                      <a:pt x="40" y="1409"/>
                      <a:pt x="20" y="1434"/>
                      <a:pt x="1" y="1460"/>
                    </a:cubicBezTo>
                    <a:cubicBezTo>
                      <a:pt x="770" y="2132"/>
                      <a:pt x="1569" y="2759"/>
                      <a:pt x="2446" y="3275"/>
                    </a:cubicBezTo>
                    <a:cubicBezTo>
                      <a:pt x="2469" y="3241"/>
                      <a:pt x="2494" y="3208"/>
                      <a:pt x="2519" y="3172"/>
                    </a:cubicBezTo>
                    <a:cubicBezTo>
                      <a:pt x="2551" y="3128"/>
                      <a:pt x="2590" y="3076"/>
                      <a:pt x="2632" y="3018"/>
                    </a:cubicBezTo>
                    <a:cubicBezTo>
                      <a:pt x="2664" y="2975"/>
                      <a:pt x="2696" y="2929"/>
                      <a:pt x="2733" y="2880"/>
                    </a:cubicBezTo>
                    <a:cubicBezTo>
                      <a:pt x="2813" y="2770"/>
                      <a:pt x="2903" y="2644"/>
                      <a:pt x="3001" y="2508"/>
                    </a:cubicBezTo>
                    <a:cubicBezTo>
                      <a:pt x="3070" y="2410"/>
                      <a:pt x="3144" y="2306"/>
                      <a:pt x="3220" y="2199"/>
                    </a:cubicBezTo>
                    <a:cubicBezTo>
                      <a:pt x="3316" y="2068"/>
                      <a:pt x="3414" y="1932"/>
                      <a:pt x="3511" y="1795"/>
                    </a:cubicBezTo>
                    <a:cubicBezTo>
                      <a:pt x="2629" y="1308"/>
                      <a:pt x="1835" y="674"/>
                      <a:pt x="1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68"/>
              <p:cNvSpPr/>
              <p:nvPr/>
            </p:nvSpPr>
            <p:spPr>
              <a:xfrm>
                <a:off x="1464723" y="2113214"/>
                <a:ext cx="156965" cy="131897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473" extrusionOk="0">
                    <a:moveTo>
                      <a:pt x="495" y="1"/>
                    </a:moveTo>
                    <a:cubicBezTo>
                      <a:pt x="415" y="109"/>
                      <a:pt x="339" y="213"/>
                      <a:pt x="265" y="313"/>
                    </a:cubicBezTo>
                    <a:cubicBezTo>
                      <a:pt x="205" y="396"/>
                      <a:pt x="146" y="476"/>
                      <a:pt x="91" y="550"/>
                    </a:cubicBezTo>
                    <a:cubicBezTo>
                      <a:pt x="59" y="593"/>
                      <a:pt x="29" y="633"/>
                      <a:pt x="1" y="672"/>
                    </a:cubicBezTo>
                    <a:cubicBezTo>
                      <a:pt x="798" y="1303"/>
                      <a:pt x="1610" y="1915"/>
                      <a:pt x="2455" y="2473"/>
                    </a:cubicBezTo>
                    <a:cubicBezTo>
                      <a:pt x="2535" y="2361"/>
                      <a:pt x="2625" y="2237"/>
                      <a:pt x="2723" y="2101"/>
                    </a:cubicBezTo>
                    <a:cubicBezTo>
                      <a:pt x="2792" y="2003"/>
                      <a:pt x="2866" y="1899"/>
                      <a:pt x="2942" y="1792"/>
                    </a:cubicBezTo>
                    <a:cubicBezTo>
                      <a:pt x="2099" y="1248"/>
                      <a:pt x="1286" y="633"/>
                      <a:pt x="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68"/>
              <p:cNvSpPr/>
              <p:nvPr/>
            </p:nvSpPr>
            <p:spPr>
              <a:xfrm>
                <a:off x="2027403" y="1333409"/>
                <a:ext cx="134511" cy="146991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2756" extrusionOk="0">
                    <a:moveTo>
                      <a:pt x="2308" y="0"/>
                    </a:moveTo>
                    <a:cubicBezTo>
                      <a:pt x="2292" y="0"/>
                      <a:pt x="2277" y="2"/>
                      <a:pt x="2263" y="5"/>
                    </a:cubicBezTo>
                    <a:cubicBezTo>
                      <a:pt x="2252" y="7"/>
                      <a:pt x="2240" y="9"/>
                      <a:pt x="2229" y="14"/>
                    </a:cubicBezTo>
                    <a:cubicBezTo>
                      <a:pt x="2064" y="91"/>
                      <a:pt x="1910" y="154"/>
                      <a:pt x="1761" y="211"/>
                    </a:cubicBezTo>
                    <a:cubicBezTo>
                      <a:pt x="1402" y="348"/>
                      <a:pt x="1030" y="505"/>
                      <a:pt x="640" y="686"/>
                    </a:cubicBezTo>
                    <a:cubicBezTo>
                      <a:pt x="624" y="693"/>
                      <a:pt x="608" y="700"/>
                      <a:pt x="592" y="707"/>
                    </a:cubicBezTo>
                    <a:cubicBezTo>
                      <a:pt x="478" y="757"/>
                      <a:pt x="365" y="805"/>
                      <a:pt x="255" y="860"/>
                    </a:cubicBezTo>
                    <a:cubicBezTo>
                      <a:pt x="163" y="906"/>
                      <a:pt x="73" y="962"/>
                      <a:pt x="0" y="1035"/>
                    </a:cubicBezTo>
                    <a:cubicBezTo>
                      <a:pt x="99" y="1212"/>
                      <a:pt x="200" y="1391"/>
                      <a:pt x="299" y="1568"/>
                    </a:cubicBezTo>
                    <a:cubicBezTo>
                      <a:pt x="346" y="1652"/>
                      <a:pt x="385" y="1749"/>
                      <a:pt x="489" y="1772"/>
                    </a:cubicBezTo>
                    <a:cubicBezTo>
                      <a:pt x="510" y="1777"/>
                      <a:pt x="532" y="1779"/>
                      <a:pt x="554" y="1779"/>
                    </a:cubicBezTo>
                    <a:cubicBezTo>
                      <a:pt x="630" y="1779"/>
                      <a:pt x="712" y="1755"/>
                      <a:pt x="785" y="1746"/>
                    </a:cubicBezTo>
                    <a:cubicBezTo>
                      <a:pt x="888" y="1730"/>
                      <a:pt x="991" y="1719"/>
                      <a:pt x="1095" y="1710"/>
                    </a:cubicBezTo>
                    <a:cubicBezTo>
                      <a:pt x="1118" y="1708"/>
                      <a:pt x="1148" y="1704"/>
                      <a:pt x="1177" y="1704"/>
                    </a:cubicBezTo>
                    <a:cubicBezTo>
                      <a:pt x="1204" y="1704"/>
                      <a:pt x="1229" y="1707"/>
                      <a:pt x="1248" y="1721"/>
                    </a:cubicBezTo>
                    <a:cubicBezTo>
                      <a:pt x="1285" y="1747"/>
                      <a:pt x="1295" y="1822"/>
                      <a:pt x="1306" y="1863"/>
                    </a:cubicBezTo>
                    <a:cubicBezTo>
                      <a:pt x="1359" y="2061"/>
                      <a:pt x="1389" y="2268"/>
                      <a:pt x="1391" y="2476"/>
                    </a:cubicBezTo>
                    <a:cubicBezTo>
                      <a:pt x="1393" y="2513"/>
                      <a:pt x="1409" y="2563"/>
                      <a:pt x="1451" y="2573"/>
                    </a:cubicBezTo>
                    <a:cubicBezTo>
                      <a:pt x="1694" y="2634"/>
                      <a:pt x="1937" y="2696"/>
                      <a:pt x="2180" y="2756"/>
                    </a:cubicBezTo>
                    <a:lnTo>
                      <a:pt x="2189" y="2742"/>
                    </a:lnTo>
                    <a:lnTo>
                      <a:pt x="2187" y="2742"/>
                    </a:lnTo>
                    <a:cubicBezTo>
                      <a:pt x="2265" y="2630"/>
                      <a:pt x="2302" y="2497"/>
                      <a:pt x="2323" y="2364"/>
                    </a:cubicBezTo>
                    <a:cubicBezTo>
                      <a:pt x="2343" y="2242"/>
                      <a:pt x="2352" y="2120"/>
                      <a:pt x="2364" y="1997"/>
                    </a:cubicBezTo>
                    <a:cubicBezTo>
                      <a:pt x="2366" y="1980"/>
                      <a:pt x="2368" y="1964"/>
                      <a:pt x="2369" y="1946"/>
                    </a:cubicBezTo>
                    <a:cubicBezTo>
                      <a:pt x="2422" y="1521"/>
                      <a:pt x="2458" y="1122"/>
                      <a:pt x="2477" y="743"/>
                    </a:cubicBezTo>
                    <a:cubicBezTo>
                      <a:pt x="2484" y="578"/>
                      <a:pt x="2497" y="410"/>
                      <a:pt x="2520" y="227"/>
                    </a:cubicBezTo>
                    <a:cubicBezTo>
                      <a:pt x="2522" y="216"/>
                      <a:pt x="2520" y="206"/>
                      <a:pt x="2520" y="197"/>
                    </a:cubicBezTo>
                    <a:cubicBezTo>
                      <a:pt x="2516" y="142"/>
                      <a:pt x="2490" y="87"/>
                      <a:pt x="2431" y="43"/>
                    </a:cubicBezTo>
                    <a:cubicBezTo>
                      <a:pt x="2390" y="13"/>
                      <a:pt x="2348" y="0"/>
                      <a:pt x="2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68"/>
              <p:cNvSpPr/>
              <p:nvPr/>
            </p:nvSpPr>
            <p:spPr>
              <a:xfrm>
                <a:off x="2120845" y="1333409"/>
                <a:ext cx="41068" cy="4122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773" extrusionOk="0">
                    <a:moveTo>
                      <a:pt x="555" y="0"/>
                    </a:moveTo>
                    <a:cubicBezTo>
                      <a:pt x="540" y="0"/>
                      <a:pt x="525" y="2"/>
                      <a:pt x="511" y="5"/>
                    </a:cubicBezTo>
                    <a:cubicBezTo>
                      <a:pt x="500" y="7"/>
                      <a:pt x="488" y="9"/>
                      <a:pt x="477" y="14"/>
                    </a:cubicBezTo>
                    <a:cubicBezTo>
                      <a:pt x="312" y="91"/>
                      <a:pt x="158" y="154"/>
                      <a:pt x="9" y="211"/>
                    </a:cubicBezTo>
                    <a:cubicBezTo>
                      <a:pt x="1" y="372"/>
                      <a:pt x="64" y="537"/>
                      <a:pt x="235" y="661"/>
                    </a:cubicBezTo>
                    <a:cubicBezTo>
                      <a:pt x="342" y="739"/>
                      <a:pt x="451" y="773"/>
                      <a:pt x="555" y="773"/>
                    </a:cubicBezTo>
                    <a:cubicBezTo>
                      <a:pt x="613" y="773"/>
                      <a:pt x="670" y="762"/>
                      <a:pt x="724" y="743"/>
                    </a:cubicBezTo>
                    <a:cubicBezTo>
                      <a:pt x="732" y="578"/>
                      <a:pt x="745" y="410"/>
                      <a:pt x="768" y="227"/>
                    </a:cubicBezTo>
                    <a:cubicBezTo>
                      <a:pt x="770" y="216"/>
                      <a:pt x="768" y="206"/>
                      <a:pt x="768" y="197"/>
                    </a:cubicBezTo>
                    <a:cubicBezTo>
                      <a:pt x="764" y="142"/>
                      <a:pt x="738" y="87"/>
                      <a:pt x="679" y="43"/>
                    </a:cubicBezTo>
                    <a:cubicBezTo>
                      <a:pt x="638" y="13"/>
                      <a:pt x="595" y="0"/>
                      <a:pt x="5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68"/>
              <p:cNvSpPr/>
              <p:nvPr/>
            </p:nvSpPr>
            <p:spPr>
              <a:xfrm>
                <a:off x="1468937" y="2146068"/>
                <a:ext cx="204700" cy="20774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895" extrusionOk="0">
                    <a:moveTo>
                      <a:pt x="3616" y="0"/>
                    </a:moveTo>
                    <a:cubicBezTo>
                      <a:pt x="3574" y="0"/>
                      <a:pt x="3532" y="19"/>
                      <a:pt x="3500" y="63"/>
                    </a:cubicBezTo>
                    <a:cubicBezTo>
                      <a:pt x="3090" y="632"/>
                      <a:pt x="2679" y="1199"/>
                      <a:pt x="2268" y="1766"/>
                    </a:cubicBezTo>
                    <a:cubicBezTo>
                      <a:pt x="2062" y="2046"/>
                      <a:pt x="1859" y="2328"/>
                      <a:pt x="1653" y="2610"/>
                    </a:cubicBezTo>
                    <a:cubicBezTo>
                      <a:pt x="1552" y="2748"/>
                      <a:pt x="1449" y="2890"/>
                      <a:pt x="1347" y="3028"/>
                    </a:cubicBezTo>
                    <a:cubicBezTo>
                      <a:pt x="1258" y="3149"/>
                      <a:pt x="1166" y="3271"/>
                      <a:pt x="1052" y="3372"/>
                    </a:cubicBezTo>
                    <a:cubicBezTo>
                      <a:pt x="924" y="3488"/>
                      <a:pt x="744" y="3584"/>
                      <a:pt x="569" y="3584"/>
                    </a:cubicBezTo>
                    <a:cubicBezTo>
                      <a:pt x="482" y="3584"/>
                      <a:pt x="395" y="3560"/>
                      <a:pt x="317" y="3501"/>
                    </a:cubicBezTo>
                    <a:cubicBezTo>
                      <a:pt x="287" y="3480"/>
                      <a:pt x="257" y="3470"/>
                      <a:pt x="228" y="3470"/>
                    </a:cubicBezTo>
                    <a:cubicBezTo>
                      <a:pt x="100" y="3470"/>
                      <a:pt x="1" y="3656"/>
                      <a:pt x="133" y="3755"/>
                    </a:cubicBezTo>
                    <a:cubicBezTo>
                      <a:pt x="262" y="3851"/>
                      <a:pt x="417" y="3894"/>
                      <a:pt x="574" y="3894"/>
                    </a:cubicBezTo>
                    <a:cubicBezTo>
                      <a:pt x="712" y="3894"/>
                      <a:pt x="852" y="3860"/>
                      <a:pt x="976" y="3799"/>
                    </a:cubicBezTo>
                    <a:cubicBezTo>
                      <a:pt x="1284" y="3650"/>
                      <a:pt x="1488" y="3363"/>
                      <a:pt x="1685" y="3094"/>
                    </a:cubicBezTo>
                    <a:cubicBezTo>
                      <a:pt x="2126" y="2491"/>
                      <a:pt x="2566" y="1887"/>
                      <a:pt x="3003" y="1281"/>
                    </a:cubicBezTo>
                    <a:cubicBezTo>
                      <a:pt x="3253" y="937"/>
                      <a:pt x="3503" y="592"/>
                      <a:pt x="3751" y="248"/>
                    </a:cubicBezTo>
                    <a:cubicBezTo>
                      <a:pt x="3837" y="129"/>
                      <a:pt x="3728" y="0"/>
                      <a:pt x="3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68"/>
              <p:cNvSpPr/>
              <p:nvPr/>
            </p:nvSpPr>
            <p:spPr>
              <a:xfrm>
                <a:off x="1519498" y="1962651"/>
                <a:ext cx="88856" cy="100856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891" extrusionOk="0">
                    <a:moveTo>
                      <a:pt x="1439" y="1"/>
                    </a:moveTo>
                    <a:cubicBezTo>
                      <a:pt x="1397" y="1"/>
                      <a:pt x="1354" y="18"/>
                      <a:pt x="1320" y="59"/>
                    </a:cubicBezTo>
                    <a:cubicBezTo>
                      <a:pt x="896" y="577"/>
                      <a:pt x="485" y="1107"/>
                      <a:pt x="87" y="1644"/>
                    </a:cubicBezTo>
                    <a:cubicBezTo>
                      <a:pt x="0" y="1761"/>
                      <a:pt x="110" y="1890"/>
                      <a:pt x="222" y="1890"/>
                    </a:cubicBezTo>
                    <a:cubicBezTo>
                      <a:pt x="264" y="1890"/>
                      <a:pt x="307" y="1872"/>
                      <a:pt x="340" y="1828"/>
                    </a:cubicBezTo>
                    <a:cubicBezTo>
                      <a:pt x="737" y="1289"/>
                      <a:pt x="1148" y="761"/>
                      <a:pt x="1572" y="244"/>
                    </a:cubicBezTo>
                    <a:cubicBezTo>
                      <a:pt x="1665" y="129"/>
                      <a:pt x="1555" y="1"/>
                      <a:pt x="1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68"/>
              <p:cNvSpPr/>
              <p:nvPr/>
            </p:nvSpPr>
            <p:spPr>
              <a:xfrm>
                <a:off x="2022763" y="1464452"/>
                <a:ext cx="136698" cy="178939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3355" extrusionOk="0">
                    <a:moveTo>
                      <a:pt x="2337" y="0"/>
                    </a:moveTo>
                    <a:cubicBezTo>
                      <a:pt x="2294" y="0"/>
                      <a:pt x="2251" y="18"/>
                      <a:pt x="2217" y="60"/>
                    </a:cubicBezTo>
                    <a:cubicBezTo>
                      <a:pt x="1428" y="1020"/>
                      <a:pt x="853" y="2129"/>
                      <a:pt x="91" y="3111"/>
                    </a:cubicBezTo>
                    <a:cubicBezTo>
                      <a:pt x="0" y="3226"/>
                      <a:pt x="110" y="3355"/>
                      <a:pt x="224" y="3355"/>
                    </a:cubicBezTo>
                    <a:cubicBezTo>
                      <a:pt x="266" y="3355"/>
                      <a:pt x="309" y="3337"/>
                      <a:pt x="342" y="3294"/>
                    </a:cubicBezTo>
                    <a:cubicBezTo>
                      <a:pt x="1104" y="2314"/>
                      <a:pt x="1682" y="1203"/>
                      <a:pt x="2470" y="242"/>
                    </a:cubicBezTo>
                    <a:cubicBezTo>
                      <a:pt x="2563" y="129"/>
                      <a:pt x="2453" y="0"/>
                      <a:pt x="2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68"/>
              <p:cNvSpPr/>
              <p:nvPr/>
            </p:nvSpPr>
            <p:spPr>
              <a:xfrm>
                <a:off x="1791024" y="1775766"/>
                <a:ext cx="90616" cy="10997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062" extrusionOk="0">
                    <a:moveTo>
                      <a:pt x="1478" y="0"/>
                    </a:moveTo>
                    <a:cubicBezTo>
                      <a:pt x="1436" y="0"/>
                      <a:pt x="1394" y="19"/>
                      <a:pt x="1361" y="63"/>
                    </a:cubicBezTo>
                    <a:lnTo>
                      <a:pt x="87" y="1814"/>
                    </a:lnTo>
                    <a:cubicBezTo>
                      <a:pt x="1" y="1933"/>
                      <a:pt x="110" y="2061"/>
                      <a:pt x="221" y="2061"/>
                    </a:cubicBezTo>
                    <a:cubicBezTo>
                      <a:pt x="263" y="2061"/>
                      <a:pt x="306" y="2043"/>
                      <a:pt x="338" y="1998"/>
                    </a:cubicBezTo>
                    <a:lnTo>
                      <a:pt x="1613" y="248"/>
                    </a:lnTo>
                    <a:cubicBezTo>
                      <a:pt x="1699" y="129"/>
                      <a:pt x="1590" y="0"/>
                      <a:pt x="1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68"/>
              <p:cNvSpPr/>
              <p:nvPr/>
            </p:nvSpPr>
            <p:spPr>
              <a:xfrm>
                <a:off x="1748196" y="1907023"/>
                <a:ext cx="36641" cy="4128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774" extrusionOk="0">
                    <a:moveTo>
                      <a:pt x="510" y="1"/>
                    </a:moveTo>
                    <a:cubicBezTo>
                      <a:pt x="463" y="1"/>
                      <a:pt x="417" y="22"/>
                      <a:pt x="387" y="64"/>
                    </a:cubicBezTo>
                    <a:lnTo>
                      <a:pt x="48" y="528"/>
                    </a:lnTo>
                    <a:cubicBezTo>
                      <a:pt x="0" y="594"/>
                      <a:pt x="13" y="698"/>
                      <a:pt x="84" y="744"/>
                    </a:cubicBezTo>
                    <a:cubicBezTo>
                      <a:pt x="112" y="764"/>
                      <a:pt x="145" y="774"/>
                      <a:pt x="178" y="774"/>
                    </a:cubicBezTo>
                    <a:cubicBezTo>
                      <a:pt x="225" y="774"/>
                      <a:pt x="271" y="753"/>
                      <a:pt x="302" y="711"/>
                    </a:cubicBezTo>
                    <a:lnTo>
                      <a:pt x="638" y="248"/>
                    </a:lnTo>
                    <a:cubicBezTo>
                      <a:pt x="686" y="181"/>
                      <a:pt x="674" y="76"/>
                      <a:pt x="605" y="30"/>
                    </a:cubicBezTo>
                    <a:cubicBezTo>
                      <a:pt x="576" y="11"/>
                      <a:pt x="543" y="1"/>
                      <a:pt x="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68"/>
              <p:cNvSpPr/>
              <p:nvPr/>
            </p:nvSpPr>
            <p:spPr>
              <a:xfrm>
                <a:off x="1440616" y="2162655"/>
                <a:ext cx="38988" cy="36961"/>
              </a:xfrm>
              <a:custGeom>
                <a:avLst/>
                <a:gdLst/>
                <a:ahLst/>
                <a:cxnLst/>
                <a:rect l="l" t="t" r="r" b="b"/>
                <a:pathLst>
                  <a:path w="731" h="693" extrusionOk="0">
                    <a:moveTo>
                      <a:pt x="172" y="1"/>
                    </a:moveTo>
                    <a:cubicBezTo>
                      <a:pt x="138" y="1"/>
                      <a:pt x="105" y="11"/>
                      <a:pt x="79" y="34"/>
                    </a:cubicBezTo>
                    <a:cubicBezTo>
                      <a:pt x="15" y="91"/>
                      <a:pt x="1" y="185"/>
                      <a:pt x="54" y="254"/>
                    </a:cubicBezTo>
                    <a:cubicBezTo>
                      <a:pt x="173" y="406"/>
                      <a:pt x="313" y="545"/>
                      <a:pt x="465" y="663"/>
                    </a:cubicBezTo>
                    <a:cubicBezTo>
                      <a:pt x="491" y="683"/>
                      <a:pt x="523" y="692"/>
                      <a:pt x="556" y="692"/>
                    </a:cubicBezTo>
                    <a:cubicBezTo>
                      <a:pt x="606" y="692"/>
                      <a:pt x="656" y="670"/>
                      <a:pt x="683" y="628"/>
                    </a:cubicBezTo>
                    <a:cubicBezTo>
                      <a:pt x="731" y="557"/>
                      <a:pt x="719" y="463"/>
                      <a:pt x="649" y="410"/>
                    </a:cubicBezTo>
                    <a:cubicBezTo>
                      <a:pt x="596" y="369"/>
                      <a:pt x="545" y="327"/>
                      <a:pt x="495" y="281"/>
                    </a:cubicBezTo>
                    <a:cubicBezTo>
                      <a:pt x="424" y="211"/>
                      <a:pt x="359" y="139"/>
                      <a:pt x="299" y="59"/>
                    </a:cubicBezTo>
                    <a:cubicBezTo>
                      <a:pt x="269" y="22"/>
                      <a:pt x="220" y="1"/>
                      <a:pt x="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68"/>
              <p:cNvSpPr/>
              <p:nvPr/>
            </p:nvSpPr>
            <p:spPr>
              <a:xfrm>
                <a:off x="1989535" y="1357463"/>
                <a:ext cx="92376" cy="73496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378" extrusionOk="0">
                    <a:moveTo>
                      <a:pt x="1508" y="1"/>
                    </a:moveTo>
                    <a:cubicBezTo>
                      <a:pt x="1488" y="1"/>
                      <a:pt x="1466" y="5"/>
                      <a:pt x="1444" y="15"/>
                    </a:cubicBezTo>
                    <a:lnTo>
                      <a:pt x="1036" y="192"/>
                    </a:lnTo>
                    <a:cubicBezTo>
                      <a:pt x="900" y="253"/>
                      <a:pt x="761" y="311"/>
                      <a:pt x="650" y="412"/>
                    </a:cubicBezTo>
                    <a:cubicBezTo>
                      <a:pt x="426" y="614"/>
                      <a:pt x="244" y="878"/>
                      <a:pt x="79" y="1128"/>
                    </a:cubicBezTo>
                    <a:cubicBezTo>
                      <a:pt x="0" y="1248"/>
                      <a:pt x="108" y="1377"/>
                      <a:pt x="216" y="1377"/>
                    </a:cubicBezTo>
                    <a:cubicBezTo>
                      <a:pt x="258" y="1377"/>
                      <a:pt x="300" y="1358"/>
                      <a:pt x="331" y="1311"/>
                    </a:cubicBezTo>
                    <a:cubicBezTo>
                      <a:pt x="411" y="1192"/>
                      <a:pt x="494" y="1075"/>
                      <a:pt x="581" y="963"/>
                    </a:cubicBezTo>
                    <a:cubicBezTo>
                      <a:pt x="662" y="857"/>
                      <a:pt x="745" y="745"/>
                      <a:pt x="843" y="657"/>
                    </a:cubicBezTo>
                    <a:cubicBezTo>
                      <a:pt x="944" y="566"/>
                      <a:pt x="1068" y="520"/>
                      <a:pt x="1188" y="467"/>
                    </a:cubicBezTo>
                    <a:lnTo>
                      <a:pt x="1569" y="301"/>
                    </a:lnTo>
                    <a:cubicBezTo>
                      <a:pt x="1731" y="229"/>
                      <a:pt x="1654" y="1"/>
                      <a:pt x="1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5" name="Google Shape;3695;p68"/>
            <p:cNvSpPr/>
            <p:nvPr/>
          </p:nvSpPr>
          <p:spPr>
            <a:xfrm rot="-144386" flipH="1">
              <a:off x="3640469" y="2280041"/>
              <a:ext cx="1770886" cy="1490097"/>
            </a:xfrm>
            <a:custGeom>
              <a:avLst/>
              <a:gdLst/>
              <a:ahLst/>
              <a:cxnLst/>
              <a:rect l="l" t="t" r="r" b="b"/>
              <a:pathLst>
                <a:path w="23947" h="20150" extrusionOk="0">
                  <a:moveTo>
                    <a:pt x="6831" y="1"/>
                  </a:moveTo>
                  <a:cubicBezTo>
                    <a:pt x="6782" y="1"/>
                    <a:pt x="6732" y="1"/>
                    <a:pt x="6683" y="3"/>
                  </a:cubicBezTo>
                  <a:cubicBezTo>
                    <a:pt x="6612" y="3"/>
                    <a:pt x="6538" y="6"/>
                    <a:pt x="6467" y="10"/>
                  </a:cubicBezTo>
                  <a:cubicBezTo>
                    <a:pt x="6352" y="17"/>
                    <a:pt x="6265" y="112"/>
                    <a:pt x="6270" y="228"/>
                  </a:cubicBezTo>
                  <a:cubicBezTo>
                    <a:pt x="6277" y="337"/>
                    <a:pt x="6368" y="423"/>
                    <a:pt x="6475" y="423"/>
                  </a:cubicBezTo>
                  <a:cubicBezTo>
                    <a:pt x="6480" y="423"/>
                    <a:pt x="6484" y="423"/>
                    <a:pt x="6488" y="422"/>
                  </a:cubicBezTo>
                  <a:cubicBezTo>
                    <a:pt x="6555" y="419"/>
                    <a:pt x="6625" y="417"/>
                    <a:pt x="6692" y="415"/>
                  </a:cubicBezTo>
                  <a:cubicBezTo>
                    <a:pt x="6734" y="414"/>
                    <a:pt x="6777" y="414"/>
                    <a:pt x="6819" y="414"/>
                  </a:cubicBezTo>
                  <a:cubicBezTo>
                    <a:pt x="6995" y="414"/>
                    <a:pt x="7172" y="422"/>
                    <a:pt x="7346" y="437"/>
                  </a:cubicBezTo>
                  <a:cubicBezTo>
                    <a:pt x="7353" y="437"/>
                    <a:pt x="7358" y="438"/>
                    <a:pt x="7364" y="438"/>
                  </a:cubicBezTo>
                  <a:cubicBezTo>
                    <a:pt x="7470" y="438"/>
                    <a:pt x="7560" y="357"/>
                    <a:pt x="7569" y="249"/>
                  </a:cubicBezTo>
                  <a:cubicBezTo>
                    <a:pt x="7580" y="135"/>
                    <a:pt x="7496" y="34"/>
                    <a:pt x="7381" y="26"/>
                  </a:cubicBezTo>
                  <a:cubicBezTo>
                    <a:pt x="7200" y="9"/>
                    <a:pt x="7016" y="1"/>
                    <a:pt x="6831" y="1"/>
                  </a:cubicBezTo>
                  <a:close/>
                  <a:moveTo>
                    <a:pt x="5596" y="114"/>
                  </a:moveTo>
                  <a:cubicBezTo>
                    <a:pt x="5583" y="114"/>
                    <a:pt x="5571" y="115"/>
                    <a:pt x="5558" y="118"/>
                  </a:cubicBezTo>
                  <a:cubicBezTo>
                    <a:pt x="5260" y="174"/>
                    <a:pt x="4962" y="249"/>
                    <a:pt x="4672" y="343"/>
                  </a:cubicBezTo>
                  <a:cubicBezTo>
                    <a:pt x="4564" y="378"/>
                    <a:pt x="4503" y="495"/>
                    <a:pt x="4539" y="603"/>
                  </a:cubicBezTo>
                  <a:cubicBezTo>
                    <a:pt x="4567" y="692"/>
                    <a:pt x="4649" y="747"/>
                    <a:pt x="4736" y="747"/>
                  </a:cubicBezTo>
                  <a:cubicBezTo>
                    <a:pt x="4757" y="747"/>
                    <a:pt x="4778" y="743"/>
                    <a:pt x="4799" y="736"/>
                  </a:cubicBezTo>
                  <a:cubicBezTo>
                    <a:pt x="5072" y="648"/>
                    <a:pt x="5352" y="577"/>
                    <a:pt x="5634" y="525"/>
                  </a:cubicBezTo>
                  <a:cubicBezTo>
                    <a:pt x="5746" y="504"/>
                    <a:pt x="5820" y="396"/>
                    <a:pt x="5799" y="284"/>
                  </a:cubicBezTo>
                  <a:cubicBezTo>
                    <a:pt x="5780" y="184"/>
                    <a:pt x="5693" y="114"/>
                    <a:pt x="5596" y="114"/>
                  </a:cubicBezTo>
                  <a:close/>
                  <a:moveTo>
                    <a:pt x="8241" y="162"/>
                  </a:moveTo>
                  <a:cubicBezTo>
                    <a:pt x="8147" y="162"/>
                    <a:pt x="8062" y="227"/>
                    <a:pt x="8039" y="323"/>
                  </a:cubicBezTo>
                  <a:cubicBezTo>
                    <a:pt x="8014" y="435"/>
                    <a:pt x="8083" y="545"/>
                    <a:pt x="8195" y="571"/>
                  </a:cubicBezTo>
                  <a:cubicBezTo>
                    <a:pt x="8469" y="635"/>
                    <a:pt x="8746" y="718"/>
                    <a:pt x="9017" y="819"/>
                  </a:cubicBezTo>
                  <a:cubicBezTo>
                    <a:pt x="9040" y="828"/>
                    <a:pt x="9065" y="834"/>
                    <a:pt x="9090" y="834"/>
                  </a:cubicBezTo>
                  <a:cubicBezTo>
                    <a:pt x="9173" y="834"/>
                    <a:pt x="9251" y="782"/>
                    <a:pt x="9283" y="699"/>
                  </a:cubicBezTo>
                  <a:cubicBezTo>
                    <a:pt x="9323" y="593"/>
                    <a:pt x="9269" y="474"/>
                    <a:pt x="9162" y="433"/>
                  </a:cubicBezTo>
                  <a:cubicBezTo>
                    <a:pt x="8875" y="325"/>
                    <a:pt x="8581" y="236"/>
                    <a:pt x="8287" y="167"/>
                  </a:cubicBezTo>
                  <a:cubicBezTo>
                    <a:pt x="8271" y="164"/>
                    <a:pt x="8256" y="162"/>
                    <a:pt x="8241" y="162"/>
                  </a:cubicBezTo>
                  <a:close/>
                  <a:moveTo>
                    <a:pt x="3910" y="660"/>
                  </a:moveTo>
                  <a:cubicBezTo>
                    <a:pt x="3881" y="660"/>
                    <a:pt x="3851" y="666"/>
                    <a:pt x="3823" y="679"/>
                  </a:cubicBezTo>
                  <a:cubicBezTo>
                    <a:pt x="3546" y="811"/>
                    <a:pt x="3277" y="959"/>
                    <a:pt x="3022" y="1122"/>
                  </a:cubicBezTo>
                  <a:cubicBezTo>
                    <a:pt x="2926" y="1184"/>
                    <a:pt x="2898" y="1312"/>
                    <a:pt x="2960" y="1408"/>
                  </a:cubicBezTo>
                  <a:cubicBezTo>
                    <a:pt x="3001" y="1470"/>
                    <a:pt x="3066" y="1503"/>
                    <a:pt x="3135" y="1503"/>
                  </a:cubicBezTo>
                  <a:cubicBezTo>
                    <a:pt x="3173" y="1503"/>
                    <a:pt x="3212" y="1493"/>
                    <a:pt x="3245" y="1470"/>
                  </a:cubicBezTo>
                  <a:cubicBezTo>
                    <a:pt x="3486" y="1316"/>
                    <a:pt x="3740" y="1176"/>
                    <a:pt x="3998" y="1053"/>
                  </a:cubicBezTo>
                  <a:cubicBezTo>
                    <a:pt x="4103" y="1006"/>
                    <a:pt x="4147" y="881"/>
                    <a:pt x="4098" y="779"/>
                  </a:cubicBezTo>
                  <a:cubicBezTo>
                    <a:pt x="4063" y="704"/>
                    <a:pt x="3988" y="660"/>
                    <a:pt x="3910" y="660"/>
                  </a:cubicBezTo>
                  <a:close/>
                  <a:moveTo>
                    <a:pt x="9899" y="785"/>
                  </a:moveTo>
                  <a:cubicBezTo>
                    <a:pt x="9824" y="785"/>
                    <a:pt x="9752" y="825"/>
                    <a:pt x="9715" y="896"/>
                  </a:cubicBezTo>
                  <a:cubicBezTo>
                    <a:pt x="9662" y="997"/>
                    <a:pt x="9701" y="1121"/>
                    <a:pt x="9802" y="1174"/>
                  </a:cubicBezTo>
                  <a:cubicBezTo>
                    <a:pt x="10052" y="1307"/>
                    <a:pt x="10300" y="1457"/>
                    <a:pt x="10539" y="1622"/>
                  </a:cubicBezTo>
                  <a:cubicBezTo>
                    <a:pt x="10575" y="1647"/>
                    <a:pt x="10615" y="1658"/>
                    <a:pt x="10656" y="1658"/>
                  </a:cubicBezTo>
                  <a:cubicBezTo>
                    <a:pt x="10722" y="1658"/>
                    <a:pt x="10787" y="1628"/>
                    <a:pt x="10826" y="1569"/>
                  </a:cubicBezTo>
                  <a:cubicBezTo>
                    <a:pt x="10892" y="1475"/>
                    <a:pt x="10867" y="1346"/>
                    <a:pt x="10773" y="1282"/>
                  </a:cubicBezTo>
                  <a:cubicBezTo>
                    <a:pt x="10521" y="1107"/>
                    <a:pt x="10259" y="949"/>
                    <a:pt x="9995" y="809"/>
                  </a:cubicBezTo>
                  <a:cubicBezTo>
                    <a:pt x="9964" y="793"/>
                    <a:pt x="9932" y="785"/>
                    <a:pt x="9899" y="785"/>
                  </a:cubicBezTo>
                  <a:close/>
                  <a:moveTo>
                    <a:pt x="2421" y="1617"/>
                  </a:moveTo>
                  <a:cubicBezTo>
                    <a:pt x="2374" y="1617"/>
                    <a:pt x="2326" y="1633"/>
                    <a:pt x="2287" y="1667"/>
                  </a:cubicBezTo>
                  <a:cubicBezTo>
                    <a:pt x="2054" y="1863"/>
                    <a:pt x="1833" y="2076"/>
                    <a:pt x="1629" y="2299"/>
                  </a:cubicBezTo>
                  <a:cubicBezTo>
                    <a:pt x="1551" y="2384"/>
                    <a:pt x="1556" y="2515"/>
                    <a:pt x="1641" y="2592"/>
                  </a:cubicBezTo>
                  <a:cubicBezTo>
                    <a:pt x="1680" y="2629"/>
                    <a:pt x="1732" y="2646"/>
                    <a:pt x="1781" y="2646"/>
                  </a:cubicBezTo>
                  <a:cubicBezTo>
                    <a:pt x="1836" y="2646"/>
                    <a:pt x="1893" y="2623"/>
                    <a:pt x="1934" y="2579"/>
                  </a:cubicBezTo>
                  <a:cubicBezTo>
                    <a:pt x="2127" y="2368"/>
                    <a:pt x="2336" y="2168"/>
                    <a:pt x="2554" y="1982"/>
                  </a:cubicBezTo>
                  <a:cubicBezTo>
                    <a:pt x="2641" y="1908"/>
                    <a:pt x="2653" y="1778"/>
                    <a:pt x="2579" y="1691"/>
                  </a:cubicBezTo>
                  <a:cubicBezTo>
                    <a:pt x="2538" y="1642"/>
                    <a:pt x="2480" y="1617"/>
                    <a:pt x="2421" y="1617"/>
                  </a:cubicBezTo>
                  <a:close/>
                  <a:moveTo>
                    <a:pt x="11359" y="1786"/>
                  </a:moveTo>
                  <a:cubicBezTo>
                    <a:pt x="11301" y="1786"/>
                    <a:pt x="11243" y="1810"/>
                    <a:pt x="11202" y="1858"/>
                  </a:cubicBezTo>
                  <a:cubicBezTo>
                    <a:pt x="11129" y="1945"/>
                    <a:pt x="11138" y="2076"/>
                    <a:pt x="11225" y="2150"/>
                  </a:cubicBezTo>
                  <a:cubicBezTo>
                    <a:pt x="11441" y="2335"/>
                    <a:pt x="11654" y="2535"/>
                    <a:pt x="11854" y="2746"/>
                  </a:cubicBezTo>
                  <a:cubicBezTo>
                    <a:pt x="11895" y="2788"/>
                    <a:pt x="11950" y="2810"/>
                    <a:pt x="12005" y="2810"/>
                  </a:cubicBezTo>
                  <a:cubicBezTo>
                    <a:pt x="12056" y="2810"/>
                    <a:pt x="12107" y="2790"/>
                    <a:pt x="12146" y="2753"/>
                  </a:cubicBezTo>
                  <a:cubicBezTo>
                    <a:pt x="12230" y="2673"/>
                    <a:pt x="12231" y="2542"/>
                    <a:pt x="12154" y="2460"/>
                  </a:cubicBezTo>
                  <a:cubicBezTo>
                    <a:pt x="11943" y="2239"/>
                    <a:pt x="11721" y="2030"/>
                    <a:pt x="11494" y="1835"/>
                  </a:cubicBezTo>
                  <a:cubicBezTo>
                    <a:pt x="11455" y="1802"/>
                    <a:pt x="11407" y="1786"/>
                    <a:pt x="11359" y="1786"/>
                  </a:cubicBezTo>
                  <a:close/>
                  <a:moveTo>
                    <a:pt x="23069" y="3254"/>
                  </a:moveTo>
                  <a:cubicBezTo>
                    <a:pt x="22994" y="3254"/>
                    <a:pt x="22918" y="3255"/>
                    <a:pt x="22843" y="3256"/>
                  </a:cubicBezTo>
                  <a:cubicBezTo>
                    <a:pt x="22729" y="3258"/>
                    <a:pt x="22637" y="3352"/>
                    <a:pt x="22641" y="3467"/>
                  </a:cubicBezTo>
                  <a:cubicBezTo>
                    <a:pt x="22643" y="3579"/>
                    <a:pt x="22735" y="3669"/>
                    <a:pt x="22847" y="3669"/>
                  </a:cubicBezTo>
                  <a:cubicBezTo>
                    <a:pt x="22848" y="3669"/>
                    <a:pt x="22849" y="3669"/>
                    <a:pt x="22850" y="3669"/>
                  </a:cubicBezTo>
                  <a:cubicBezTo>
                    <a:pt x="22923" y="3668"/>
                    <a:pt x="22996" y="3667"/>
                    <a:pt x="23069" y="3667"/>
                  </a:cubicBezTo>
                  <a:cubicBezTo>
                    <a:pt x="23288" y="3667"/>
                    <a:pt x="23507" y="3673"/>
                    <a:pt x="23724" y="3685"/>
                  </a:cubicBezTo>
                  <a:lnTo>
                    <a:pt x="23734" y="3685"/>
                  </a:lnTo>
                  <a:cubicBezTo>
                    <a:pt x="23844" y="3685"/>
                    <a:pt x="23934" y="3600"/>
                    <a:pt x="23941" y="3488"/>
                  </a:cubicBezTo>
                  <a:cubicBezTo>
                    <a:pt x="23947" y="3375"/>
                    <a:pt x="23860" y="3277"/>
                    <a:pt x="23745" y="3272"/>
                  </a:cubicBezTo>
                  <a:cubicBezTo>
                    <a:pt x="23521" y="3260"/>
                    <a:pt x="23295" y="3254"/>
                    <a:pt x="23069" y="3254"/>
                  </a:cubicBezTo>
                  <a:close/>
                  <a:moveTo>
                    <a:pt x="21962" y="3303"/>
                  </a:moveTo>
                  <a:cubicBezTo>
                    <a:pt x="21955" y="3303"/>
                    <a:pt x="21949" y="3303"/>
                    <a:pt x="21943" y="3304"/>
                  </a:cubicBezTo>
                  <a:cubicBezTo>
                    <a:pt x="21643" y="3331"/>
                    <a:pt x="21342" y="3369"/>
                    <a:pt x="21046" y="3416"/>
                  </a:cubicBezTo>
                  <a:cubicBezTo>
                    <a:pt x="20934" y="3435"/>
                    <a:pt x="20856" y="3541"/>
                    <a:pt x="20876" y="3653"/>
                  </a:cubicBezTo>
                  <a:cubicBezTo>
                    <a:pt x="20892" y="3756"/>
                    <a:pt x="20979" y="3827"/>
                    <a:pt x="21080" y="3827"/>
                  </a:cubicBezTo>
                  <a:cubicBezTo>
                    <a:pt x="21090" y="3827"/>
                    <a:pt x="21101" y="3827"/>
                    <a:pt x="21111" y="3825"/>
                  </a:cubicBezTo>
                  <a:cubicBezTo>
                    <a:pt x="21399" y="3779"/>
                    <a:pt x="21689" y="3742"/>
                    <a:pt x="21978" y="3717"/>
                  </a:cubicBezTo>
                  <a:cubicBezTo>
                    <a:pt x="22093" y="3706"/>
                    <a:pt x="22176" y="3605"/>
                    <a:pt x="22166" y="3492"/>
                  </a:cubicBezTo>
                  <a:cubicBezTo>
                    <a:pt x="22156" y="3385"/>
                    <a:pt x="22067" y="3303"/>
                    <a:pt x="21962" y="3303"/>
                  </a:cubicBezTo>
                  <a:close/>
                  <a:moveTo>
                    <a:pt x="1225" y="2925"/>
                  </a:moveTo>
                  <a:cubicBezTo>
                    <a:pt x="1160" y="2925"/>
                    <a:pt x="1095" y="2956"/>
                    <a:pt x="1055" y="3013"/>
                  </a:cubicBezTo>
                  <a:cubicBezTo>
                    <a:pt x="878" y="3267"/>
                    <a:pt x="720" y="3531"/>
                    <a:pt x="585" y="3798"/>
                  </a:cubicBezTo>
                  <a:cubicBezTo>
                    <a:pt x="534" y="3901"/>
                    <a:pt x="575" y="4025"/>
                    <a:pt x="676" y="4077"/>
                  </a:cubicBezTo>
                  <a:cubicBezTo>
                    <a:pt x="706" y="4093"/>
                    <a:pt x="738" y="4100"/>
                    <a:pt x="770" y="4100"/>
                  </a:cubicBezTo>
                  <a:cubicBezTo>
                    <a:pt x="844" y="4100"/>
                    <a:pt x="917" y="4057"/>
                    <a:pt x="954" y="3984"/>
                  </a:cubicBezTo>
                  <a:cubicBezTo>
                    <a:pt x="1080" y="3735"/>
                    <a:pt x="1229" y="3488"/>
                    <a:pt x="1395" y="3249"/>
                  </a:cubicBezTo>
                  <a:cubicBezTo>
                    <a:pt x="1461" y="3157"/>
                    <a:pt x="1438" y="3027"/>
                    <a:pt x="1344" y="2962"/>
                  </a:cubicBezTo>
                  <a:cubicBezTo>
                    <a:pt x="1308" y="2937"/>
                    <a:pt x="1266" y="2925"/>
                    <a:pt x="1225" y="2925"/>
                  </a:cubicBezTo>
                  <a:close/>
                  <a:moveTo>
                    <a:pt x="12588" y="3065"/>
                  </a:moveTo>
                  <a:cubicBezTo>
                    <a:pt x="12542" y="3065"/>
                    <a:pt x="12497" y="3080"/>
                    <a:pt x="12458" y="3111"/>
                  </a:cubicBezTo>
                  <a:cubicBezTo>
                    <a:pt x="12370" y="3182"/>
                    <a:pt x="12356" y="3311"/>
                    <a:pt x="12426" y="3400"/>
                  </a:cubicBezTo>
                  <a:cubicBezTo>
                    <a:pt x="12604" y="3625"/>
                    <a:pt x="12776" y="3862"/>
                    <a:pt x="12937" y="4105"/>
                  </a:cubicBezTo>
                  <a:cubicBezTo>
                    <a:pt x="12976" y="4165"/>
                    <a:pt x="13041" y="4197"/>
                    <a:pt x="13109" y="4197"/>
                  </a:cubicBezTo>
                  <a:cubicBezTo>
                    <a:pt x="13148" y="4197"/>
                    <a:pt x="13188" y="4186"/>
                    <a:pt x="13224" y="4163"/>
                  </a:cubicBezTo>
                  <a:cubicBezTo>
                    <a:pt x="13318" y="4100"/>
                    <a:pt x="13344" y="3972"/>
                    <a:pt x="13281" y="3876"/>
                  </a:cubicBezTo>
                  <a:cubicBezTo>
                    <a:pt x="13114" y="3623"/>
                    <a:pt x="12935" y="3377"/>
                    <a:pt x="12749" y="3143"/>
                  </a:cubicBezTo>
                  <a:cubicBezTo>
                    <a:pt x="12708" y="3092"/>
                    <a:pt x="12648" y="3065"/>
                    <a:pt x="12588" y="3065"/>
                  </a:cubicBezTo>
                  <a:close/>
                  <a:moveTo>
                    <a:pt x="20208" y="3586"/>
                  </a:moveTo>
                  <a:cubicBezTo>
                    <a:pt x="20192" y="3586"/>
                    <a:pt x="20177" y="3588"/>
                    <a:pt x="20162" y="3591"/>
                  </a:cubicBezTo>
                  <a:cubicBezTo>
                    <a:pt x="19869" y="3660"/>
                    <a:pt x="19575" y="3740"/>
                    <a:pt x="19290" y="3828"/>
                  </a:cubicBezTo>
                  <a:cubicBezTo>
                    <a:pt x="19182" y="3864"/>
                    <a:pt x="19120" y="3979"/>
                    <a:pt x="19155" y="4089"/>
                  </a:cubicBezTo>
                  <a:cubicBezTo>
                    <a:pt x="19182" y="4178"/>
                    <a:pt x="19263" y="4234"/>
                    <a:pt x="19352" y="4234"/>
                  </a:cubicBezTo>
                  <a:cubicBezTo>
                    <a:pt x="19373" y="4234"/>
                    <a:pt x="19393" y="4231"/>
                    <a:pt x="19414" y="4224"/>
                  </a:cubicBezTo>
                  <a:cubicBezTo>
                    <a:pt x="19690" y="4139"/>
                    <a:pt x="19974" y="4061"/>
                    <a:pt x="20256" y="3993"/>
                  </a:cubicBezTo>
                  <a:cubicBezTo>
                    <a:pt x="20367" y="3968"/>
                    <a:pt x="20436" y="3857"/>
                    <a:pt x="20410" y="3745"/>
                  </a:cubicBezTo>
                  <a:cubicBezTo>
                    <a:pt x="20387" y="3649"/>
                    <a:pt x="20301" y="3586"/>
                    <a:pt x="20208" y="3586"/>
                  </a:cubicBezTo>
                  <a:close/>
                  <a:moveTo>
                    <a:pt x="18515" y="4115"/>
                  </a:moveTo>
                  <a:cubicBezTo>
                    <a:pt x="18490" y="4115"/>
                    <a:pt x="18464" y="4120"/>
                    <a:pt x="18439" y="4130"/>
                  </a:cubicBezTo>
                  <a:cubicBezTo>
                    <a:pt x="18297" y="4185"/>
                    <a:pt x="18154" y="4245"/>
                    <a:pt x="18016" y="4305"/>
                  </a:cubicBezTo>
                  <a:cubicBezTo>
                    <a:pt x="17881" y="4364"/>
                    <a:pt x="17746" y="4426"/>
                    <a:pt x="17612" y="4489"/>
                  </a:cubicBezTo>
                  <a:cubicBezTo>
                    <a:pt x="17509" y="4539"/>
                    <a:pt x="17464" y="4663"/>
                    <a:pt x="17514" y="4766"/>
                  </a:cubicBezTo>
                  <a:cubicBezTo>
                    <a:pt x="17550" y="4840"/>
                    <a:pt x="17624" y="4883"/>
                    <a:pt x="17700" y="4883"/>
                  </a:cubicBezTo>
                  <a:cubicBezTo>
                    <a:pt x="17730" y="4883"/>
                    <a:pt x="17760" y="4876"/>
                    <a:pt x="17791" y="4863"/>
                  </a:cubicBezTo>
                  <a:cubicBezTo>
                    <a:pt x="17920" y="4801"/>
                    <a:pt x="18051" y="4741"/>
                    <a:pt x="18180" y="4684"/>
                  </a:cubicBezTo>
                  <a:cubicBezTo>
                    <a:pt x="18315" y="4626"/>
                    <a:pt x="18453" y="4567"/>
                    <a:pt x="18590" y="4514"/>
                  </a:cubicBezTo>
                  <a:cubicBezTo>
                    <a:pt x="18696" y="4472"/>
                    <a:pt x="18749" y="4353"/>
                    <a:pt x="18707" y="4247"/>
                  </a:cubicBezTo>
                  <a:cubicBezTo>
                    <a:pt x="18674" y="4165"/>
                    <a:pt x="18597" y="4115"/>
                    <a:pt x="18515" y="4115"/>
                  </a:cubicBezTo>
                  <a:close/>
                  <a:moveTo>
                    <a:pt x="16912" y="4877"/>
                  </a:moveTo>
                  <a:cubicBezTo>
                    <a:pt x="16878" y="4877"/>
                    <a:pt x="16844" y="4885"/>
                    <a:pt x="16812" y="4902"/>
                  </a:cubicBezTo>
                  <a:cubicBezTo>
                    <a:pt x="16562" y="5041"/>
                    <a:pt x="16302" y="5193"/>
                    <a:pt x="16038" y="5358"/>
                  </a:cubicBezTo>
                  <a:cubicBezTo>
                    <a:pt x="15940" y="5416"/>
                    <a:pt x="15910" y="5544"/>
                    <a:pt x="15971" y="5641"/>
                  </a:cubicBezTo>
                  <a:cubicBezTo>
                    <a:pt x="16010" y="5705"/>
                    <a:pt x="16077" y="5741"/>
                    <a:pt x="16146" y="5741"/>
                  </a:cubicBezTo>
                  <a:cubicBezTo>
                    <a:pt x="16183" y="5741"/>
                    <a:pt x="16220" y="5730"/>
                    <a:pt x="16254" y="5709"/>
                  </a:cubicBezTo>
                  <a:cubicBezTo>
                    <a:pt x="16513" y="5549"/>
                    <a:pt x="16768" y="5400"/>
                    <a:pt x="17013" y="5264"/>
                  </a:cubicBezTo>
                  <a:cubicBezTo>
                    <a:pt x="17112" y="5209"/>
                    <a:pt x="17147" y="5083"/>
                    <a:pt x="17092" y="4984"/>
                  </a:cubicBezTo>
                  <a:cubicBezTo>
                    <a:pt x="17055" y="4915"/>
                    <a:pt x="16984" y="4877"/>
                    <a:pt x="16912" y="4877"/>
                  </a:cubicBezTo>
                  <a:close/>
                  <a:moveTo>
                    <a:pt x="13566" y="4544"/>
                  </a:moveTo>
                  <a:cubicBezTo>
                    <a:pt x="13533" y="4544"/>
                    <a:pt x="13500" y="4552"/>
                    <a:pt x="13468" y="4569"/>
                  </a:cubicBezTo>
                  <a:cubicBezTo>
                    <a:pt x="13367" y="4622"/>
                    <a:pt x="13330" y="4748"/>
                    <a:pt x="13383" y="4849"/>
                  </a:cubicBezTo>
                  <a:cubicBezTo>
                    <a:pt x="13516" y="5097"/>
                    <a:pt x="13637" y="5361"/>
                    <a:pt x="13740" y="5632"/>
                  </a:cubicBezTo>
                  <a:cubicBezTo>
                    <a:pt x="13771" y="5716"/>
                    <a:pt x="13849" y="5765"/>
                    <a:pt x="13933" y="5765"/>
                  </a:cubicBezTo>
                  <a:cubicBezTo>
                    <a:pt x="13958" y="5765"/>
                    <a:pt x="13982" y="5762"/>
                    <a:pt x="14007" y="5753"/>
                  </a:cubicBezTo>
                  <a:cubicBezTo>
                    <a:pt x="14113" y="5712"/>
                    <a:pt x="14167" y="5592"/>
                    <a:pt x="14126" y="5485"/>
                  </a:cubicBezTo>
                  <a:cubicBezTo>
                    <a:pt x="14016" y="5198"/>
                    <a:pt x="13890" y="4918"/>
                    <a:pt x="13748" y="4654"/>
                  </a:cubicBezTo>
                  <a:cubicBezTo>
                    <a:pt x="13712" y="4584"/>
                    <a:pt x="13640" y="4544"/>
                    <a:pt x="13566" y="4544"/>
                  </a:cubicBezTo>
                  <a:close/>
                  <a:moveTo>
                    <a:pt x="434" y="4507"/>
                  </a:moveTo>
                  <a:cubicBezTo>
                    <a:pt x="346" y="4507"/>
                    <a:pt x="264" y="4563"/>
                    <a:pt x="236" y="4651"/>
                  </a:cubicBezTo>
                  <a:cubicBezTo>
                    <a:pt x="142" y="4948"/>
                    <a:pt x="75" y="5251"/>
                    <a:pt x="36" y="5553"/>
                  </a:cubicBezTo>
                  <a:cubicBezTo>
                    <a:pt x="22" y="5666"/>
                    <a:pt x="102" y="5769"/>
                    <a:pt x="215" y="5783"/>
                  </a:cubicBezTo>
                  <a:cubicBezTo>
                    <a:pt x="224" y="5785"/>
                    <a:pt x="233" y="5785"/>
                    <a:pt x="242" y="5785"/>
                  </a:cubicBezTo>
                  <a:cubicBezTo>
                    <a:pt x="344" y="5785"/>
                    <a:pt x="433" y="5709"/>
                    <a:pt x="447" y="5604"/>
                  </a:cubicBezTo>
                  <a:cubicBezTo>
                    <a:pt x="483" y="5329"/>
                    <a:pt x="543" y="5049"/>
                    <a:pt x="630" y="4775"/>
                  </a:cubicBezTo>
                  <a:cubicBezTo>
                    <a:pt x="665" y="4667"/>
                    <a:pt x="605" y="4550"/>
                    <a:pt x="495" y="4516"/>
                  </a:cubicBezTo>
                  <a:cubicBezTo>
                    <a:pt x="475" y="4510"/>
                    <a:pt x="454" y="4507"/>
                    <a:pt x="434" y="4507"/>
                  </a:cubicBezTo>
                  <a:close/>
                  <a:moveTo>
                    <a:pt x="15399" y="5807"/>
                  </a:moveTo>
                  <a:cubicBezTo>
                    <a:pt x="15359" y="5807"/>
                    <a:pt x="15320" y="5818"/>
                    <a:pt x="15285" y="5842"/>
                  </a:cubicBezTo>
                  <a:cubicBezTo>
                    <a:pt x="15058" y="5992"/>
                    <a:pt x="14817" y="6159"/>
                    <a:pt x="14548" y="6347"/>
                  </a:cubicBezTo>
                  <a:cubicBezTo>
                    <a:pt x="14454" y="6412"/>
                    <a:pt x="14432" y="6540"/>
                    <a:pt x="14498" y="6634"/>
                  </a:cubicBezTo>
                  <a:cubicBezTo>
                    <a:pt x="14537" y="6692"/>
                    <a:pt x="14603" y="6722"/>
                    <a:pt x="14666" y="6722"/>
                  </a:cubicBezTo>
                  <a:cubicBezTo>
                    <a:pt x="14707" y="6722"/>
                    <a:pt x="14750" y="6710"/>
                    <a:pt x="14785" y="6685"/>
                  </a:cubicBezTo>
                  <a:cubicBezTo>
                    <a:pt x="15051" y="6499"/>
                    <a:pt x="15290" y="6336"/>
                    <a:pt x="15513" y="6185"/>
                  </a:cubicBezTo>
                  <a:cubicBezTo>
                    <a:pt x="15609" y="6122"/>
                    <a:pt x="15634" y="5994"/>
                    <a:pt x="15572" y="5898"/>
                  </a:cubicBezTo>
                  <a:cubicBezTo>
                    <a:pt x="15532" y="5839"/>
                    <a:pt x="15466" y="5807"/>
                    <a:pt x="15399" y="5807"/>
                  </a:cubicBezTo>
                  <a:close/>
                  <a:moveTo>
                    <a:pt x="214" y="6258"/>
                  </a:moveTo>
                  <a:cubicBezTo>
                    <a:pt x="209" y="6258"/>
                    <a:pt x="205" y="6258"/>
                    <a:pt x="201" y="6258"/>
                  </a:cubicBezTo>
                  <a:cubicBezTo>
                    <a:pt x="87" y="6267"/>
                    <a:pt x="1" y="6364"/>
                    <a:pt x="8" y="6480"/>
                  </a:cubicBezTo>
                  <a:cubicBezTo>
                    <a:pt x="11" y="6513"/>
                    <a:pt x="13" y="6547"/>
                    <a:pt x="16" y="6582"/>
                  </a:cubicBezTo>
                  <a:cubicBezTo>
                    <a:pt x="41" y="6857"/>
                    <a:pt x="94" y="7132"/>
                    <a:pt x="178" y="7397"/>
                  </a:cubicBezTo>
                  <a:cubicBezTo>
                    <a:pt x="204" y="7486"/>
                    <a:pt x="286" y="7543"/>
                    <a:pt x="374" y="7543"/>
                  </a:cubicBezTo>
                  <a:cubicBezTo>
                    <a:pt x="394" y="7543"/>
                    <a:pt x="415" y="7539"/>
                    <a:pt x="435" y="7534"/>
                  </a:cubicBezTo>
                  <a:cubicBezTo>
                    <a:pt x="545" y="7500"/>
                    <a:pt x="607" y="7383"/>
                    <a:pt x="573" y="7275"/>
                  </a:cubicBezTo>
                  <a:cubicBezTo>
                    <a:pt x="498" y="7036"/>
                    <a:pt x="451" y="6791"/>
                    <a:pt x="428" y="6545"/>
                  </a:cubicBezTo>
                  <a:cubicBezTo>
                    <a:pt x="426" y="6513"/>
                    <a:pt x="422" y="6483"/>
                    <a:pt x="420" y="6451"/>
                  </a:cubicBezTo>
                  <a:cubicBezTo>
                    <a:pt x="414" y="6342"/>
                    <a:pt x="322" y="6258"/>
                    <a:pt x="214" y="6258"/>
                  </a:cubicBezTo>
                  <a:close/>
                  <a:moveTo>
                    <a:pt x="14200" y="6198"/>
                  </a:moveTo>
                  <a:cubicBezTo>
                    <a:pt x="14183" y="6198"/>
                    <a:pt x="14166" y="6200"/>
                    <a:pt x="14149" y="6205"/>
                  </a:cubicBezTo>
                  <a:cubicBezTo>
                    <a:pt x="14039" y="6233"/>
                    <a:pt x="13972" y="6347"/>
                    <a:pt x="14000" y="6456"/>
                  </a:cubicBezTo>
                  <a:cubicBezTo>
                    <a:pt x="14037" y="6600"/>
                    <a:pt x="14071" y="6747"/>
                    <a:pt x="14099" y="6894"/>
                  </a:cubicBezTo>
                  <a:cubicBezTo>
                    <a:pt x="14059" y="6847"/>
                    <a:pt x="14000" y="6823"/>
                    <a:pt x="13942" y="6823"/>
                  </a:cubicBezTo>
                  <a:cubicBezTo>
                    <a:pt x="13900" y="6823"/>
                    <a:pt x="13859" y="6835"/>
                    <a:pt x="13823" y="6861"/>
                  </a:cubicBezTo>
                  <a:lnTo>
                    <a:pt x="13552" y="7055"/>
                  </a:lnTo>
                  <a:cubicBezTo>
                    <a:pt x="13401" y="7164"/>
                    <a:pt x="13250" y="7272"/>
                    <a:pt x="13100" y="7378"/>
                  </a:cubicBezTo>
                  <a:cubicBezTo>
                    <a:pt x="13008" y="7445"/>
                    <a:pt x="12986" y="7573"/>
                    <a:pt x="13052" y="7667"/>
                  </a:cubicBezTo>
                  <a:cubicBezTo>
                    <a:pt x="13093" y="7724"/>
                    <a:pt x="13157" y="7754"/>
                    <a:pt x="13220" y="7754"/>
                  </a:cubicBezTo>
                  <a:cubicBezTo>
                    <a:pt x="13263" y="7754"/>
                    <a:pt x="13304" y="7741"/>
                    <a:pt x="13341" y="7715"/>
                  </a:cubicBezTo>
                  <a:cubicBezTo>
                    <a:pt x="13491" y="7607"/>
                    <a:pt x="13642" y="7498"/>
                    <a:pt x="13793" y="7390"/>
                  </a:cubicBezTo>
                  <a:lnTo>
                    <a:pt x="14062" y="7197"/>
                  </a:lnTo>
                  <a:cubicBezTo>
                    <a:pt x="14097" y="7172"/>
                    <a:pt x="14124" y="7137"/>
                    <a:pt x="14136" y="7100"/>
                  </a:cubicBezTo>
                  <a:cubicBezTo>
                    <a:pt x="14149" y="7167"/>
                    <a:pt x="14160" y="7236"/>
                    <a:pt x="14170" y="7305"/>
                  </a:cubicBezTo>
                  <a:cubicBezTo>
                    <a:pt x="14185" y="7409"/>
                    <a:pt x="14273" y="7483"/>
                    <a:pt x="14375" y="7483"/>
                  </a:cubicBezTo>
                  <a:cubicBezTo>
                    <a:pt x="14384" y="7483"/>
                    <a:pt x="14394" y="7482"/>
                    <a:pt x="14404" y="7481"/>
                  </a:cubicBezTo>
                  <a:cubicBezTo>
                    <a:pt x="14517" y="7463"/>
                    <a:pt x="14595" y="7358"/>
                    <a:pt x="14580" y="7245"/>
                  </a:cubicBezTo>
                  <a:cubicBezTo>
                    <a:pt x="14535" y="6944"/>
                    <a:pt x="14475" y="6643"/>
                    <a:pt x="14401" y="6354"/>
                  </a:cubicBezTo>
                  <a:cubicBezTo>
                    <a:pt x="14377" y="6261"/>
                    <a:pt x="14293" y="6198"/>
                    <a:pt x="14200" y="6198"/>
                  </a:cubicBezTo>
                  <a:close/>
                  <a:moveTo>
                    <a:pt x="12494" y="7851"/>
                  </a:moveTo>
                  <a:cubicBezTo>
                    <a:pt x="12454" y="7851"/>
                    <a:pt x="12413" y="7863"/>
                    <a:pt x="12377" y="7888"/>
                  </a:cubicBezTo>
                  <a:cubicBezTo>
                    <a:pt x="12208" y="8005"/>
                    <a:pt x="12054" y="8112"/>
                    <a:pt x="11902" y="8213"/>
                  </a:cubicBezTo>
                  <a:cubicBezTo>
                    <a:pt x="11817" y="8269"/>
                    <a:pt x="11732" y="8326"/>
                    <a:pt x="11647" y="8383"/>
                  </a:cubicBezTo>
                  <a:cubicBezTo>
                    <a:pt x="11551" y="8445"/>
                    <a:pt x="11524" y="8572"/>
                    <a:pt x="11586" y="8668"/>
                  </a:cubicBezTo>
                  <a:cubicBezTo>
                    <a:pt x="11625" y="8730"/>
                    <a:pt x="11693" y="8762"/>
                    <a:pt x="11760" y="8762"/>
                  </a:cubicBezTo>
                  <a:cubicBezTo>
                    <a:pt x="11799" y="8762"/>
                    <a:pt x="11838" y="8751"/>
                    <a:pt x="11872" y="8728"/>
                  </a:cubicBezTo>
                  <a:cubicBezTo>
                    <a:pt x="11960" y="8672"/>
                    <a:pt x="12047" y="8613"/>
                    <a:pt x="12132" y="8556"/>
                  </a:cubicBezTo>
                  <a:cubicBezTo>
                    <a:pt x="12286" y="8454"/>
                    <a:pt x="12442" y="8346"/>
                    <a:pt x="12612" y="8229"/>
                  </a:cubicBezTo>
                  <a:cubicBezTo>
                    <a:pt x="12706" y="8163"/>
                    <a:pt x="12729" y="8034"/>
                    <a:pt x="12664" y="7940"/>
                  </a:cubicBezTo>
                  <a:cubicBezTo>
                    <a:pt x="12624" y="7883"/>
                    <a:pt x="12560" y="7851"/>
                    <a:pt x="12494" y="7851"/>
                  </a:cubicBezTo>
                  <a:close/>
                  <a:moveTo>
                    <a:pt x="729" y="7941"/>
                  </a:moveTo>
                  <a:cubicBezTo>
                    <a:pt x="694" y="7941"/>
                    <a:pt x="659" y="7949"/>
                    <a:pt x="626" y="7968"/>
                  </a:cubicBezTo>
                  <a:cubicBezTo>
                    <a:pt x="527" y="8025"/>
                    <a:pt x="493" y="8151"/>
                    <a:pt x="550" y="8250"/>
                  </a:cubicBezTo>
                  <a:cubicBezTo>
                    <a:pt x="700" y="8512"/>
                    <a:pt x="881" y="8767"/>
                    <a:pt x="1089" y="9005"/>
                  </a:cubicBezTo>
                  <a:cubicBezTo>
                    <a:pt x="1129" y="9051"/>
                    <a:pt x="1188" y="9076"/>
                    <a:pt x="1245" y="9076"/>
                  </a:cubicBezTo>
                  <a:cubicBezTo>
                    <a:pt x="1292" y="9076"/>
                    <a:pt x="1342" y="9058"/>
                    <a:pt x="1381" y="9024"/>
                  </a:cubicBezTo>
                  <a:cubicBezTo>
                    <a:pt x="1466" y="8948"/>
                    <a:pt x="1475" y="8819"/>
                    <a:pt x="1400" y="8732"/>
                  </a:cubicBezTo>
                  <a:cubicBezTo>
                    <a:pt x="1211" y="8516"/>
                    <a:pt x="1046" y="8284"/>
                    <a:pt x="908" y="8044"/>
                  </a:cubicBezTo>
                  <a:cubicBezTo>
                    <a:pt x="870" y="7978"/>
                    <a:pt x="801" y="7941"/>
                    <a:pt x="729" y="7941"/>
                  </a:cubicBezTo>
                  <a:close/>
                  <a:moveTo>
                    <a:pt x="14457" y="7952"/>
                  </a:moveTo>
                  <a:cubicBezTo>
                    <a:pt x="14455" y="7952"/>
                    <a:pt x="14452" y="7952"/>
                    <a:pt x="14450" y="7952"/>
                  </a:cubicBezTo>
                  <a:cubicBezTo>
                    <a:pt x="14335" y="7959"/>
                    <a:pt x="14246" y="8055"/>
                    <a:pt x="14253" y="8170"/>
                  </a:cubicBezTo>
                  <a:cubicBezTo>
                    <a:pt x="14259" y="8291"/>
                    <a:pt x="14262" y="8413"/>
                    <a:pt x="14262" y="8535"/>
                  </a:cubicBezTo>
                  <a:cubicBezTo>
                    <a:pt x="14262" y="8562"/>
                    <a:pt x="14264" y="8588"/>
                    <a:pt x="14264" y="8615"/>
                  </a:cubicBezTo>
                  <a:cubicBezTo>
                    <a:pt x="14264" y="8755"/>
                    <a:pt x="14261" y="8897"/>
                    <a:pt x="14253" y="9038"/>
                  </a:cubicBezTo>
                  <a:cubicBezTo>
                    <a:pt x="14248" y="9152"/>
                    <a:pt x="14337" y="9249"/>
                    <a:pt x="14450" y="9255"/>
                  </a:cubicBezTo>
                  <a:lnTo>
                    <a:pt x="14461" y="9255"/>
                  </a:lnTo>
                  <a:cubicBezTo>
                    <a:pt x="14571" y="9255"/>
                    <a:pt x="14661" y="9168"/>
                    <a:pt x="14666" y="9056"/>
                  </a:cubicBezTo>
                  <a:cubicBezTo>
                    <a:pt x="14673" y="8909"/>
                    <a:pt x="14677" y="8760"/>
                    <a:pt x="14677" y="8615"/>
                  </a:cubicBezTo>
                  <a:cubicBezTo>
                    <a:pt x="14677" y="8587"/>
                    <a:pt x="14677" y="8560"/>
                    <a:pt x="14677" y="8532"/>
                  </a:cubicBezTo>
                  <a:cubicBezTo>
                    <a:pt x="14675" y="8404"/>
                    <a:pt x="14672" y="8276"/>
                    <a:pt x="14666" y="8149"/>
                  </a:cubicBezTo>
                  <a:cubicBezTo>
                    <a:pt x="14661" y="8038"/>
                    <a:pt x="14567" y="7952"/>
                    <a:pt x="14457" y="7952"/>
                  </a:cubicBezTo>
                  <a:close/>
                  <a:moveTo>
                    <a:pt x="11007" y="8820"/>
                  </a:moveTo>
                  <a:cubicBezTo>
                    <a:pt x="10971" y="8820"/>
                    <a:pt x="10934" y="8830"/>
                    <a:pt x="10901" y="8851"/>
                  </a:cubicBezTo>
                  <a:cubicBezTo>
                    <a:pt x="10642" y="9005"/>
                    <a:pt x="10385" y="9150"/>
                    <a:pt x="10137" y="9283"/>
                  </a:cubicBezTo>
                  <a:cubicBezTo>
                    <a:pt x="10036" y="9336"/>
                    <a:pt x="9999" y="9462"/>
                    <a:pt x="10052" y="9561"/>
                  </a:cubicBezTo>
                  <a:cubicBezTo>
                    <a:pt x="10089" y="9632"/>
                    <a:pt x="10160" y="9671"/>
                    <a:pt x="10234" y="9671"/>
                  </a:cubicBezTo>
                  <a:cubicBezTo>
                    <a:pt x="10266" y="9671"/>
                    <a:pt x="10300" y="9664"/>
                    <a:pt x="10332" y="9648"/>
                  </a:cubicBezTo>
                  <a:cubicBezTo>
                    <a:pt x="10585" y="9512"/>
                    <a:pt x="10849" y="9363"/>
                    <a:pt x="11113" y="9205"/>
                  </a:cubicBezTo>
                  <a:cubicBezTo>
                    <a:pt x="11211" y="9147"/>
                    <a:pt x="11243" y="9019"/>
                    <a:pt x="11184" y="8921"/>
                  </a:cubicBezTo>
                  <a:cubicBezTo>
                    <a:pt x="11146" y="8856"/>
                    <a:pt x="11077" y="8820"/>
                    <a:pt x="11007" y="8820"/>
                  </a:cubicBezTo>
                  <a:close/>
                  <a:moveTo>
                    <a:pt x="1885" y="9275"/>
                  </a:moveTo>
                  <a:cubicBezTo>
                    <a:pt x="1825" y="9275"/>
                    <a:pt x="1765" y="9302"/>
                    <a:pt x="1725" y="9352"/>
                  </a:cubicBezTo>
                  <a:cubicBezTo>
                    <a:pt x="1652" y="9441"/>
                    <a:pt x="1666" y="9572"/>
                    <a:pt x="1755" y="9643"/>
                  </a:cubicBezTo>
                  <a:cubicBezTo>
                    <a:pt x="1991" y="9832"/>
                    <a:pt x="2246" y="10008"/>
                    <a:pt x="2513" y="10162"/>
                  </a:cubicBezTo>
                  <a:cubicBezTo>
                    <a:pt x="2547" y="10181"/>
                    <a:pt x="2582" y="10190"/>
                    <a:pt x="2616" y="10190"/>
                  </a:cubicBezTo>
                  <a:cubicBezTo>
                    <a:pt x="2689" y="10190"/>
                    <a:pt x="2758" y="10153"/>
                    <a:pt x="2797" y="10087"/>
                  </a:cubicBezTo>
                  <a:cubicBezTo>
                    <a:pt x="2854" y="9988"/>
                    <a:pt x="2820" y="9862"/>
                    <a:pt x="2721" y="9804"/>
                  </a:cubicBezTo>
                  <a:cubicBezTo>
                    <a:pt x="2471" y="9660"/>
                    <a:pt x="2233" y="9497"/>
                    <a:pt x="2015" y="9322"/>
                  </a:cubicBezTo>
                  <a:cubicBezTo>
                    <a:pt x="1977" y="9291"/>
                    <a:pt x="1931" y="9275"/>
                    <a:pt x="1885" y="9275"/>
                  </a:cubicBezTo>
                  <a:close/>
                  <a:moveTo>
                    <a:pt x="9438" y="9652"/>
                  </a:moveTo>
                  <a:cubicBezTo>
                    <a:pt x="9409" y="9652"/>
                    <a:pt x="9380" y="9658"/>
                    <a:pt x="9352" y="9671"/>
                  </a:cubicBezTo>
                  <a:cubicBezTo>
                    <a:pt x="9081" y="9795"/>
                    <a:pt x="8810" y="9909"/>
                    <a:pt x="8547" y="10006"/>
                  </a:cubicBezTo>
                  <a:cubicBezTo>
                    <a:pt x="8439" y="10047"/>
                    <a:pt x="8384" y="10165"/>
                    <a:pt x="8425" y="10272"/>
                  </a:cubicBezTo>
                  <a:cubicBezTo>
                    <a:pt x="8455" y="10355"/>
                    <a:pt x="8535" y="10406"/>
                    <a:pt x="8618" y="10406"/>
                  </a:cubicBezTo>
                  <a:cubicBezTo>
                    <a:pt x="8643" y="10406"/>
                    <a:pt x="8668" y="10403"/>
                    <a:pt x="8691" y="10394"/>
                  </a:cubicBezTo>
                  <a:cubicBezTo>
                    <a:pt x="8964" y="10291"/>
                    <a:pt x="9244" y="10176"/>
                    <a:pt x="9524" y="10047"/>
                  </a:cubicBezTo>
                  <a:cubicBezTo>
                    <a:pt x="9628" y="9999"/>
                    <a:pt x="9674" y="9877"/>
                    <a:pt x="9627" y="9774"/>
                  </a:cubicBezTo>
                  <a:cubicBezTo>
                    <a:pt x="9592" y="9697"/>
                    <a:pt x="9517" y="9652"/>
                    <a:pt x="9438" y="9652"/>
                  </a:cubicBezTo>
                  <a:close/>
                  <a:moveTo>
                    <a:pt x="3417" y="10162"/>
                  </a:moveTo>
                  <a:cubicBezTo>
                    <a:pt x="3335" y="10162"/>
                    <a:pt x="3257" y="10211"/>
                    <a:pt x="3224" y="10293"/>
                  </a:cubicBezTo>
                  <a:cubicBezTo>
                    <a:pt x="3181" y="10399"/>
                    <a:pt x="3235" y="10520"/>
                    <a:pt x="3341" y="10561"/>
                  </a:cubicBezTo>
                  <a:cubicBezTo>
                    <a:pt x="3626" y="10674"/>
                    <a:pt x="3920" y="10766"/>
                    <a:pt x="4216" y="10835"/>
                  </a:cubicBezTo>
                  <a:cubicBezTo>
                    <a:pt x="4232" y="10839"/>
                    <a:pt x="4248" y="10841"/>
                    <a:pt x="4264" y="10841"/>
                  </a:cubicBezTo>
                  <a:cubicBezTo>
                    <a:pt x="4358" y="10841"/>
                    <a:pt x="4443" y="10775"/>
                    <a:pt x="4464" y="10681"/>
                  </a:cubicBezTo>
                  <a:cubicBezTo>
                    <a:pt x="4491" y="10570"/>
                    <a:pt x="4422" y="10458"/>
                    <a:pt x="4310" y="10433"/>
                  </a:cubicBezTo>
                  <a:cubicBezTo>
                    <a:pt x="4034" y="10367"/>
                    <a:pt x="3759" y="10282"/>
                    <a:pt x="3492" y="10176"/>
                  </a:cubicBezTo>
                  <a:cubicBezTo>
                    <a:pt x="3467" y="10167"/>
                    <a:pt x="3442" y="10162"/>
                    <a:pt x="3417" y="10162"/>
                  </a:cubicBezTo>
                  <a:close/>
                  <a:moveTo>
                    <a:pt x="7775" y="10268"/>
                  </a:moveTo>
                  <a:cubicBezTo>
                    <a:pt x="7757" y="10268"/>
                    <a:pt x="7738" y="10270"/>
                    <a:pt x="7720" y="10275"/>
                  </a:cubicBezTo>
                  <a:cubicBezTo>
                    <a:pt x="7434" y="10355"/>
                    <a:pt x="7151" y="10419"/>
                    <a:pt x="6874" y="10467"/>
                  </a:cubicBezTo>
                  <a:cubicBezTo>
                    <a:pt x="6761" y="10486"/>
                    <a:pt x="6685" y="10593"/>
                    <a:pt x="6704" y="10706"/>
                  </a:cubicBezTo>
                  <a:cubicBezTo>
                    <a:pt x="6722" y="10805"/>
                    <a:pt x="6811" y="10878"/>
                    <a:pt x="6908" y="10878"/>
                  </a:cubicBezTo>
                  <a:cubicBezTo>
                    <a:pt x="6921" y="10878"/>
                    <a:pt x="6931" y="10876"/>
                    <a:pt x="6944" y="10874"/>
                  </a:cubicBezTo>
                  <a:cubicBezTo>
                    <a:pt x="7234" y="10825"/>
                    <a:pt x="7532" y="10757"/>
                    <a:pt x="7830" y="10674"/>
                  </a:cubicBezTo>
                  <a:cubicBezTo>
                    <a:pt x="7939" y="10644"/>
                    <a:pt x="8005" y="10529"/>
                    <a:pt x="7973" y="10419"/>
                  </a:cubicBezTo>
                  <a:cubicBezTo>
                    <a:pt x="7948" y="10327"/>
                    <a:pt x="7865" y="10268"/>
                    <a:pt x="7775" y="10268"/>
                  </a:cubicBezTo>
                  <a:close/>
                  <a:moveTo>
                    <a:pt x="5139" y="10562"/>
                  </a:moveTo>
                  <a:cubicBezTo>
                    <a:pt x="5033" y="10562"/>
                    <a:pt x="4942" y="10644"/>
                    <a:pt x="4934" y="10752"/>
                  </a:cubicBezTo>
                  <a:cubicBezTo>
                    <a:pt x="4925" y="10867"/>
                    <a:pt x="5012" y="10966"/>
                    <a:pt x="5125" y="10974"/>
                  </a:cubicBezTo>
                  <a:cubicBezTo>
                    <a:pt x="5189" y="10979"/>
                    <a:pt x="5253" y="10982"/>
                    <a:pt x="5317" y="10986"/>
                  </a:cubicBezTo>
                  <a:cubicBezTo>
                    <a:pt x="5412" y="10989"/>
                    <a:pt x="5512" y="10991"/>
                    <a:pt x="5607" y="10991"/>
                  </a:cubicBezTo>
                  <a:lnTo>
                    <a:pt x="5609" y="10991"/>
                  </a:lnTo>
                  <a:cubicBezTo>
                    <a:pt x="5751" y="10991"/>
                    <a:pt x="5896" y="10988"/>
                    <a:pt x="6040" y="10979"/>
                  </a:cubicBezTo>
                  <a:cubicBezTo>
                    <a:pt x="6153" y="10972"/>
                    <a:pt x="6240" y="10874"/>
                    <a:pt x="6233" y="10761"/>
                  </a:cubicBezTo>
                  <a:cubicBezTo>
                    <a:pt x="6228" y="10650"/>
                    <a:pt x="6136" y="10566"/>
                    <a:pt x="6028" y="10566"/>
                  </a:cubicBezTo>
                  <a:cubicBezTo>
                    <a:pt x="6024" y="10566"/>
                    <a:pt x="6019" y="10566"/>
                    <a:pt x="6015" y="10566"/>
                  </a:cubicBezTo>
                  <a:cubicBezTo>
                    <a:pt x="5880" y="10573"/>
                    <a:pt x="5742" y="10578"/>
                    <a:pt x="5609" y="10578"/>
                  </a:cubicBezTo>
                  <a:lnTo>
                    <a:pt x="5607" y="10578"/>
                  </a:lnTo>
                  <a:cubicBezTo>
                    <a:pt x="5517" y="10578"/>
                    <a:pt x="5423" y="10577"/>
                    <a:pt x="5333" y="10571"/>
                  </a:cubicBezTo>
                  <a:cubicBezTo>
                    <a:pt x="5274" y="10570"/>
                    <a:pt x="5214" y="10566"/>
                    <a:pt x="5156" y="10562"/>
                  </a:cubicBezTo>
                  <a:cubicBezTo>
                    <a:pt x="5150" y="10562"/>
                    <a:pt x="5145" y="10562"/>
                    <a:pt x="5139" y="10562"/>
                  </a:cubicBezTo>
                  <a:close/>
                  <a:moveTo>
                    <a:pt x="14381" y="9724"/>
                  </a:moveTo>
                  <a:cubicBezTo>
                    <a:pt x="14279" y="9724"/>
                    <a:pt x="14190" y="9799"/>
                    <a:pt x="14175" y="9903"/>
                  </a:cubicBezTo>
                  <a:cubicBezTo>
                    <a:pt x="14136" y="10189"/>
                    <a:pt x="14083" y="10476"/>
                    <a:pt x="14020" y="10759"/>
                  </a:cubicBezTo>
                  <a:cubicBezTo>
                    <a:pt x="13995" y="10871"/>
                    <a:pt x="14064" y="10981"/>
                    <a:pt x="14175" y="11007"/>
                  </a:cubicBezTo>
                  <a:cubicBezTo>
                    <a:pt x="14191" y="11009"/>
                    <a:pt x="14207" y="11011"/>
                    <a:pt x="14222" y="11011"/>
                  </a:cubicBezTo>
                  <a:cubicBezTo>
                    <a:pt x="14315" y="11011"/>
                    <a:pt x="14402" y="10947"/>
                    <a:pt x="14424" y="10851"/>
                  </a:cubicBezTo>
                  <a:cubicBezTo>
                    <a:pt x="14491" y="10555"/>
                    <a:pt x="14544" y="10256"/>
                    <a:pt x="14585" y="9960"/>
                  </a:cubicBezTo>
                  <a:cubicBezTo>
                    <a:pt x="14601" y="9846"/>
                    <a:pt x="14521" y="9742"/>
                    <a:pt x="14408" y="9726"/>
                  </a:cubicBezTo>
                  <a:cubicBezTo>
                    <a:pt x="14399" y="9725"/>
                    <a:pt x="14390" y="9724"/>
                    <a:pt x="14381" y="9724"/>
                  </a:cubicBezTo>
                  <a:close/>
                  <a:moveTo>
                    <a:pt x="13988" y="11454"/>
                  </a:moveTo>
                  <a:cubicBezTo>
                    <a:pt x="13901" y="11454"/>
                    <a:pt x="13819" y="11511"/>
                    <a:pt x="13791" y="11599"/>
                  </a:cubicBezTo>
                  <a:cubicBezTo>
                    <a:pt x="13704" y="11872"/>
                    <a:pt x="13605" y="12148"/>
                    <a:pt x="13495" y="12418"/>
                  </a:cubicBezTo>
                  <a:cubicBezTo>
                    <a:pt x="13451" y="12522"/>
                    <a:pt x="13502" y="12643"/>
                    <a:pt x="13608" y="12687"/>
                  </a:cubicBezTo>
                  <a:cubicBezTo>
                    <a:pt x="13633" y="12698"/>
                    <a:pt x="13660" y="12703"/>
                    <a:pt x="13686" y="12703"/>
                  </a:cubicBezTo>
                  <a:cubicBezTo>
                    <a:pt x="13768" y="12703"/>
                    <a:pt x="13844" y="12653"/>
                    <a:pt x="13878" y="12574"/>
                  </a:cubicBezTo>
                  <a:cubicBezTo>
                    <a:pt x="13991" y="12294"/>
                    <a:pt x="14096" y="12008"/>
                    <a:pt x="14186" y="11723"/>
                  </a:cubicBezTo>
                  <a:cubicBezTo>
                    <a:pt x="14220" y="11615"/>
                    <a:pt x="14160" y="11498"/>
                    <a:pt x="14051" y="11464"/>
                  </a:cubicBezTo>
                  <a:cubicBezTo>
                    <a:pt x="14030" y="11458"/>
                    <a:pt x="14009" y="11454"/>
                    <a:pt x="13988" y="11454"/>
                  </a:cubicBezTo>
                  <a:close/>
                  <a:moveTo>
                    <a:pt x="13317" y="13096"/>
                  </a:moveTo>
                  <a:cubicBezTo>
                    <a:pt x="13242" y="13096"/>
                    <a:pt x="13168" y="13137"/>
                    <a:pt x="13132" y="13210"/>
                  </a:cubicBezTo>
                  <a:cubicBezTo>
                    <a:pt x="13002" y="13467"/>
                    <a:pt x="12861" y="13724"/>
                    <a:pt x="12710" y="13972"/>
                  </a:cubicBezTo>
                  <a:cubicBezTo>
                    <a:pt x="12650" y="14069"/>
                    <a:pt x="12682" y="14197"/>
                    <a:pt x="12779" y="14255"/>
                  </a:cubicBezTo>
                  <a:cubicBezTo>
                    <a:pt x="12813" y="14277"/>
                    <a:pt x="12850" y="14286"/>
                    <a:pt x="12885" y="14286"/>
                  </a:cubicBezTo>
                  <a:cubicBezTo>
                    <a:pt x="12956" y="14286"/>
                    <a:pt x="13024" y="14250"/>
                    <a:pt x="13063" y="14186"/>
                  </a:cubicBezTo>
                  <a:cubicBezTo>
                    <a:pt x="13219" y="13929"/>
                    <a:pt x="13367" y="13664"/>
                    <a:pt x="13502" y="13396"/>
                  </a:cubicBezTo>
                  <a:cubicBezTo>
                    <a:pt x="13553" y="13295"/>
                    <a:pt x="13513" y="13169"/>
                    <a:pt x="13410" y="13118"/>
                  </a:cubicBezTo>
                  <a:cubicBezTo>
                    <a:pt x="13380" y="13103"/>
                    <a:pt x="13349" y="13096"/>
                    <a:pt x="13317" y="13096"/>
                  </a:cubicBezTo>
                  <a:close/>
                  <a:moveTo>
                    <a:pt x="12397" y="14613"/>
                  </a:moveTo>
                  <a:cubicBezTo>
                    <a:pt x="12333" y="14613"/>
                    <a:pt x="12269" y="14643"/>
                    <a:pt x="12230" y="14700"/>
                  </a:cubicBezTo>
                  <a:cubicBezTo>
                    <a:pt x="12061" y="14936"/>
                    <a:pt x="11881" y="15168"/>
                    <a:pt x="11695" y="15390"/>
                  </a:cubicBezTo>
                  <a:cubicBezTo>
                    <a:pt x="11622" y="15476"/>
                    <a:pt x="11633" y="15608"/>
                    <a:pt x="11721" y="15680"/>
                  </a:cubicBezTo>
                  <a:cubicBezTo>
                    <a:pt x="11760" y="15714"/>
                    <a:pt x="11806" y="15728"/>
                    <a:pt x="11854" y="15728"/>
                  </a:cubicBezTo>
                  <a:cubicBezTo>
                    <a:pt x="11913" y="15728"/>
                    <a:pt x="11971" y="15703"/>
                    <a:pt x="12012" y="15655"/>
                  </a:cubicBezTo>
                  <a:cubicBezTo>
                    <a:pt x="12205" y="15425"/>
                    <a:pt x="12391" y="15184"/>
                    <a:pt x="12565" y="14941"/>
                  </a:cubicBezTo>
                  <a:cubicBezTo>
                    <a:pt x="12632" y="14847"/>
                    <a:pt x="12611" y="14718"/>
                    <a:pt x="12517" y="14652"/>
                  </a:cubicBezTo>
                  <a:cubicBezTo>
                    <a:pt x="12480" y="14626"/>
                    <a:pt x="12438" y="14613"/>
                    <a:pt x="12397" y="14613"/>
                  </a:cubicBezTo>
                  <a:close/>
                  <a:moveTo>
                    <a:pt x="11258" y="15974"/>
                  </a:moveTo>
                  <a:cubicBezTo>
                    <a:pt x="11204" y="15974"/>
                    <a:pt x="11150" y="15995"/>
                    <a:pt x="11110" y="16036"/>
                  </a:cubicBezTo>
                  <a:cubicBezTo>
                    <a:pt x="10908" y="16246"/>
                    <a:pt x="10695" y="16448"/>
                    <a:pt x="10479" y="16639"/>
                  </a:cubicBezTo>
                  <a:cubicBezTo>
                    <a:pt x="10394" y="16713"/>
                    <a:pt x="10385" y="16844"/>
                    <a:pt x="10461" y="16930"/>
                  </a:cubicBezTo>
                  <a:cubicBezTo>
                    <a:pt x="10502" y="16977"/>
                    <a:pt x="10559" y="17000"/>
                    <a:pt x="10615" y="17000"/>
                  </a:cubicBezTo>
                  <a:cubicBezTo>
                    <a:pt x="10665" y="17000"/>
                    <a:pt x="10713" y="16983"/>
                    <a:pt x="10752" y="16949"/>
                  </a:cubicBezTo>
                  <a:cubicBezTo>
                    <a:pt x="10977" y="16751"/>
                    <a:pt x="11197" y="16541"/>
                    <a:pt x="11407" y="16325"/>
                  </a:cubicBezTo>
                  <a:cubicBezTo>
                    <a:pt x="11487" y="16244"/>
                    <a:pt x="11485" y="16113"/>
                    <a:pt x="11402" y="16033"/>
                  </a:cubicBezTo>
                  <a:cubicBezTo>
                    <a:pt x="11362" y="15994"/>
                    <a:pt x="11310" y="15974"/>
                    <a:pt x="11258" y="15974"/>
                  </a:cubicBezTo>
                  <a:close/>
                  <a:moveTo>
                    <a:pt x="9928" y="17148"/>
                  </a:moveTo>
                  <a:cubicBezTo>
                    <a:pt x="9884" y="17148"/>
                    <a:pt x="9841" y="17162"/>
                    <a:pt x="9804" y="17190"/>
                  </a:cubicBezTo>
                  <a:cubicBezTo>
                    <a:pt x="9697" y="17270"/>
                    <a:pt x="9588" y="17350"/>
                    <a:pt x="9478" y="17426"/>
                  </a:cubicBezTo>
                  <a:cubicBezTo>
                    <a:pt x="9350" y="17514"/>
                    <a:pt x="9219" y="17603"/>
                    <a:pt x="9088" y="17688"/>
                  </a:cubicBezTo>
                  <a:cubicBezTo>
                    <a:pt x="8990" y="17748"/>
                    <a:pt x="8964" y="17876"/>
                    <a:pt x="9024" y="17973"/>
                  </a:cubicBezTo>
                  <a:cubicBezTo>
                    <a:pt x="9065" y="18034"/>
                    <a:pt x="9130" y="18067"/>
                    <a:pt x="9199" y="18067"/>
                  </a:cubicBezTo>
                  <a:cubicBezTo>
                    <a:pt x="9237" y="18067"/>
                    <a:pt x="9276" y="18057"/>
                    <a:pt x="9309" y="18035"/>
                  </a:cubicBezTo>
                  <a:cubicBezTo>
                    <a:pt x="9446" y="17948"/>
                    <a:pt x="9582" y="17856"/>
                    <a:pt x="9715" y="17764"/>
                  </a:cubicBezTo>
                  <a:cubicBezTo>
                    <a:pt x="9829" y="17686"/>
                    <a:pt x="9942" y="17603"/>
                    <a:pt x="10052" y="17520"/>
                  </a:cubicBezTo>
                  <a:cubicBezTo>
                    <a:pt x="10144" y="17451"/>
                    <a:pt x="10162" y="17321"/>
                    <a:pt x="10093" y="17231"/>
                  </a:cubicBezTo>
                  <a:cubicBezTo>
                    <a:pt x="10052" y="17176"/>
                    <a:pt x="9990" y="17148"/>
                    <a:pt x="9928" y="17148"/>
                  </a:cubicBezTo>
                  <a:close/>
                  <a:moveTo>
                    <a:pt x="8434" y="18106"/>
                  </a:moveTo>
                  <a:cubicBezTo>
                    <a:pt x="8400" y="18106"/>
                    <a:pt x="8366" y="18114"/>
                    <a:pt x="8335" y="18131"/>
                  </a:cubicBezTo>
                  <a:cubicBezTo>
                    <a:pt x="8081" y="18269"/>
                    <a:pt x="7819" y="18399"/>
                    <a:pt x="7553" y="18521"/>
                  </a:cubicBezTo>
                  <a:cubicBezTo>
                    <a:pt x="7450" y="18567"/>
                    <a:pt x="7404" y="18691"/>
                    <a:pt x="7450" y="18794"/>
                  </a:cubicBezTo>
                  <a:cubicBezTo>
                    <a:pt x="7486" y="18870"/>
                    <a:pt x="7560" y="18916"/>
                    <a:pt x="7640" y="18916"/>
                  </a:cubicBezTo>
                  <a:cubicBezTo>
                    <a:pt x="7668" y="18916"/>
                    <a:pt x="7697" y="18909"/>
                    <a:pt x="7725" y="18897"/>
                  </a:cubicBezTo>
                  <a:cubicBezTo>
                    <a:pt x="8000" y="18773"/>
                    <a:pt x="8271" y="18636"/>
                    <a:pt x="8533" y="18494"/>
                  </a:cubicBezTo>
                  <a:cubicBezTo>
                    <a:pt x="8632" y="18439"/>
                    <a:pt x="8670" y="18314"/>
                    <a:pt x="8616" y="18214"/>
                  </a:cubicBezTo>
                  <a:cubicBezTo>
                    <a:pt x="8579" y="18145"/>
                    <a:pt x="8508" y="18106"/>
                    <a:pt x="8434" y="18106"/>
                  </a:cubicBezTo>
                  <a:close/>
                  <a:moveTo>
                    <a:pt x="6820" y="18842"/>
                  </a:moveTo>
                  <a:cubicBezTo>
                    <a:pt x="6796" y="18842"/>
                    <a:pt x="6771" y="18847"/>
                    <a:pt x="6747" y="18856"/>
                  </a:cubicBezTo>
                  <a:cubicBezTo>
                    <a:pt x="6476" y="18957"/>
                    <a:pt x="6198" y="19051"/>
                    <a:pt x="5919" y="19136"/>
                  </a:cubicBezTo>
                  <a:cubicBezTo>
                    <a:pt x="5809" y="19168"/>
                    <a:pt x="5747" y="19283"/>
                    <a:pt x="5781" y="19393"/>
                  </a:cubicBezTo>
                  <a:cubicBezTo>
                    <a:pt x="5808" y="19483"/>
                    <a:pt x="5889" y="19540"/>
                    <a:pt x="5978" y="19540"/>
                  </a:cubicBezTo>
                  <a:cubicBezTo>
                    <a:pt x="5997" y="19540"/>
                    <a:pt x="6019" y="19536"/>
                    <a:pt x="6038" y="19531"/>
                  </a:cubicBezTo>
                  <a:cubicBezTo>
                    <a:pt x="6327" y="19444"/>
                    <a:pt x="6614" y="19347"/>
                    <a:pt x="6892" y="19242"/>
                  </a:cubicBezTo>
                  <a:cubicBezTo>
                    <a:pt x="6998" y="19201"/>
                    <a:pt x="7053" y="19083"/>
                    <a:pt x="7013" y="18976"/>
                  </a:cubicBezTo>
                  <a:cubicBezTo>
                    <a:pt x="6981" y="18893"/>
                    <a:pt x="6903" y="18842"/>
                    <a:pt x="6820" y="18842"/>
                  </a:cubicBezTo>
                  <a:close/>
                  <a:moveTo>
                    <a:pt x="5120" y="19356"/>
                  </a:moveTo>
                  <a:cubicBezTo>
                    <a:pt x="5105" y="19356"/>
                    <a:pt x="5089" y="19357"/>
                    <a:pt x="5074" y="19361"/>
                  </a:cubicBezTo>
                  <a:cubicBezTo>
                    <a:pt x="4792" y="19426"/>
                    <a:pt x="4503" y="19485"/>
                    <a:pt x="4216" y="19535"/>
                  </a:cubicBezTo>
                  <a:cubicBezTo>
                    <a:pt x="4103" y="19552"/>
                    <a:pt x="4027" y="19660"/>
                    <a:pt x="4046" y="19772"/>
                  </a:cubicBezTo>
                  <a:cubicBezTo>
                    <a:pt x="4064" y="19873"/>
                    <a:pt x="4151" y="19944"/>
                    <a:pt x="4250" y="19944"/>
                  </a:cubicBezTo>
                  <a:cubicBezTo>
                    <a:pt x="4262" y="19944"/>
                    <a:pt x="4273" y="19944"/>
                    <a:pt x="4285" y="19942"/>
                  </a:cubicBezTo>
                  <a:cubicBezTo>
                    <a:pt x="4581" y="19892"/>
                    <a:pt x="4877" y="19832"/>
                    <a:pt x="5168" y="19765"/>
                  </a:cubicBezTo>
                  <a:cubicBezTo>
                    <a:pt x="5280" y="19738"/>
                    <a:pt x="5349" y="19627"/>
                    <a:pt x="5322" y="19515"/>
                  </a:cubicBezTo>
                  <a:cubicBezTo>
                    <a:pt x="5299" y="19420"/>
                    <a:pt x="5214" y="19356"/>
                    <a:pt x="5120" y="19356"/>
                  </a:cubicBezTo>
                  <a:close/>
                  <a:moveTo>
                    <a:pt x="3371" y="19652"/>
                  </a:moveTo>
                  <a:cubicBezTo>
                    <a:pt x="3363" y="19652"/>
                    <a:pt x="3356" y="19652"/>
                    <a:pt x="3348" y="19653"/>
                  </a:cubicBezTo>
                  <a:cubicBezTo>
                    <a:pt x="3061" y="19685"/>
                    <a:pt x="2767" y="19706"/>
                    <a:pt x="2476" y="19721"/>
                  </a:cubicBezTo>
                  <a:cubicBezTo>
                    <a:pt x="2361" y="19726"/>
                    <a:pt x="2274" y="19823"/>
                    <a:pt x="2279" y="19937"/>
                  </a:cubicBezTo>
                  <a:cubicBezTo>
                    <a:pt x="2285" y="20048"/>
                    <a:pt x="2375" y="20133"/>
                    <a:pt x="2485" y="20133"/>
                  </a:cubicBezTo>
                  <a:lnTo>
                    <a:pt x="2496" y="20133"/>
                  </a:lnTo>
                  <a:cubicBezTo>
                    <a:pt x="2795" y="20119"/>
                    <a:pt x="3096" y="20096"/>
                    <a:pt x="3392" y="20064"/>
                  </a:cubicBezTo>
                  <a:cubicBezTo>
                    <a:pt x="3506" y="20052"/>
                    <a:pt x="3589" y="19951"/>
                    <a:pt x="3577" y="19838"/>
                  </a:cubicBezTo>
                  <a:cubicBezTo>
                    <a:pt x="3565" y="19732"/>
                    <a:pt x="3476" y="19652"/>
                    <a:pt x="3371" y="19652"/>
                  </a:cubicBezTo>
                  <a:close/>
                  <a:moveTo>
                    <a:pt x="712" y="19699"/>
                  </a:moveTo>
                  <a:cubicBezTo>
                    <a:pt x="604" y="19699"/>
                    <a:pt x="512" y="19782"/>
                    <a:pt x="504" y="19891"/>
                  </a:cubicBezTo>
                  <a:cubicBezTo>
                    <a:pt x="497" y="20006"/>
                    <a:pt x="582" y="20103"/>
                    <a:pt x="697" y="20112"/>
                  </a:cubicBezTo>
                  <a:cubicBezTo>
                    <a:pt x="995" y="20133"/>
                    <a:pt x="1296" y="20146"/>
                    <a:pt x="1595" y="20149"/>
                  </a:cubicBezTo>
                  <a:lnTo>
                    <a:pt x="1597" y="20149"/>
                  </a:lnTo>
                  <a:cubicBezTo>
                    <a:pt x="1711" y="20149"/>
                    <a:pt x="1803" y="20059"/>
                    <a:pt x="1804" y="19946"/>
                  </a:cubicBezTo>
                  <a:cubicBezTo>
                    <a:pt x="1806" y="19830"/>
                    <a:pt x="1714" y="19737"/>
                    <a:pt x="1601" y="19737"/>
                  </a:cubicBezTo>
                  <a:cubicBezTo>
                    <a:pt x="1310" y="19733"/>
                    <a:pt x="1016" y="19721"/>
                    <a:pt x="725" y="19699"/>
                  </a:cubicBezTo>
                  <a:cubicBezTo>
                    <a:pt x="721" y="19699"/>
                    <a:pt x="716" y="19699"/>
                    <a:pt x="712" y="19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6" name="Google Shape;3696;p68"/>
          <p:cNvSpPr/>
          <p:nvPr/>
        </p:nvSpPr>
        <p:spPr>
          <a:xfrm>
            <a:off x="827375" y="2356000"/>
            <a:ext cx="2299500" cy="2088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Tổng quan ứng dụng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97" name="Google Shape;3697;p68"/>
          <p:cNvSpPr/>
          <p:nvPr/>
        </p:nvSpPr>
        <p:spPr>
          <a:xfrm>
            <a:off x="3415225" y="2356000"/>
            <a:ext cx="2299500" cy="2088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Các yêu cầu ứng dụng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98" name="Google Shape;3698;p68"/>
          <p:cNvSpPr/>
          <p:nvPr/>
        </p:nvSpPr>
        <p:spPr>
          <a:xfrm>
            <a:off x="6054650" y="2356000"/>
            <a:ext cx="2299500" cy="2088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Các công cụ sử dụng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99" name="Google Shape;3699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Nội dung chính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3700" name="Google Shape;3700;p68"/>
          <p:cNvSpPr/>
          <p:nvPr/>
        </p:nvSpPr>
        <p:spPr>
          <a:xfrm>
            <a:off x="1034766" y="8817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1" name="Google Shape;3701;p68"/>
          <p:cNvSpPr/>
          <p:nvPr/>
        </p:nvSpPr>
        <p:spPr>
          <a:xfrm>
            <a:off x="827366" y="637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2" name="Google Shape;3702;p68"/>
          <p:cNvSpPr/>
          <p:nvPr/>
        </p:nvSpPr>
        <p:spPr>
          <a:xfrm>
            <a:off x="5142166" y="4167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68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4" name="Google Shape;3704;p68"/>
          <p:cNvSpPr/>
          <p:nvPr/>
        </p:nvSpPr>
        <p:spPr>
          <a:xfrm rot="-9000099">
            <a:off x="1354173" y="1711774"/>
            <a:ext cx="1245904" cy="1148576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68"/>
          <p:cNvSpPr txBox="1">
            <a:spLocks noGrp="1"/>
          </p:cNvSpPr>
          <p:nvPr>
            <p:ph type="title" idx="4294967295"/>
          </p:nvPr>
        </p:nvSpPr>
        <p:spPr>
          <a:xfrm>
            <a:off x="1476275" y="1821100"/>
            <a:ext cx="10017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01</a:t>
            </a:r>
            <a:endParaRPr sz="4600">
              <a:solidFill>
                <a:schemeClr val="dk2"/>
              </a:solidFill>
            </a:endParaRPr>
          </a:p>
        </p:txBody>
      </p:sp>
      <p:sp>
        <p:nvSpPr>
          <p:cNvPr id="3706" name="Google Shape;3706;p68"/>
          <p:cNvSpPr/>
          <p:nvPr/>
        </p:nvSpPr>
        <p:spPr>
          <a:xfrm rot="-9000099">
            <a:off x="3947422" y="1711774"/>
            <a:ext cx="1245904" cy="1148576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7" name="Google Shape;3707;p68"/>
          <p:cNvSpPr txBox="1">
            <a:spLocks noGrp="1"/>
          </p:cNvSpPr>
          <p:nvPr>
            <p:ph type="title" idx="4294967295"/>
          </p:nvPr>
        </p:nvSpPr>
        <p:spPr>
          <a:xfrm>
            <a:off x="4069549" y="1821100"/>
            <a:ext cx="10017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02</a:t>
            </a:r>
            <a:endParaRPr sz="4600">
              <a:solidFill>
                <a:schemeClr val="dk2"/>
              </a:solidFill>
            </a:endParaRPr>
          </a:p>
        </p:txBody>
      </p:sp>
      <p:sp>
        <p:nvSpPr>
          <p:cNvPr id="3708" name="Google Shape;3708;p68"/>
          <p:cNvSpPr/>
          <p:nvPr/>
        </p:nvSpPr>
        <p:spPr>
          <a:xfrm rot="-9000099">
            <a:off x="6614422" y="1711774"/>
            <a:ext cx="1245904" cy="1148576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9" name="Google Shape;3709;p68"/>
          <p:cNvSpPr txBox="1">
            <a:spLocks noGrp="1"/>
          </p:cNvSpPr>
          <p:nvPr>
            <p:ph type="title" idx="4294967295"/>
          </p:nvPr>
        </p:nvSpPr>
        <p:spPr>
          <a:xfrm>
            <a:off x="6736549" y="1821100"/>
            <a:ext cx="10017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03</a:t>
            </a:r>
            <a:endParaRPr sz="46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38"/>
          <p:cNvSpPr txBox="1">
            <a:spLocks noGrp="1"/>
          </p:cNvSpPr>
          <p:nvPr>
            <p:ph type="title"/>
          </p:nvPr>
        </p:nvSpPr>
        <p:spPr>
          <a:xfrm>
            <a:off x="1013360" y="1480418"/>
            <a:ext cx="35979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</a:t>
            </a:r>
            <a:endParaRPr/>
          </a:p>
        </p:txBody>
      </p:sp>
      <p:grpSp>
        <p:nvGrpSpPr>
          <p:cNvPr id="2227" name="Google Shape;2227;p38"/>
          <p:cNvGrpSpPr/>
          <p:nvPr/>
        </p:nvGrpSpPr>
        <p:grpSpPr>
          <a:xfrm rot="-1837553" flipH="1">
            <a:off x="6223363" y="1273304"/>
            <a:ext cx="1513811" cy="2029860"/>
            <a:chOff x="1400935" y="1333409"/>
            <a:chExt cx="760984" cy="1020399"/>
          </a:xfrm>
        </p:grpSpPr>
        <p:sp>
          <p:nvSpPr>
            <p:cNvPr id="2228" name="Google Shape;2228;p38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2" name="Google Shape;2242;p38"/>
          <p:cNvSpPr/>
          <p:nvPr/>
        </p:nvSpPr>
        <p:spPr>
          <a:xfrm rot="144386">
            <a:off x="3913765" y="1503283"/>
            <a:ext cx="1770886" cy="1490097"/>
          </a:xfrm>
          <a:custGeom>
            <a:avLst/>
            <a:gdLst/>
            <a:ahLst/>
            <a:cxnLst/>
            <a:rect l="l" t="t" r="r" b="b"/>
            <a:pathLst>
              <a:path w="23947" h="20150" extrusionOk="0">
                <a:moveTo>
                  <a:pt x="6831" y="1"/>
                </a:moveTo>
                <a:cubicBezTo>
                  <a:pt x="6782" y="1"/>
                  <a:pt x="6732" y="1"/>
                  <a:pt x="6683" y="3"/>
                </a:cubicBezTo>
                <a:cubicBezTo>
                  <a:pt x="6612" y="3"/>
                  <a:pt x="6538" y="6"/>
                  <a:pt x="6467" y="10"/>
                </a:cubicBezTo>
                <a:cubicBezTo>
                  <a:pt x="6352" y="17"/>
                  <a:pt x="6265" y="112"/>
                  <a:pt x="6270" y="228"/>
                </a:cubicBezTo>
                <a:cubicBezTo>
                  <a:pt x="6277" y="337"/>
                  <a:pt x="6368" y="423"/>
                  <a:pt x="6475" y="423"/>
                </a:cubicBezTo>
                <a:cubicBezTo>
                  <a:pt x="6480" y="423"/>
                  <a:pt x="6484" y="423"/>
                  <a:pt x="6488" y="422"/>
                </a:cubicBezTo>
                <a:cubicBezTo>
                  <a:pt x="6555" y="419"/>
                  <a:pt x="6625" y="417"/>
                  <a:pt x="6692" y="415"/>
                </a:cubicBezTo>
                <a:cubicBezTo>
                  <a:pt x="6734" y="414"/>
                  <a:pt x="6777" y="414"/>
                  <a:pt x="6819" y="414"/>
                </a:cubicBezTo>
                <a:cubicBezTo>
                  <a:pt x="6995" y="414"/>
                  <a:pt x="7172" y="422"/>
                  <a:pt x="7346" y="437"/>
                </a:cubicBezTo>
                <a:cubicBezTo>
                  <a:pt x="7353" y="437"/>
                  <a:pt x="7358" y="438"/>
                  <a:pt x="7364" y="438"/>
                </a:cubicBezTo>
                <a:cubicBezTo>
                  <a:pt x="7470" y="438"/>
                  <a:pt x="7560" y="357"/>
                  <a:pt x="7569" y="249"/>
                </a:cubicBezTo>
                <a:cubicBezTo>
                  <a:pt x="7580" y="135"/>
                  <a:pt x="7496" y="34"/>
                  <a:pt x="7381" y="26"/>
                </a:cubicBezTo>
                <a:cubicBezTo>
                  <a:pt x="7200" y="9"/>
                  <a:pt x="7016" y="1"/>
                  <a:pt x="6831" y="1"/>
                </a:cubicBezTo>
                <a:close/>
                <a:moveTo>
                  <a:pt x="5596" y="114"/>
                </a:moveTo>
                <a:cubicBezTo>
                  <a:pt x="5583" y="114"/>
                  <a:pt x="5571" y="115"/>
                  <a:pt x="5558" y="118"/>
                </a:cubicBezTo>
                <a:cubicBezTo>
                  <a:pt x="5260" y="174"/>
                  <a:pt x="4962" y="249"/>
                  <a:pt x="4672" y="343"/>
                </a:cubicBezTo>
                <a:cubicBezTo>
                  <a:pt x="4564" y="378"/>
                  <a:pt x="4503" y="495"/>
                  <a:pt x="4539" y="603"/>
                </a:cubicBezTo>
                <a:cubicBezTo>
                  <a:pt x="4567" y="692"/>
                  <a:pt x="4649" y="747"/>
                  <a:pt x="4736" y="747"/>
                </a:cubicBezTo>
                <a:cubicBezTo>
                  <a:pt x="4757" y="747"/>
                  <a:pt x="4778" y="743"/>
                  <a:pt x="4799" y="736"/>
                </a:cubicBezTo>
                <a:cubicBezTo>
                  <a:pt x="5072" y="648"/>
                  <a:pt x="5352" y="577"/>
                  <a:pt x="5634" y="525"/>
                </a:cubicBezTo>
                <a:cubicBezTo>
                  <a:pt x="5746" y="504"/>
                  <a:pt x="5820" y="396"/>
                  <a:pt x="5799" y="284"/>
                </a:cubicBezTo>
                <a:cubicBezTo>
                  <a:pt x="5780" y="184"/>
                  <a:pt x="5693" y="114"/>
                  <a:pt x="5596" y="114"/>
                </a:cubicBezTo>
                <a:close/>
                <a:moveTo>
                  <a:pt x="8241" y="162"/>
                </a:moveTo>
                <a:cubicBezTo>
                  <a:pt x="8147" y="162"/>
                  <a:pt x="8062" y="227"/>
                  <a:pt x="8039" y="323"/>
                </a:cubicBezTo>
                <a:cubicBezTo>
                  <a:pt x="8014" y="435"/>
                  <a:pt x="8083" y="545"/>
                  <a:pt x="8195" y="571"/>
                </a:cubicBezTo>
                <a:cubicBezTo>
                  <a:pt x="8469" y="635"/>
                  <a:pt x="8746" y="718"/>
                  <a:pt x="9017" y="819"/>
                </a:cubicBezTo>
                <a:cubicBezTo>
                  <a:pt x="9040" y="828"/>
                  <a:pt x="9065" y="834"/>
                  <a:pt x="9090" y="834"/>
                </a:cubicBezTo>
                <a:cubicBezTo>
                  <a:pt x="9173" y="834"/>
                  <a:pt x="9251" y="782"/>
                  <a:pt x="9283" y="699"/>
                </a:cubicBezTo>
                <a:cubicBezTo>
                  <a:pt x="9323" y="593"/>
                  <a:pt x="9269" y="474"/>
                  <a:pt x="9162" y="433"/>
                </a:cubicBezTo>
                <a:cubicBezTo>
                  <a:pt x="8875" y="325"/>
                  <a:pt x="8581" y="236"/>
                  <a:pt x="8287" y="167"/>
                </a:cubicBezTo>
                <a:cubicBezTo>
                  <a:pt x="8271" y="164"/>
                  <a:pt x="8256" y="162"/>
                  <a:pt x="8241" y="162"/>
                </a:cubicBezTo>
                <a:close/>
                <a:moveTo>
                  <a:pt x="3910" y="660"/>
                </a:moveTo>
                <a:cubicBezTo>
                  <a:pt x="3881" y="660"/>
                  <a:pt x="3851" y="666"/>
                  <a:pt x="3823" y="679"/>
                </a:cubicBezTo>
                <a:cubicBezTo>
                  <a:pt x="3546" y="811"/>
                  <a:pt x="3277" y="959"/>
                  <a:pt x="3022" y="1122"/>
                </a:cubicBezTo>
                <a:cubicBezTo>
                  <a:pt x="2926" y="1184"/>
                  <a:pt x="2898" y="1312"/>
                  <a:pt x="2960" y="1408"/>
                </a:cubicBezTo>
                <a:cubicBezTo>
                  <a:pt x="3001" y="1470"/>
                  <a:pt x="3066" y="1503"/>
                  <a:pt x="3135" y="1503"/>
                </a:cubicBezTo>
                <a:cubicBezTo>
                  <a:pt x="3173" y="1503"/>
                  <a:pt x="3212" y="1493"/>
                  <a:pt x="3245" y="1470"/>
                </a:cubicBezTo>
                <a:cubicBezTo>
                  <a:pt x="3486" y="1316"/>
                  <a:pt x="3740" y="1176"/>
                  <a:pt x="3998" y="1053"/>
                </a:cubicBezTo>
                <a:cubicBezTo>
                  <a:pt x="4103" y="1006"/>
                  <a:pt x="4147" y="881"/>
                  <a:pt x="4098" y="779"/>
                </a:cubicBezTo>
                <a:cubicBezTo>
                  <a:pt x="4063" y="704"/>
                  <a:pt x="3988" y="660"/>
                  <a:pt x="3910" y="660"/>
                </a:cubicBezTo>
                <a:close/>
                <a:moveTo>
                  <a:pt x="9899" y="785"/>
                </a:moveTo>
                <a:cubicBezTo>
                  <a:pt x="9824" y="785"/>
                  <a:pt x="9752" y="825"/>
                  <a:pt x="9715" y="896"/>
                </a:cubicBezTo>
                <a:cubicBezTo>
                  <a:pt x="9662" y="997"/>
                  <a:pt x="9701" y="1121"/>
                  <a:pt x="9802" y="1174"/>
                </a:cubicBezTo>
                <a:cubicBezTo>
                  <a:pt x="10052" y="1307"/>
                  <a:pt x="10300" y="1457"/>
                  <a:pt x="10539" y="1622"/>
                </a:cubicBezTo>
                <a:cubicBezTo>
                  <a:pt x="10575" y="1647"/>
                  <a:pt x="10615" y="1658"/>
                  <a:pt x="10656" y="1658"/>
                </a:cubicBezTo>
                <a:cubicBezTo>
                  <a:pt x="10722" y="1658"/>
                  <a:pt x="10787" y="1628"/>
                  <a:pt x="10826" y="1569"/>
                </a:cubicBezTo>
                <a:cubicBezTo>
                  <a:pt x="10892" y="1475"/>
                  <a:pt x="10867" y="1346"/>
                  <a:pt x="10773" y="1282"/>
                </a:cubicBezTo>
                <a:cubicBezTo>
                  <a:pt x="10521" y="1107"/>
                  <a:pt x="10259" y="949"/>
                  <a:pt x="9995" y="809"/>
                </a:cubicBezTo>
                <a:cubicBezTo>
                  <a:pt x="9964" y="793"/>
                  <a:pt x="9932" y="785"/>
                  <a:pt x="9899" y="785"/>
                </a:cubicBezTo>
                <a:close/>
                <a:moveTo>
                  <a:pt x="2421" y="1617"/>
                </a:moveTo>
                <a:cubicBezTo>
                  <a:pt x="2374" y="1617"/>
                  <a:pt x="2326" y="1633"/>
                  <a:pt x="2287" y="1667"/>
                </a:cubicBezTo>
                <a:cubicBezTo>
                  <a:pt x="2054" y="1863"/>
                  <a:pt x="1833" y="2076"/>
                  <a:pt x="1629" y="2299"/>
                </a:cubicBezTo>
                <a:cubicBezTo>
                  <a:pt x="1551" y="2384"/>
                  <a:pt x="1556" y="2515"/>
                  <a:pt x="1641" y="2592"/>
                </a:cubicBezTo>
                <a:cubicBezTo>
                  <a:pt x="1680" y="2629"/>
                  <a:pt x="1732" y="2646"/>
                  <a:pt x="1781" y="2646"/>
                </a:cubicBezTo>
                <a:cubicBezTo>
                  <a:pt x="1836" y="2646"/>
                  <a:pt x="1893" y="2623"/>
                  <a:pt x="1934" y="2579"/>
                </a:cubicBezTo>
                <a:cubicBezTo>
                  <a:pt x="2127" y="2368"/>
                  <a:pt x="2336" y="2168"/>
                  <a:pt x="2554" y="1982"/>
                </a:cubicBezTo>
                <a:cubicBezTo>
                  <a:pt x="2641" y="1908"/>
                  <a:pt x="2653" y="1778"/>
                  <a:pt x="2579" y="1691"/>
                </a:cubicBezTo>
                <a:cubicBezTo>
                  <a:pt x="2538" y="1642"/>
                  <a:pt x="2480" y="1617"/>
                  <a:pt x="2421" y="1617"/>
                </a:cubicBezTo>
                <a:close/>
                <a:moveTo>
                  <a:pt x="11359" y="1786"/>
                </a:moveTo>
                <a:cubicBezTo>
                  <a:pt x="11301" y="1786"/>
                  <a:pt x="11243" y="1810"/>
                  <a:pt x="11202" y="1858"/>
                </a:cubicBezTo>
                <a:cubicBezTo>
                  <a:pt x="11129" y="1945"/>
                  <a:pt x="11138" y="2076"/>
                  <a:pt x="11225" y="2150"/>
                </a:cubicBezTo>
                <a:cubicBezTo>
                  <a:pt x="11441" y="2335"/>
                  <a:pt x="11654" y="2535"/>
                  <a:pt x="11854" y="2746"/>
                </a:cubicBezTo>
                <a:cubicBezTo>
                  <a:pt x="11895" y="2788"/>
                  <a:pt x="11950" y="2810"/>
                  <a:pt x="12005" y="2810"/>
                </a:cubicBezTo>
                <a:cubicBezTo>
                  <a:pt x="12056" y="2810"/>
                  <a:pt x="12107" y="2790"/>
                  <a:pt x="12146" y="2753"/>
                </a:cubicBezTo>
                <a:cubicBezTo>
                  <a:pt x="12230" y="2673"/>
                  <a:pt x="12231" y="2542"/>
                  <a:pt x="12154" y="2460"/>
                </a:cubicBezTo>
                <a:cubicBezTo>
                  <a:pt x="11943" y="2239"/>
                  <a:pt x="11721" y="2030"/>
                  <a:pt x="11494" y="1835"/>
                </a:cubicBezTo>
                <a:cubicBezTo>
                  <a:pt x="11455" y="1802"/>
                  <a:pt x="11407" y="1786"/>
                  <a:pt x="11359" y="1786"/>
                </a:cubicBezTo>
                <a:close/>
                <a:moveTo>
                  <a:pt x="23069" y="3254"/>
                </a:moveTo>
                <a:cubicBezTo>
                  <a:pt x="22994" y="3254"/>
                  <a:pt x="22918" y="3255"/>
                  <a:pt x="22843" y="3256"/>
                </a:cubicBezTo>
                <a:cubicBezTo>
                  <a:pt x="22729" y="3258"/>
                  <a:pt x="22637" y="3352"/>
                  <a:pt x="22641" y="3467"/>
                </a:cubicBezTo>
                <a:cubicBezTo>
                  <a:pt x="22643" y="3579"/>
                  <a:pt x="22735" y="3669"/>
                  <a:pt x="22847" y="3669"/>
                </a:cubicBezTo>
                <a:cubicBezTo>
                  <a:pt x="22848" y="3669"/>
                  <a:pt x="22849" y="3669"/>
                  <a:pt x="22850" y="3669"/>
                </a:cubicBezTo>
                <a:cubicBezTo>
                  <a:pt x="22923" y="3668"/>
                  <a:pt x="22996" y="3667"/>
                  <a:pt x="23069" y="3667"/>
                </a:cubicBezTo>
                <a:cubicBezTo>
                  <a:pt x="23288" y="3667"/>
                  <a:pt x="23507" y="3673"/>
                  <a:pt x="23724" y="3685"/>
                </a:cubicBezTo>
                <a:lnTo>
                  <a:pt x="23734" y="3685"/>
                </a:lnTo>
                <a:cubicBezTo>
                  <a:pt x="23844" y="3685"/>
                  <a:pt x="23934" y="3600"/>
                  <a:pt x="23941" y="3488"/>
                </a:cubicBezTo>
                <a:cubicBezTo>
                  <a:pt x="23947" y="3375"/>
                  <a:pt x="23860" y="3277"/>
                  <a:pt x="23745" y="3272"/>
                </a:cubicBezTo>
                <a:cubicBezTo>
                  <a:pt x="23521" y="3260"/>
                  <a:pt x="23295" y="3254"/>
                  <a:pt x="23069" y="3254"/>
                </a:cubicBezTo>
                <a:close/>
                <a:moveTo>
                  <a:pt x="21962" y="3303"/>
                </a:moveTo>
                <a:cubicBezTo>
                  <a:pt x="21955" y="3303"/>
                  <a:pt x="21949" y="3303"/>
                  <a:pt x="21943" y="3304"/>
                </a:cubicBezTo>
                <a:cubicBezTo>
                  <a:pt x="21643" y="3331"/>
                  <a:pt x="21342" y="3369"/>
                  <a:pt x="21046" y="3416"/>
                </a:cubicBezTo>
                <a:cubicBezTo>
                  <a:pt x="20934" y="3435"/>
                  <a:pt x="20856" y="3541"/>
                  <a:pt x="20876" y="3653"/>
                </a:cubicBezTo>
                <a:cubicBezTo>
                  <a:pt x="20892" y="3756"/>
                  <a:pt x="20979" y="3827"/>
                  <a:pt x="21080" y="3827"/>
                </a:cubicBezTo>
                <a:cubicBezTo>
                  <a:pt x="21090" y="3827"/>
                  <a:pt x="21101" y="3827"/>
                  <a:pt x="21111" y="3825"/>
                </a:cubicBezTo>
                <a:cubicBezTo>
                  <a:pt x="21399" y="3779"/>
                  <a:pt x="21689" y="3742"/>
                  <a:pt x="21978" y="3717"/>
                </a:cubicBezTo>
                <a:cubicBezTo>
                  <a:pt x="22093" y="3706"/>
                  <a:pt x="22176" y="3605"/>
                  <a:pt x="22166" y="3492"/>
                </a:cubicBezTo>
                <a:cubicBezTo>
                  <a:pt x="22156" y="3385"/>
                  <a:pt x="22067" y="3303"/>
                  <a:pt x="21962" y="3303"/>
                </a:cubicBezTo>
                <a:close/>
                <a:moveTo>
                  <a:pt x="1225" y="2925"/>
                </a:moveTo>
                <a:cubicBezTo>
                  <a:pt x="1160" y="2925"/>
                  <a:pt x="1095" y="2956"/>
                  <a:pt x="1055" y="3013"/>
                </a:cubicBezTo>
                <a:cubicBezTo>
                  <a:pt x="878" y="3267"/>
                  <a:pt x="720" y="3531"/>
                  <a:pt x="585" y="3798"/>
                </a:cubicBezTo>
                <a:cubicBezTo>
                  <a:pt x="534" y="3901"/>
                  <a:pt x="575" y="4025"/>
                  <a:pt x="676" y="4077"/>
                </a:cubicBezTo>
                <a:cubicBezTo>
                  <a:pt x="706" y="4093"/>
                  <a:pt x="738" y="4100"/>
                  <a:pt x="770" y="4100"/>
                </a:cubicBezTo>
                <a:cubicBezTo>
                  <a:pt x="844" y="4100"/>
                  <a:pt x="917" y="4057"/>
                  <a:pt x="954" y="3984"/>
                </a:cubicBezTo>
                <a:cubicBezTo>
                  <a:pt x="1080" y="3735"/>
                  <a:pt x="1229" y="3488"/>
                  <a:pt x="1395" y="3249"/>
                </a:cubicBezTo>
                <a:cubicBezTo>
                  <a:pt x="1461" y="3157"/>
                  <a:pt x="1438" y="3027"/>
                  <a:pt x="1344" y="2962"/>
                </a:cubicBezTo>
                <a:cubicBezTo>
                  <a:pt x="1308" y="2937"/>
                  <a:pt x="1266" y="2925"/>
                  <a:pt x="1225" y="2925"/>
                </a:cubicBezTo>
                <a:close/>
                <a:moveTo>
                  <a:pt x="12588" y="3065"/>
                </a:moveTo>
                <a:cubicBezTo>
                  <a:pt x="12542" y="3065"/>
                  <a:pt x="12497" y="3080"/>
                  <a:pt x="12458" y="3111"/>
                </a:cubicBezTo>
                <a:cubicBezTo>
                  <a:pt x="12370" y="3182"/>
                  <a:pt x="12356" y="3311"/>
                  <a:pt x="12426" y="3400"/>
                </a:cubicBezTo>
                <a:cubicBezTo>
                  <a:pt x="12604" y="3625"/>
                  <a:pt x="12776" y="3862"/>
                  <a:pt x="12937" y="4105"/>
                </a:cubicBezTo>
                <a:cubicBezTo>
                  <a:pt x="12976" y="4165"/>
                  <a:pt x="13041" y="4197"/>
                  <a:pt x="13109" y="4197"/>
                </a:cubicBezTo>
                <a:cubicBezTo>
                  <a:pt x="13148" y="4197"/>
                  <a:pt x="13188" y="4186"/>
                  <a:pt x="13224" y="4163"/>
                </a:cubicBezTo>
                <a:cubicBezTo>
                  <a:pt x="13318" y="4100"/>
                  <a:pt x="13344" y="3972"/>
                  <a:pt x="13281" y="3876"/>
                </a:cubicBezTo>
                <a:cubicBezTo>
                  <a:pt x="13114" y="3623"/>
                  <a:pt x="12935" y="3377"/>
                  <a:pt x="12749" y="3143"/>
                </a:cubicBezTo>
                <a:cubicBezTo>
                  <a:pt x="12708" y="3092"/>
                  <a:pt x="12648" y="3065"/>
                  <a:pt x="12588" y="3065"/>
                </a:cubicBezTo>
                <a:close/>
                <a:moveTo>
                  <a:pt x="20208" y="3586"/>
                </a:moveTo>
                <a:cubicBezTo>
                  <a:pt x="20192" y="3586"/>
                  <a:pt x="20177" y="3588"/>
                  <a:pt x="20162" y="3591"/>
                </a:cubicBezTo>
                <a:cubicBezTo>
                  <a:pt x="19869" y="3660"/>
                  <a:pt x="19575" y="3740"/>
                  <a:pt x="19290" y="3828"/>
                </a:cubicBezTo>
                <a:cubicBezTo>
                  <a:pt x="19182" y="3864"/>
                  <a:pt x="19120" y="3979"/>
                  <a:pt x="19155" y="4089"/>
                </a:cubicBezTo>
                <a:cubicBezTo>
                  <a:pt x="19182" y="4178"/>
                  <a:pt x="19263" y="4234"/>
                  <a:pt x="19352" y="4234"/>
                </a:cubicBezTo>
                <a:cubicBezTo>
                  <a:pt x="19373" y="4234"/>
                  <a:pt x="19393" y="4231"/>
                  <a:pt x="19414" y="4224"/>
                </a:cubicBezTo>
                <a:cubicBezTo>
                  <a:pt x="19690" y="4139"/>
                  <a:pt x="19974" y="4061"/>
                  <a:pt x="20256" y="3993"/>
                </a:cubicBezTo>
                <a:cubicBezTo>
                  <a:pt x="20367" y="3968"/>
                  <a:pt x="20436" y="3857"/>
                  <a:pt x="20410" y="3745"/>
                </a:cubicBezTo>
                <a:cubicBezTo>
                  <a:pt x="20387" y="3649"/>
                  <a:pt x="20301" y="3586"/>
                  <a:pt x="20208" y="3586"/>
                </a:cubicBezTo>
                <a:close/>
                <a:moveTo>
                  <a:pt x="18515" y="4115"/>
                </a:moveTo>
                <a:cubicBezTo>
                  <a:pt x="18490" y="4115"/>
                  <a:pt x="18464" y="4120"/>
                  <a:pt x="18439" y="4130"/>
                </a:cubicBezTo>
                <a:cubicBezTo>
                  <a:pt x="18297" y="4185"/>
                  <a:pt x="18154" y="4245"/>
                  <a:pt x="18016" y="4305"/>
                </a:cubicBezTo>
                <a:cubicBezTo>
                  <a:pt x="17881" y="4364"/>
                  <a:pt x="17746" y="4426"/>
                  <a:pt x="17612" y="4489"/>
                </a:cubicBezTo>
                <a:cubicBezTo>
                  <a:pt x="17509" y="4539"/>
                  <a:pt x="17464" y="4663"/>
                  <a:pt x="17514" y="4766"/>
                </a:cubicBezTo>
                <a:cubicBezTo>
                  <a:pt x="17550" y="4840"/>
                  <a:pt x="17624" y="4883"/>
                  <a:pt x="17700" y="4883"/>
                </a:cubicBezTo>
                <a:cubicBezTo>
                  <a:pt x="17730" y="4883"/>
                  <a:pt x="17760" y="4876"/>
                  <a:pt x="17791" y="4863"/>
                </a:cubicBezTo>
                <a:cubicBezTo>
                  <a:pt x="17920" y="4801"/>
                  <a:pt x="18051" y="4741"/>
                  <a:pt x="18180" y="4684"/>
                </a:cubicBezTo>
                <a:cubicBezTo>
                  <a:pt x="18315" y="4626"/>
                  <a:pt x="18453" y="4567"/>
                  <a:pt x="18590" y="4514"/>
                </a:cubicBezTo>
                <a:cubicBezTo>
                  <a:pt x="18696" y="4472"/>
                  <a:pt x="18749" y="4353"/>
                  <a:pt x="18707" y="4247"/>
                </a:cubicBezTo>
                <a:cubicBezTo>
                  <a:pt x="18674" y="4165"/>
                  <a:pt x="18597" y="4115"/>
                  <a:pt x="18515" y="4115"/>
                </a:cubicBezTo>
                <a:close/>
                <a:moveTo>
                  <a:pt x="16912" y="4877"/>
                </a:moveTo>
                <a:cubicBezTo>
                  <a:pt x="16878" y="4877"/>
                  <a:pt x="16844" y="4885"/>
                  <a:pt x="16812" y="4902"/>
                </a:cubicBezTo>
                <a:cubicBezTo>
                  <a:pt x="16562" y="5041"/>
                  <a:pt x="16302" y="5193"/>
                  <a:pt x="16038" y="5358"/>
                </a:cubicBezTo>
                <a:cubicBezTo>
                  <a:pt x="15940" y="5416"/>
                  <a:pt x="15910" y="5544"/>
                  <a:pt x="15971" y="5641"/>
                </a:cubicBezTo>
                <a:cubicBezTo>
                  <a:pt x="16010" y="5705"/>
                  <a:pt x="16077" y="5741"/>
                  <a:pt x="16146" y="5741"/>
                </a:cubicBezTo>
                <a:cubicBezTo>
                  <a:pt x="16183" y="5741"/>
                  <a:pt x="16220" y="5730"/>
                  <a:pt x="16254" y="5709"/>
                </a:cubicBezTo>
                <a:cubicBezTo>
                  <a:pt x="16513" y="5549"/>
                  <a:pt x="16768" y="5400"/>
                  <a:pt x="17013" y="5264"/>
                </a:cubicBezTo>
                <a:cubicBezTo>
                  <a:pt x="17112" y="5209"/>
                  <a:pt x="17147" y="5083"/>
                  <a:pt x="17092" y="4984"/>
                </a:cubicBezTo>
                <a:cubicBezTo>
                  <a:pt x="17055" y="4915"/>
                  <a:pt x="16984" y="4877"/>
                  <a:pt x="16912" y="4877"/>
                </a:cubicBezTo>
                <a:close/>
                <a:moveTo>
                  <a:pt x="13566" y="4544"/>
                </a:moveTo>
                <a:cubicBezTo>
                  <a:pt x="13533" y="4544"/>
                  <a:pt x="13500" y="4552"/>
                  <a:pt x="13468" y="4569"/>
                </a:cubicBezTo>
                <a:cubicBezTo>
                  <a:pt x="13367" y="4622"/>
                  <a:pt x="13330" y="4748"/>
                  <a:pt x="13383" y="4849"/>
                </a:cubicBezTo>
                <a:cubicBezTo>
                  <a:pt x="13516" y="5097"/>
                  <a:pt x="13637" y="5361"/>
                  <a:pt x="13740" y="5632"/>
                </a:cubicBezTo>
                <a:cubicBezTo>
                  <a:pt x="13771" y="5716"/>
                  <a:pt x="13849" y="5765"/>
                  <a:pt x="13933" y="5765"/>
                </a:cubicBezTo>
                <a:cubicBezTo>
                  <a:pt x="13958" y="5765"/>
                  <a:pt x="13982" y="5762"/>
                  <a:pt x="14007" y="5753"/>
                </a:cubicBezTo>
                <a:cubicBezTo>
                  <a:pt x="14113" y="5712"/>
                  <a:pt x="14167" y="5592"/>
                  <a:pt x="14126" y="5485"/>
                </a:cubicBezTo>
                <a:cubicBezTo>
                  <a:pt x="14016" y="5198"/>
                  <a:pt x="13890" y="4918"/>
                  <a:pt x="13748" y="4654"/>
                </a:cubicBezTo>
                <a:cubicBezTo>
                  <a:pt x="13712" y="4584"/>
                  <a:pt x="13640" y="4544"/>
                  <a:pt x="13566" y="4544"/>
                </a:cubicBezTo>
                <a:close/>
                <a:moveTo>
                  <a:pt x="434" y="4507"/>
                </a:moveTo>
                <a:cubicBezTo>
                  <a:pt x="346" y="4507"/>
                  <a:pt x="264" y="4563"/>
                  <a:pt x="236" y="4651"/>
                </a:cubicBezTo>
                <a:cubicBezTo>
                  <a:pt x="142" y="4948"/>
                  <a:pt x="75" y="5251"/>
                  <a:pt x="36" y="5553"/>
                </a:cubicBezTo>
                <a:cubicBezTo>
                  <a:pt x="22" y="5666"/>
                  <a:pt x="102" y="5769"/>
                  <a:pt x="215" y="5783"/>
                </a:cubicBezTo>
                <a:cubicBezTo>
                  <a:pt x="224" y="5785"/>
                  <a:pt x="233" y="5785"/>
                  <a:pt x="242" y="5785"/>
                </a:cubicBezTo>
                <a:cubicBezTo>
                  <a:pt x="344" y="5785"/>
                  <a:pt x="433" y="5709"/>
                  <a:pt x="447" y="5604"/>
                </a:cubicBezTo>
                <a:cubicBezTo>
                  <a:pt x="483" y="5329"/>
                  <a:pt x="543" y="5049"/>
                  <a:pt x="630" y="4775"/>
                </a:cubicBezTo>
                <a:cubicBezTo>
                  <a:pt x="665" y="4667"/>
                  <a:pt x="605" y="4550"/>
                  <a:pt x="495" y="4516"/>
                </a:cubicBezTo>
                <a:cubicBezTo>
                  <a:pt x="475" y="4510"/>
                  <a:pt x="454" y="4507"/>
                  <a:pt x="434" y="4507"/>
                </a:cubicBezTo>
                <a:close/>
                <a:moveTo>
                  <a:pt x="15399" y="5807"/>
                </a:moveTo>
                <a:cubicBezTo>
                  <a:pt x="15359" y="5807"/>
                  <a:pt x="15320" y="5818"/>
                  <a:pt x="15285" y="5842"/>
                </a:cubicBezTo>
                <a:cubicBezTo>
                  <a:pt x="15058" y="5992"/>
                  <a:pt x="14817" y="6159"/>
                  <a:pt x="14548" y="6347"/>
                </a:cubicBezTo>
                <a:cubicBezTo>
                  <a:pt x="14454" y="6412"/>
                  <a:pt x="14432" y="6540"/>
                  <a:pt x="14498" y="6634"/>
                </a:cubicBezTo>
                <a:cubicBezTo>
                  <a:pt x="14537" y="6692"/>
                  <a:pt x="14603" y="6722"/>
                  <a:pt x="14666" y="6722"/>
                </a:cubicBezTo>
                <a:cubicBezTo>
                  <a:pt x="14707" y="6722"/>
                  <a:pt x="14750" y="6710"/>
                  <a:pt x="14785" y="6685"/>
                </a:cubicBezTo>
                <a:cubicBezTo>
                  <a:pt x="15051" y="6499"/>
                  <a:pt x="15290" y="6336"/>
                  <a:pt x="15513" y="6185"/>
                </a:cubicBezTo>
                <a:cubicBezTo>
                  <a:pt x="15609" y="6122"/>
                  <a:pt x="15634" y="5994"/>
                  <a:pt x="15572" y="5898"/>
                </a:cubicBezTo>
                <a:cubicBezTo>
                  <a:pt x="15532" y="5839"/>
                  <a:pt x="15466" y="5807"/>
                  <a:pt x="15399" y="5807"/>
                </a:cubicBezTo>
                <a:close/>
                <a:moveTo>
                  <a:pt x="214" y="6258"/>
                </a:moveTo>
                <a:cubicBezTo>
                  <a:pt x="209" y="6258"/>
                  <a:pt x="205" y="6258"/>
                  <a:pt x="201" y="6258"/>
                </a:cubicBezTo>
                <a:cubicBezTo>
                  <a:pt x="87" y="6267"/>
                  <a:pt x="1" y="6364"/>
                  <a:pt x="8" y="6480"/>
                </a:cubicBezTo>
                <a:cubicBezTo>
                  <a:pt x="11" y="6513"/>
                  <a:pt x="13" y="6547"/>
                  <a:pt x="16" y="6582"/>
                </a:cubicBezTo>
                <a:cubicBezTo>
                  <a:pt x="41" y="6857"/>
                  <a:pt x="94" y="7132"/>
                  <a:pt x="178" y="7397"/>
                </a:cubicBezTo>
                <a:cubicBezTo>
                  <a:pt x="204" y="7486"/>
                  <a:pt x="286" y="7543"/>
                  <a:pt x="374" y="7543"/>
                </a:cubicBezTo>
                <a:cubicBezTo>
                  <a:pt x="394" y="7543"/>
                  <a:pt x="415" y="7539"/>
                  <a:pt x="435" y="7534"/>
                </a:cubicBezTo>
                <a:cubicBezTo>
                  <a:pt x="545" y="7500"/>
                  <a:pt x="607" y="7383"/>
                  <a:pt x="573" y="7275"/>
                </a:cubicBezTo>
                <a:cubicBezTo>
                  <a:pt x="498" y="7036"/>
                  <a:pt x="451" y="6791"/>
                  <a:pt x="428" y="6545"/>
                </a:cubicBezTo>
                <a:cubicBezTo>
                  <a:pt x="426" y="6513"/>
                  <a:pt x="422" y="6483"/>
                  <a:pt x="420" y="6451"/>
                </a:cubicBezTo>
                <a:cubicBezTo>
                  <a:pt x="414" y="6342"/>
                  <a:pt x="322" y="6258"/>
                  <a:pt x="214" y="6258"/>
                </a:cubicBezTo>
                <a:close/>
                <a:moveTo>
                  <a:pt x="14200" y="6198"/>
                </a:moveTo>
                <a:cubicBezTo>
                  <a:pt x="14183" y="6198"/>
                  <a:pt x="14166" y="6200"/>
                  <a:pt x="14149" y="6205"/>
                </a:cubicBezTo>
                <a:cubicBezTo>
                  <a:pt x="14039" y="6233"/>
                  <a:pt x="13972" y="6347"/>
                  <a:pt x="14000" y="6456"/>
                </a:cubicBezTo>
                <a:cubicBezTo>
                  <a:pt x="14037" y="6600"/>
                  <a:pt x="14071" y="6747"/>
                  <a:pt x="14099" y="6894"/>
                </a:cubicBezTo>
                <a:cubicBezTo>
                  <a:pt x="14059" y="6847"/>
                  <a:pt x="14000" y="6823"/>
                  <a:pt x="13942" y="6823"/>
                </a:cubicBezTo>
                <a:cubicBezTo>
                  <a:pt x="13900" y="6823"/>
                  <a:pt x="13859" y="6835"/>
                  <a:pt x="13823" y="6861"/>
                </a:cubicBezTo>
                <a:lnTo>
                  <a:pt x="13552" y="7055"/>
                </a:lnTo>
                <a:cubicBezTo>
                  <a:pt x="13401" y="7164"/>
                  <a:pt x="13250" y="7272"/>
                  <a:pt x="13100" y="7378"/>
                </a:cubicBezTo>
                <a:cubicBezTo>
                  <a:pt x="13008" y="7445"/>
                  <a:pt x="12986" y="7573"/>
                  <a:pt x="13052" y="7667"/>
                </a:cubicBezTo>
                <a:cubicBezTo>
                  <a:pt x="13093" y="7724"/>
                  <a:pt x="13157" y="7754"/>
                  <a:pt x="13220" y="7754"/>
                </a:cubicBezTo>
                <a:cubicBezTo>
                  <a:pt x="13263" y="7754"/>
                  <a:pt x="13304" y="7741"/>
                  <a:pt x="13341" y="7715"/>
                </a:cubicBezTo>
                <a:cubicBezTo>
                  <a:pt x="13491" y="7607"/>
                  <a:pt x="13642" y="7498"/>
                  <a:pt x="13793" y="7390"/>
                </a:cubicBezTo>
                <a:lnTo>
                  <a:pt x="14062" y="7197"/>
                </a:lnTo>
                <a:cubicBezTo>
                  <a:pt x="14097" y="7172"/>
                  <a:pt x="14124" y="7137"/>
                  <a:pt x="14136" y="7100"/>
                </a:cubicBezTo>
                <a:cubicBezTo>
                  <a:pt x="14149" y="7167"/>
                  <a:pt x="14160" y="7236"/>
                  <a:pt x="14170" y="7305"/>
                </a:cubicBezTo>
                <a:cubicBezTo>
                  <a:pt x="14185" y="7409"/>
                  <a:pt x="14273" y="7483"/>
                  <a:pt x="14375" y="7483"/>
                </a:cubicBezTo>
                <a:cubicBezTo>
                  <a:pt x="14384" y="7483"/>
                  <a:pt x="14394" y="7482"/>
                  <a:pt x="14404" y="7481"/>
                </a:cubicBezTo>
                <a:cubicBezTo>
                  <a:pt x="14517" y="7463"/>
                  <a:pt x="14595" y="7358"/>
                  <a:pt x="14580" y="7245"/>
                </a:cubicBezTo>
                <a:cubicBezTo>
                  <a:pt x="14535" y="6944"/>
                  <a:pt x="14475" y="6643"/>
                  <a:pt x="14401" y="6354"/>
                </a:cubicBezTo>
                <a:cubicBezTo>
                  <a:pt x="14377" y="6261"/>
                  <a:pt x="14293" y="6198"/>
                  <a:pt x="14200" y="6198"/>
                </a:cubicBezTo>
                <a:close/>
                <a:moveTo>
                  <a:pt x="12494" y="7851"/>
                </a:moveTo>
                <a:cubicBezTo>
                  <a:pt x="12454" y="7851"/>
                  <a:pt x="12413" y="7863"/>
                  <a:pt x="12377" y="7888"/>
                </a:cubicBezTo>
                <a:cubicBezTo>
                  <a:pt x="12208" y="8005"/>
                  <a:pt x="12054" y="8112"/>
                  <a:pt x="11902" y="8213"/>
                </a:cubicBezTo>
                <a:cubicBezTo>
                  <a:pt x="11817" y="8269"/>
                  <a:pt x="11732" y="8326"/>
                  <a:pt x="11647" y="8383"/>
                </a:cubicBezTo>
                <a:cubicBezTo>
                  <a:pt x="11551" y="8445"/>
                  <a:pt x="11524" y="8572"/>
                  <a:pt x="11586" y="8668"/>
                </a:cubicBezTo>
                <a:cubicBezTo>
                  <a:pt x="11625" y="8730"/>
                  <a:pt x="11693" y="8762"/>
                  <a:pt x="11760" y="8762"/>
                </a:cubicBezTo>
                <a:cubicBezTo>
                  <a:pt x="11799" y="8762"/>
                  <a:pt x="11838" y="8751"/>
                  <a:pt x="11872" y="8728"/>
                </a:cubicBezTo>
                <a:cubicBezTo>
                  <a:pt x="11960" y="8672"/>
                  <a:pt x="12047" y="8613"/>
                  <a:pt x="12132" y="8556"/>
                </a:cubicBezTo>
                <a:cubicBezTo>
                  <a:pt x="12286" y="8454"/>
                  <a:pt x="12442" y="8346"/>
                  <a:pt x="12612" y="8229"/>
                </a:cubicBezTo>
                <a:cubicBezTo>
                  <a:pt x="12706" y="8163"/>
                  <a:pt x="12729" y="8034"/>
                  <a:pt x="12664" y="7940"/>
                </a:cubicBezTo>
                <a:cubicBezTo>
                  <a:pt x="12624" y="7883"/>
                  <a:pt x="12560" y="7851"/>
                  <a:pt x="12494" y="7851"/>
                </a:cubicBezTo>
                <a:close/>
                <a:moveTo>
                  <a:pt x="729" y="7941"/>
                </a:moveTo>
                <a:cubicBezTo>
                  <a:pt x="694" y="7941"/>
                  <a:pt x="659" y="7949"/>
                  <a:pt x="626" y="7968"/>
                </a:cubicBezTo>
                <a:cubicBezTo>
                  <a:pt x="527" y="8025"/>
                  <a:pt x="493" y="8151"/>
                  <a:pt x="550" y="8250"/>
                </a:cubicBezTo>
                <a:cubicBezTo>
                  <a:pt x="700" y="8512"/>
                  <a:pt x="881" y="8767"/>
                  <a:pt x="1089" y="9005"/>
                </a:cubicBezTo>
                <a:cubicBezTo>
                  <a:pt x="1129" y="9051"/>
                  <a:pt x="1188" y="9076"/>
                  <a:pt x="1245" y="9076"/>
                </a:cubicBezTo>
                <a:cubicBezTo>
                  <a:pt x="1292" y="9076"/>
                  <a:pt x="1342" y="9058"/>
                  <a:pt x="1381" y="9024"/>
                </a:cubicBezTo>
                <a:cubicBezTo>
                  <a:pt x="1466" y="8948"/>
                  <a:pt x="1475" y="8819"/>
                  <a:pt x="1400" y="8732"/>
                </a:cubicBezTo>
                <a:cubicBezTo>
                  <a:pt x="1211" y="8516"/>
                  <a:pt x="1046" y="8284"/>
                  <a:pt x="908" y="8044"/>
                </a:cubicBezTo>
                <a:cubicBezTo>
                  <a:pt x="870" y="7978"/>
                  <a:pt x="801" y="7941"/>
                  <a:pt x="729" y="7941"/>
                </a:cubicBezTo>
                <a:close/>
                <a:moveTo>
                  <a:pt x="14457" y="7952"/>
                </a:moveTo>
                <a:cubicBezTo>
                  <a:pt x="14455" y="7952"/>
                  <a:pt x="14452" y="7952"/>
                  <a:pt x="14450" y="7952"/>
                </a:cubicBezTo>
                <a:cubicBezTo>
                  <a:pt x="14335" y="7959"/>
                  <a:pt x="14246" y="8055"/>
                  <a:pt x="14253" y="8170"/>
                </a:cubicBezTo>
                <a:cubicBezTo>
                  <a:pt x="14259" y="8291"/>
                  <a:pt x="14262" y="8413"/>
                  <a:pt x="14262" y="8535"/>
                </a:cubicBezTo>
                <a:cubicBezTo>
                  <a:pt x="14262" y="8562"/>
                  <a:pt x="14264" y="8588"/>
                  <a:pt x="14264" y="8615"/>
                </a:cubicBezTo>
                <a:cubicBezTo>
                  <a:pt x="14264" y="8755"/>
                  <a:pt x="14261" y="8897"/>
                  <a:pt x="14253" y="9038"/>
                </a:cubicBezTo>
                <a:cubicBezTo>
                  <a:pt x="14248" y="9152"/>
                  <a:pt x="14337" y="9249"/>
                  <a:pt x="14450" y="9255"/>
                </a:cubicBezTo>
                <a:lnTo>
                  <a:pt x="14461" y="9255"/>
                </a:lnTo>
                <a:cubicBezTo>
                  <a:pt x="14571" y="9255"/>
                  <a:pt x="14661" y="9168"/>
                  <a:pt x="14666" y="9056"/>
                </a:cubicBezTo>
                <a:cubicBezTo>
                  <a:pt x="14673" y="8909"/>
                  <a:pt x="14677" y="8760"/>
                  <a:pt x="14677" y="8615"/>
                </a:cubicBezTo>
                <a:cubicBezTo>
                  <a:pt x="14677" y="8587"/>
                  <a:pt x="14677" y="8560"/>
                  <a:pt x="14677" y="8532"/>
                </a:cubicBezTo>
                <a:cubicBezTo>
                  <a:pt x="14675" y="8404"/>
                  <a:pt x="14672" y="8276"/>
                  <a:pt x="14666" y="8149"/>
                </a:cubicBezTo>
                <a:cubicBezTo>
                  <a:pt x="14661" y="8038"/>
                  <a:pt x="14567" y="7952"/>
                  <a:pt x="14457" y="7952"/>
                </a:cubicBezTo>
                <a:close/>
                <a:moveTo>
                  <a:pt x="11007" y="8820"/>
                </a:moveTo>
                <a:cubicBezTo>
                  <a:pt x="10971" y="8820"/>
                  <a:pt x="10934" y="8830"/>
                  <a:pt x="10901" y="8851"/>
                </a:cubicBezTo>
                <a:cubicBezTo>
                  <a:pt x="10642" y="9005"/>
                  <a:pt x="10385" y="9150"/>
                  <a:pt x="10137" y="9283"/>
                </a:cubicBezTo>
                <a:cubicBezTo>
                  <a:pt x="10036" y="9336"/>
                  <a:pt x="9999" y="9462"/>
                  <a:pt x="10052" y="9561"/>
                </a:cubicBezTo>
                <a:cubicBezTo>
                  <a:pt x="10089" y="9632"/>
                  <a:pt x="10160" y="9671"/>
                  <a:pt x="10234" y="9671"/>
                </a:cubicBezTo>
                <a:cubicBezTo>
                  <a:pt x="10266" y="9671"/>
                  <a:pt x="10300" y="9664"/>
                  <a:pt x="10332" y="9648"/>
                </a:cubicBezTo>
                <a:cubicBezTo>
                  <a:pt x="10585" y="9512"/>
                  <a:pt x="10849" y="9363"/>
                  <a:pt x="11113" y="9205"/>
                </a:cubicBezTo>
                <a:cubicBezTo>
                  <a:pt x="11211" y="9147"/>
                  <a:pt x="11243" y="9019"/>
                  <a:pt x="11184" y="8921"/>
                </a:cubicBezTo>
                <a:cubicBezTo>
                  <a:pt x="11146" y="8856"/>
                  <a:pt x="11077" y="8820"/>
                  <a:pt x="11007" y="8820"/>
                </a:cubicBezTo>
                <a:close/>
                <a:moveTo>
                  <a:pt x="1885" y="9275"/>
                </a:moveTo>
                <a:cubicBezTo>
                  <a:pt x="1825" y="9275"/>
                  <a:pt x="1765" y="9302"/>
                  <a:pt x="1725" y="9352"/>
                </a:cubicBezTo>
                <a:cubicBezTo>
                  <a:pt x="1652" y="9441"/>
                  <a:pt x="1666" y="9572"/>
                  <a:pt x="1755" y="9643"/>
                </a:cubicBezTo>
                <a:cubicBezTo>
                  <a:pt x="1991" y="9832"/>
                  <a:pt x="2246" y="10008"/>
                  <a:pt x="2513" y="10162"/>
                </a:cubicBezTo>
                <a:cubicBezTo>
                  <a:pt x="2547" y="10181"/>
                  <a:pt x="2582" y="10190"/>
                  <a:pt x="2616" y="10190"/>
                </a:cubicBezTo>
                <a:cubicBezTo>
                  <a:pt x="2689" y="10190"/>
                  <a:pt x="2758" y="10153"/>
                  <a:pt x="2797" y="10087"/>
                </a:cubicBezTo>
                <a:cubicBezTo>
                  <a:pt x="2854" y="9988"/>
                  <a:pt x="2820" y="9862"/>
                  <a:pt x="2721" y="9804"/>
                </a:cubicBezTo>
                <a:cubicBezTo>
                  <a:pt x="2471" y="9660"/>
                  <a:pt x="2233" y="9497"/>
                  <a:pt x="2015" y="9322"/>
                </a:cubicBezTo>
                <a:cubicBezTo>
                  <a:pt x="1977" y="9291"/>
                  <a:pt x="1931" y="9275"/>
                  <a:pt x="1885" y="9275"/>
                </a:cubicBezTo>
                <a:close/>
                <a:moveTo>
                  <a:pt x="9438" y="9652"/>
                </a:moveTo>
                <a:cubicBezTo>
                  <a:pt x="9409" y="9652"/>
                  <a:pt x="9380" y="9658"/>
                  <a:pt x="9352" y="9671"/>
                </a:cubicBezTo>
                <a:cubicBezTo>
                  <a:pt x="9081" y="9795"/>
                  <a:pt x="8810" y="9909"/>
                  <a:pt x="8547" y="10006"/>
                </a:cubicBezTo>
                <a:cubicBezTo>
                  <a:pt x="8439" y="10047"/>
                  <a:pt x="8384" y="10165"/>
                  <a:pt x="8425" y="10272"/>
                </a:cubicBezTo>
                <a:cubicBezTo>
                  <a:pt x="8455" y="10355"/>
                  <a:pt x="8535" y="10406"/>
                  <a:pt x="8618" y="10406"/>
                </a:cubicBezTo>
                <a:cubicBezTo>
                  <a:pt x="8643" y="10406"/>
                  <a:pt x="8668" y="10403"/>
                  <a:pt x="8691" y="10394"/>
                </a:cubicBezTo>
                <a:cubicBezTo>
                  <a:pt x="8964" y="10291"/>
                  <a:pt x="9244" y="10176"/>
                  <a:pt x="9524" y="10047"/>
                </a:cubicBezTo>
                <a:cubicBezTo>
                  <a:pt x="9628" y="9999"/>
                  <a:pt x="9674" y="9877"/>
                  <a:pt x="9627" y="9774"/>
                </a:cubicBezTo>
                <a:cubicBezTo>
                  <a:pt x="9592" y="9697"/>
                  <a:pt x="9517" y="9652"/>
                  <a:pt x="9438" y="9652"/>
                </a:cubicBezTo>
                <a:close/>
                <a:moveTo>
                  <a:pt x="3417" y="10162"/>
                </a:moveTo>
                <a:cubicBezTo>
                  <a:pt x="3335" y="10162"/>
                  <a:pt x="3257" y="10211"/>
                  <a:pt x="3224" y="10293"/>
                </a:cubicBezTo>
                <a:cubicBezTo>
                  <a:pt x="3181" y="10399"/>
                  <a:pt x="3235" y="10520"/>
                  <a:pt x="3341" y="10561"/>
                </a:cubicBezTo>
                <a:cubicBezTo>
                  <a:pt x="3626" y="10674"/>
                  <a:pt x="3920" y="10766"/>
                  <a:pt x="4216" y="10835"/>
                </a:cubicBezTo>
                <a:cubicBezTo>
                  <a:pt x="4232" y="10839"/>
                  <a:pt x="4248" y="10841"/>
                  <a:pt x="4264" y="10841"/>
                </a:cubicBezTo>
                <a:cubicBezTo>
                  <a:pt x="4358" y="10841"/>
                  <a:pt x="4443" y="10775"/>
                  <a:pt x="4464" y="10681"/>
                </a:cubicBezTo>
                <a:cubicBezTo>
                  <a:pt x="4491" y="10570"/>
                  <a:pt x="4422" y="10458"/>
                  <a:pt x="4310" y="10433"/>
                </a:cubicBezTo>
                <a:cubicBezTo>
                  <a:pt x="4034" y="10367"/>
                  <a:pt x="3759" y="10282"/>
                  <a:pt x="3492" y="10176"/>
                </a:cubicBezTo>
                <a:cubicBezTo>
                  <a:pt x="3467" y="10167"/>
                  <a:pt x="3442" y="10162"/>
                  <a:pt x="3417" y="10162"/>
                </a:cubicBezTo>
                <a:close/>
                <a:moveTo>
                  <a:pt x="7775" y="10268"/>
                </a:moveTo>
                <a:cubicBezTo>
                  <a:pt x="7757" y="10268"/>
                  <a:pt x="7738" y="10270"/>
                  <a:pt x="7720" y="10275"/>
                </a:cubicBezTo>
                <a:cubicBezTo>
                  <a:pt x="7434" y="10355"/>
                  <a:pt x="7151" y="10419"/>
                  <a:pt x="6874" y="10467"/>
                </a:cubicBezTo>
                <a:cubicBezTo>
                  <a:pt x="6761" y="10486"/>
                  <a:pt x="6685" y="10593"/>
                  <a:pt x="6704" y="10706"/>
                </a:cubicBezTo>
                <a:cubicBezTo>
                  <a:pt x="6722" y="10805"/>
                  <a:pt x="6811" y="10878"/>
                  <a:pt x="6908" y="10878"/>
                </a:cubicBezTo>
                <a:cubicBezTo>
                  <a:pt x="6921" y="10878"/>
                  <a:pt x="6931" y="10876"/>
                  <a:pt x="6944" y="10874"/>
                </a:cubicBezTo>
                <a:cubicBezTo>
                  <a:pt x="7234" y="10825"/>
                  <a:pt x="7532" y="10757"/>
                  <a:pt x="7830" y="10674"/>
                </a:cubicBezTo>
                <a:cubicBezTo>
                  <a:pt x="7939" y="10644"/>
                  <a:pt x="8005" y="10529"/>
                  <a:pt x="7973" y="10419"/>
                </a:cubicBezTo>
                <a:cubicBezTo>
                  <a:pt x="7948" y="10327"/>
                  <a:pt x="7865" y="10268"/>
                  <a:pt x="7775" y="10268"/>
                </a:cubicBezTo>
                <a:close/>
                <a:moveTo>
                  <a:pt x="5139" y="10562"/>
                </a:moveTo>
                <a:cubicBezTo>
                  <a:pt x="5033" y="10562"/>
                  <a:pt x="4942" y="10644"/>
                  <a:pt x="4934" y="10752"/>
                </a:cubicBezTo>
                <a:cubicBezTo>
                  <a:pt x="4925" y="10867"/>
                  <a:pt x="5012" y="10966"/>
                  <a:pt x="5125" y="10974"/>
                </a:cubicBezTo>
                <a:cubicBezTo>
                  <a:pt x="5189" y="10979"/>
                  <a:pt x="5253" y="10982"/>
                  <a:pt x="5317" y="10986"/>
                </a:cubicBezTo>
                <a:cubicBezTo>
                  <a:pt x="5412" y="10989"/>
                  <a:pt x="5512" y="10991"/>
                  <a:pt x="5607" y="10991"/>
                </a:cubicBezTo>
                <a:lnTo>
                  <a:pt x="5609" y="10991"/>
                </a:lnTo>
                <a:cubicBezTo>
                  <a:pt x="5751" y="10991"/>
                  <a:pt x="5896" y="10988"/>
                  <a:pt x="6040" y="10979"/>
                </a:cubicBezTo>
                <a:cubicBezTo>
                  <a:pt x="6153" y="10972"/>
                  <a:pt x="6240" y="10874"/>
                  <a:pt x="6233" y="10761"/>
                </a:cubicBezTo>
                <a:cubicBezTo>
                  <a:pt x="6228" y="10650"/>
                  <a:pt x="6136" y="10566"/>
                  <a:pt x="6028" y="10566"/>
                </a:cubicBezTo>
                <a:cubicBezTo>
                  <a:pt x="6024" y="10566"/>
                  <a:pt x="6019" y="10566"/>
                  <a:pt x="6015" y="10566"/>
                </a:cubicBezTo>
                <a:cubicBezTo>
                  <a:pt x="5880" y="10573"/>
                  <a:pt x="5742" y="10578"/>
                  <a:pt x="5609" y="10578"/>
                </a:cubicBezTo>
                <a:lnTo>
                  <a:pt x="5607" y="10578"/>
                </a:lnTo>
                <a:cubicBezTo>
                  <a:pt x="5517" y="10578"/>
                  <a:pt x="5423" y="10577"/>
                  <a:pt x="5333" y="10571"/>
                </a:cubicBezTo>
                <a:cubicBezTo>
                  <a:pt x="5274" y="10570"/>
                  <a:pt x="5214" y="10566"/>
                  <a:pt x="5156" y="10562"/>
                </a:cubicBezTo>
                <a:cubicBezTo>
                  <a:pt x="5150" y="10562"/>
                  <a:pt x="5145" y="10562"/>
                  <a:pt x="5139" y="10562"/>
                </a:cubicBezTo>
                <a:close/>
                <a:moveTo>
                  <a:pt x="14381" y="9724"/>
                </a:moveTo>
                <a:cubicBezTo>
                  <a:pt x="14279" y="9724"/>
                  <a:pt x="14190" y="9799"/>
                  <a:pt x="14175" y="9903"/>
                </a:cubicBezTo>
                <a:cubicBezTo>
                  <a:pt x="14136" y="10189"/>
                  <a:pt x="14083" y="10476"/>
                  <a:pt x="14020" y="10759"/>
                </a:cubicBezTo>
                <a:cubicBezTo>
                  <a:pt x="13995" y="10871"/>
                  <a:pt x="14064" y="10981"/>
                  <a:pt x="14175" y="11007"/>
                </a:cubicBezTo>
                <a:cubicBezTo>
                  <a:pt x="14191" y="11009"/>
                  <a:pt x="14207" y="11011"/>
                  <a:pt x="14222" y="11011"/>
                </a:cubicBezTo>
                <a:cubicBezTo>
                  <a:pt x="14315" y="11011"/>
                  <a:pt x="14402" y="10947"/>
                  <a:pt x="14424" y="10851"/>
                </a:cubicBezTo>
                <a:cubicBezTo>
                  <a:pt x="14491" y="10555"/>
                  <a:pt x="14544" y="10256"/>
                  <a:pt x="14585" y="9960"/>
                </a:cubicBezTo>
                <a:cubicBezTo>
                  <a:pt x="14601" y="9846"/>
                  <a:pt x="14521" y="9742"/>
                  <a:pt x="14408" y="9726"/>
                </a:cubicBezTo>
                <a:cubicBezTo>
                  <a:pt x="14399" y="9725"/>
                  <a:pt x="14390" y="9724"/>
                  <a:pt x="14381" y="9724"/>
                </a:cubicBezTo>
                <a:close/>
                <a:moveTo>
                  <a:pt x="13988" y="11454"/>
                </a:moveTo>
                <a:cubicBezTo>
                  <a:pt x="13901" y="11454"/>
                  <a:pt x="13819" y="11511"/>
                  <a:pt x="13791" y="11599"/>
                </a:cubicBezTo>
                <a:cubicBezTo>
                  <a:pt x="13704" y="11872"/>
                  <a:pt x="13605" y="12148"/>
                  <a:pt x="13495" y="12418"/>
                </a:cubicBezTo>
                <a:cubicBezTo>
                  <a:pt x="13451" y="12522"/>
                  <a:pt x="13502" y="12643"/>
                  <a:pt x="13608" y="12687"/>
                </a:cubicBezTo>
                <a:cubicBezTo>
                  <a:pt x="13633" y="12698"/>
                  <a:pt x="13660" y="12703"/>
                  <a:pt x="13686" y="12703"/>
                </a:cubicBezTo>
                <a:cubicBezTo>
                  <a:pt x="13768" y="12703"/>
                  <a:pt x="13844" y="12653"/>
                  <a:pt x="13878" y="12574"/>
                </a:cubicBezTo>
                <a:cubicBezTo>
                  <a:pt x="13991" y="12294"/>
                  <a:pt x="14096" y="12008"/>
                  <a:pt x="14186" y="11723"/>
                </a:cubicBezTo>
                <a:cubicBezTo>
                  <a:pt x="14220" y="11615"/>
                  <a:pt x="14160" y="11498"/>
                  <a:pt x="14051" y="11464"/>
                </a:cubicBezTo>
                <a:cubicBezTo>
                  <a:pt x="14030" y="11458"/>
                  <a:pt x="14009" y="11454"/>
                  <a:pt x="13988" y="11454"/>
                </a:cubicBezTo>
                <a:close/>
                <a:moveTo>
                  <a:pt x="13317" y="13096"/>
                </a:moveTo>
                <a:cubicBezTo>
                  <a:pt x="13242" y="13096"/>
                  <a:pt x="13168" y="13137"/>
                  <a:pt x="13132" y="13210"/>
                </a:cubicBezTo>
                <a:cubicBezTo>
                  <a:pt x="13002" y="13467"/>
                  <a:pt x="12861" y="13724"/>
                  <a:pt x="12710" y="13972"/>
                </a:cubicBezTo>
                <a:cubicBezTo>
                  <a:pt x="12650" y="14069"/>
                  <a:pt x="12682" y="14197"/>
                  <a:pt x="12779" y="14255"/>
                </a:cubicBezTo>
                <a:cubicBezTo>
                  <a:pt x="12813" y="14277"/>
                  <a:pt x="12850" y="14286"/>
                  <a:pt x="12885" y="14286"/>
                </a:cubicBezTo>
                <a:cubicBezTo>
                  <a:pt x="12956" y="14286"/>
                  <a:pt x="13024" y="14250"/>
                  <a:pt x="13063" y="14186"/>
                </a:cubicBezTo>
                <a:cubicBezTo>
                  <a:pt x="13219" y="13929"/>
                  <a:pt x="13367" y="13664"/>
                  <a:pt x="13502" y="13396"/>
                </a:cubicBezTo>
                <a:cubicBezTo>
                  <a:pt x="13553" y="13295"/>
                  <a:pt x="13513" y="13169"/>
                  <a:pt x="13410" y="13118"/>
                </a:cubicBezTo>
                <a:cubicBezTo>
                  <a:pt x="13380" y="13103"/>
                  <a:pt x="13349" y="13096"/>
                  <a:pt x="13317" y="13096"/>
                </a:cubicBezTo>
                <a:close/>
                <a:moveTo>
                  <a:pt x="12397" y="14613"/>
                </a:moveTo>
                <a:cubicBezTo>
                  <a:pt x="12333" y="14613"/>
                  <a:pt x="12269" y="14643"/>
                  <a:pt x="12230" y="14700"/>
                </a:cubicBezTo>
                <a:cubicBezTo>
                  <a:pt x="12061" y="14936"/>
                  <a:pt x="11881" y="15168"/>
                  <a:pt x="11695" y="15390"/>
                </a:cubicBezTo>
                <a:cubicBezTo>
                  <a:pt x="11622" y="15476"/>
                  <a:pt x="11633" y="15608"/>
                  <a:pt x="11721" y="15680"/>
                </a:cubicBezTo>
                <a:cubicBezTo>
                  <a:pt x="11760" y="15714"/>
                  <a:pt x="11806" y="15728"/>
                  <a:pt x="11854" y="15728"/>
                </a:cubicBezTo>
                <a:cubicBezTo>
                  <a:pt x="11913" y="15728"/>
                  <a:pt x="11971" y="15703"/>
                  <a:pt x="12012" y="15655"/>
                </a:cubicBezTo>
                <a:cubicBezTo>
                  <a:pt x="12205" y="15425"/>
                  <a:pt x="12391" y="15184"/>
                  <a:pt x="12565" y="14941"/>
                </a:cubicBezTo>
                <a:cubicBezTo>
                  <a:pt x="12632" y="14847"/>
                  <a:pt x="12611" y="14718"/>
                  <a:pt x="12517" y="14652"/>
                </a:cubicBezTo>
                <a:cubicBezTo>
                  <a:pt x="12480" y="14626"/>
                  <a:pt x="12438" y="14613"/>
                  <a:pt x="12397" y="14613"/>
                </a:cubicBezTo>
                <a:close/>
                <a:moveTo>
                  <a:pt x="11258" y="15974"/>
                </a:moveTo>
                <a:cubicBezTo>
                  <a:pt x="11204" y="15974"/>
                  <a:pt x="11150" y="15995"/>
                  <a:pt x="11110" y="16036"/>
                </a:cubicBezTo>
                <a:cubicBezTo>
                  <a:pt x="10908" y="16246"/>
                  <a:pt x="10695" y="16448"/>
                  <a:pt x="10479" y="16639"/>
                </a:cubicBezTo>
                <a:cubicBezTo>
                  <a:pt x="10394" y="16713"/>
                  <a:pt x="10385" y="16844"/>
                  <a:pt x="10461" y="16930"/>
                </a:cubicBezTo>
                <a:cubicBezTo>
                  <a:pt x="10502" y="16977"/>
                  <a:pt x="10559" y="17000"/>
                  <a:pt x="10615" y="17000"/>
                </a:cubicBezTo>
                <a:cubicBezTo>
                  <a:pt x="10665" y="17000"/>
                  <a:pt x="10713" y="16983"/>
                  <a:pt x="10752" y="16949"/>
                </a:cubicBezTo>
                <a:cubicBezTo>
                  <a:pt x="10977" y="16751"/>
                  <a:pt x="11197" y="16541"/>
                  <a:pt x="11407" y="16325"/>
                </a:cubicBezTo>
                <a:cubicBezTo>
                  <a:pt x="11487" y="16244"/>
                  <a:pt x="11485" y="16113"/>
                  <a:pt x="11402" y="16033"/>
                </a:cubicBezTo>
                <a:cubicBezTo>
                  <a:pt x="11362" y="15994"/>
                  <a:pt x="11310" y="15974"/>
                  <a:pt x="11258" y="15974"/>
                </a:cubicBezTo>
                <a:close/>
                <a:moveTo>
                  <a:pt x="9928" y="17148"/>
                </a:moveTo>
                <a:cubicBezTo>
                  <a:pt x="9884" y="17148"/>
                  <a:pt x="9841" y="17162"/>
                  <a:pt x="9804" y="17190"/>
                </a:cubicBezTo>
                <a:cubicBezTo>
                  <a:pt x="9697" y="17270"/>
                  <a:pt x="9588" y="17350"/>
                  <a:pt x="9478" y="17426"/>
                </a:cubicBezTo>
                <a:cubicBezTo>
                  <a:pt x="9350" y="17514"/>
                  <a:pt x="9219" y="17603"/>
                  <a:pt x="9088" y="17688"/>
                </a:cubicBezTo>
                <a:cubicBezTo>
                  <a:pt x="8990" y="17748"/>
                  <a:pt x="8964" y="17876"/>
                  <a:pt x="9024" y="17973"/>
                </a:cubicBezTo>
                <a:cubicBezTo>
                  <a:pt x="9065" y="18034"/>
                  <a:pt x="9130" y="18067"/>
                  <a:pt x="9199" y="18067"/>
                </a:cubicBezTo>
                <a:cubicBezTo>
                  <a:pt x="9237" y="18067"/>
                  <a:pt x="9276" y="18057"/>
                  <a:pt x="9309" y="18035"/>
                </a:cubicBezTo>
                <a:cubicBezTo>
                  <a:pt x="9446" y="17948"/>
                  <a:pt x="9582" y="17856"/>
                  <a:pt x="9715" y="17764"/>
                </a:cubicBezTo>
                <a:cubicBezTo>
                  <a:pt x="9829" y="17686"/>
                  <a:pt x="9942" y="17603"/>
                  <a:pt x="10052" y="17520"/>
                </a:cubicBezTo>
                <a:cubicBezTo>
                  <a:pt x="10144" y="17451"/>
                  <a:pt x="10162" y="17321"/>
                  <a:pt x="10093" y="17231"/>
                </a:cubicBezTo>
                <a:cubicBezTo>
                  <a:pt x="10052" y="17176"/>
                  <a:pt x="9990" y="17148"/>
                  <a:pt x="9928" y="17148"/>
                </a:cubicBezTo>
                <a:close/>
                <a:moveTo>
                  <a:pt x="8434" y="18106"/>
                </a:moveTo>
                <a:cubicBezTo>
                  <a:pt x="8400" y="18106"/>
                  <a:pt x="8366" y="18114"/>
                  <a:pt x="8335" y="18131"/>
                </a:cubicBezTo>
                <a:cubicBezTo>
                  <a:pt x="8081" y="18269"/>
                  <a:pt x="7819" y="18399"/>
                  <a:pt x="7553" y="18521"/>
                </a:cubicBezTo>
                <a:cubicBezTo>
                  <a:pt x="7450" y="18567"/>
                  <a:pt x="7404" y="18691"/>
                  <a:pt x="7450" y="18794"/>
                </a:cubicBezTo>
                <a:cubicBezTo>
                  <a:pt x="7486" y="18870"/>
                  <a:pt x="7560" y="18916"/>
                  <a:pt x="7640" y="18916"/>
                </a:cubicBezTo>
                <a:cubicBezTo>
                  <a:pt x="7668" y="18916"/>
                  <a:pt x="7697" y="18909"/>
                  <a:pt x="7725" y="18897"/>
                </a:cubicBezTo>
                <a:cubicBezTo>
                  <a:pt x="8000" y="18773"/>
                  <a:pt x="8271" y="18636"/>
                  <a:pt x="8533" y="18494"/>
                </a:cubicBezTo>
                <a:cubicBezTo>
                  <a:pt x="8632" y="18439"/>
                  <a:pt x="8670" y="18314"/>
                  <a:pt x="8616" y="18214"/>
                </a:cubicBezTo>
                <a:cubicBezTo>
                  <a:pt x="8579" y="18145"/>
                  <a:pt x="8508" y="18106"/>
                  <a:pt x="8434" y="18106"/>
                </a:cubicBezTo>
                <a:close/>
                <a:moveTo>
                  <a:pt x="6820" y="18842"/>
                </a:moveTo>
                <a:cubicBezTo>
                  <a:pt x="6796" y="18842"/>
                  <a:pt x="6771" y="18847"/>
                  <a:pt x="6747" y="18856"/>
                </a:cubicBezTo>
                <a:cubicBezTo>
                  <a:pt x="6476" y="18957"/>
                  <a:pt x="6198" y="19051"/>
                  <a:pt x="5919" y="19136"/>
                </a:cubicBezTo>
                <a:cubicBezTo>
                  <a:pt x="5809" y="19168"/>
                  <a:pt x="5747" y="19283"/>
                  <a:pt x="5781" y="19393"/>
                </a:cubicBezTo>
                <a:cubicBezTo>
                  <a:pt x="5808" y="19483"/>
                  <a:pt x="5889" y="19540"/>
                  <a:pt x="5978" y="19540"/>
                </a:cubicBezTo>
                <a:cubicBezTo>
                  <a:pt x="5997" y="19540"/>
                  <a:pt x="6019" y="19536"/>
                  <a:pt x="6038" y="19531"/>
                </a:cubicBezTo>
                <a:cubicBezTo>
                  <a:pt x="6327" y="19444"/>
                  <a:pt x="6614" y="19347"/>
                  <a:pt x="6892" y="19242"/>
                </a:cubicBezTo>
                <a:cubicBezTo>
                  <a:pt x="6998" y="19201"/>
                  <a:pt x="7053" y="19083"/>
                  <a:pt x="7013" y="18976"/>
                </a:cubicBezTo>
                <a:cubicBezTo>
                  <a:pt x="6981" y="18893"/>
                  <a:pt x="6903" y="18842"/>
                  <a:pt x="6820" y="18842"/>
                </a:cubicBezTo>
                <a:close/>
                <a:moveTo>
                  <a:pt x="5120" y="19356"/>
                </a:moveTo>
                <a:cubicBezTo>
                  <a:pt x="5105" y="19356"/>
                  <a:pt x="5089" y="19357"/>
                  <a:pt x="5074" y="19361"/>
                </a:cubicBezTo>
                <a:cubicBezTo>
                  <a:pt x="4792" y="19426"/>
                  <a:pt x="4503" y="19485"/>
                  <a:pt x="4216" y="19535"/>
                </a:cubicBezTo>
                <a:cubicBezTo>
                  <a:pt x="4103" y="19552"/>
                  <a:pt x="4027" y="19660"/>
                  <a:pt x="4046" y="19772"/>
                </a:cubicBezTo>
                <a:cubicBezTo>
                  <a:pt x="4064" y="19873"/>
                  <a:pt x="4151" y="19944"/>
                  <a:pt x="4250" y="19944"/>
                </a:cubicBezTo>
                <a:cubicBezTo>
                  <a:pt x="4262" y="19944"/>
                  <a:pt x="4273" y="19944"/>
                  <a:pt x="4285" y="19942"/>
                </a:cubicBezTo>
                <a:cubicBezTo>
                  <a:pt x="4581" y="19892"/>
                  <a:pt x="4877" y="19832"/>
                  <a:pt x="5168" y="19765"/>
                </a:cubicBezTo>
                <a:cubicBezTo>
                  <a:pt x="5280" y="19738"/>
                  <a:pt x="5349" y="19627"/>
                  <a:pt x="5322" y="19515"/>
                </a:cubicBezTo>
                <a:cubicBezTo>
                  <a:pt x="5299" y="19420"/>
                  <a:pt x="5214" y="19356"/>
                  <a:pt x="5120" y="19356"/>
                </a:cubicBezTo>
                <a:close/>
                <a:moveTo>
                  <a:pt x="3371" y="19652"/>
                </a:moveTo>
                <a:cubicBezTo>
                  <a:pt x="3363" y="19652"/>
                  <a:pt x="3356" y="19652"/>
                  <a:pt x="3348" y="19653"/>
                </a:cubicBezTo>
                <a:cubicBezTo>
                  <a:pt x="3061" y="19685"/>
                  <a:pt x="2767" y="19706"/>
                  <a:pt x="2476" y="19721"/>
                </a:cubicBezTo>
                <a:cubicBezTo>
                  <a:pt x="2361" y="19726"/>
                  <a:pt x="2274" y="19823"/>
                  <a:pt x="2279" y="19937"/>
                </a:cubicBezTo>
                <a:cubicBezTo>
                  <a:pt x="2285" y="20048"/>
                  <a:pt x="2375" y="20133"/>
                  <a:pt x="2485" y="20133"/>
                </a:cubicBezTo>
                <a:lnTo>
                  <a:pt x="2496" y="20133"/>
                </a:lnTo>
                <a:cubicBezTo>
                  <a:pt x="2795" y="20119"/>
                  <a:pt x="3096" y="20096"/>
                  <a:pt x="3392" y="20064"/>
                </a:cubicBezTo>
                <a:cubicBezTo>
                  <a:pt x="3506" y="20052"/>
                  <a:pt x="3589" y="19951"/>
                  <a:pt x="3577" y="19838"/>
                </a:cubicBezTo>
                <a:cubicBezTo>
                  <a:pt x="3565" y="19732"/>
                  <a:pt x="3476" y="19652"/>
                  <a:pt x="3371" y="19652"/>
                </a:cubicBezTo>
                <a:close/>
                <a:moveTo>
                  <a:pt x="712" y="19699"/>
                </a:moveTo>
                <a:cubicBezTo>
                  <a:pt x="604" y="19699"/>
                  <a:pt x="512" y="19782"/>
                  <a:pt x="504" y="19891"/>
                </a:cubicBezTo>
                <a:cubicBezTo>
                  <a:pt x="497" y="20006"/>
                  <a:pt x="582" y="20103"/>
                  <a:pt x="697" y="20112"/>
                </a:cubicBezTo>
                <a:cubicBezTo>
                  <a:pt x="995" y="20133"/>
                  <a:pt x="1296" y="20146"/>
                  <a:pt x="1595" y="20149"/>
                </a:cubicBezTo>
                <a:lnTo>
                  <a:pt x="1597" y="20149"/>
                </a:lnTo>
                <a:cubicBezTo>
                  <a:pt x="1711" y="20149"/>
                  <a:pt x="1803" y="20059"/>
                  <a:pt x="1804" y="19946"/>
                </a:cubicBezTo>
                <a:cubicBezTo>
                  <a:pt x="1806" y="19830"/>
                  <a:pt x="1714" y="19737"/>
                  <a:pt x="1601" y="19737"/>
                </a:cubicBezTo>
                <a:cubicBezTo>
                  <a:pt x="1310" y="19733"/>
                  <a:pt x="1016" y="19721"/>
                  <a:pt x="725" y="19699"/>
                </a:cubicBezTo>
                <a:cubicBezTo>
                  <a:pt x="721" y="19699"/>
                  <a:pt x="716" y="19699"/>
                  <a:pt x="712" y="196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8"/>
          <p:cNvSpPr/>
          <p:nvPr/>
        </p:nvSpPr>
        <p:spPr>
          <a:xfrm>
            <a:off x="5604478" y="22516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8"/>
          <p:cNvSpPr/>
          <p:nvPr/>
        </p:nvSpPr>
        <p:spPr>
          <a:xfrm>
            <a:off x="6868322" y="84489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8"/>
          <p:cNvSpPr/>
          <p:nvPr/>
        </p:nvSpPr>
        <p:spPr>
          <a:xfrm>
            <a:off x="8016266" y="42225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8"/>
          <p:cNvSpPr/>
          <p:nvPr/>
        </p:nvSpPr>
        <p:spPr>
          <a:xfrm>
            <a:off x="1118591" y="12703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8"/>
          <p:cNvSpPr/>
          <p:nvPr/>
        </p:nvSpPr>
        <p:spPr>
          <a:xfrm>
            <a:off x="1507516" y="7222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8"/>
          <p:cNvSpPr/>
          <p:nvPr/>
        </p:nvSpPr>
        <p:spPr>
          <a:xfrm>
            <a:off x="8148616" y="5896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226" name="Google Shape;2226;p38"/>
          <p:cNvSpPr txBox="1">
            <a:spLocks noGrp="1"/>
          </p:cNvSpPr>
          <p:nvPr>
            <p:ph type="subTitle" idx="1"/>
          </p:nvPr>
        </p:nvSpPr>
        <p:spPr>
          <a:xfrm>
            <a:off x="1033056" y="2203726"/>
            <a:ext cx="5087242" cy="2104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/>
              <a:t>Giải pháp cho việc chuyển đổi mô hình kinh doanh của cửa hàng trong tình hình hiện nay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/>
              <a:t>Sử dụng </a:t>
            </a:r>
            <a:r>
              <a:rPr lang="vi-VN" err="1"/>
              <a:t>framework</a:t>
            </a:r>
            <a:r>
              <a:rPr lang="vi-VN"/>
              <a:t> </a:t>
            </a:r>
            <a:r>
              <a:rPr lang="vi-VN" err="1"/>
              <a:t>React</a:t>
            </a:r>
            <a:r>
              <a:rPr lang="vi-VN"/>
              <a:t> </a:t>
            </a:r>
            <a:r>
              <a:rPr lang="vi-VN" err="1"/>
              <a:t>Native</a:t>
            </a:r>
            <a:endParaRPr lang="vi-VN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/>
              <a:t>Hướng đến đối tượng người mua chủ yếu là người trưởng thành đã có thu nhập riêng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/>
              <a:t>Hỗ trợ người bán quản lý mặt hàng cũng như đơn hàng hiệu quả và thuận tiện nhất có thể.</a:t>
            </a:r>
            <a:endParaRPr/>
          </a:p>
        </p:txBody>
      </p:sp>
      <p:pic>
        <p:nvPicPr>
          <p:cNvPr id="3" name="Picture 2" descr="A picture containing graphics, circle, art, symbol&#10;&#10;Description automatically generated">
            <a:extLst>
              <a:ext uri="{FF2B5EF4-FFF2-40B4-BE49-F238E27FC236}">
                <a16:creationId xmlns:a16="http://schemas.microsoft.com/office/drawing/2014/main" id="{C1FD3808-F294-3A43-4001-7D80CE92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37" y="2808119"/>
            <a:ext cx="1795452" cy="15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46"/>
          <p:cNvSpPr txBox="1">
            <a:spLocks noGrp="1"/>
          </p:cNvSpPr>
          <p:nvPr>
            <p:ph type="subTitle" idx="2"/>
          </p:nvPr>
        </p:nvSpPr>
        <p:spPr>
          <a:xfrm>
            <a:off x="3579000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Tăng doanh số bán hàng</a:t>
            </a:r>
            <a:endParaRPr/>
          </a:p>
        </p:txBody>
      </p:sp>
      <p:sp>
        <p:nvSpPr>
          <p:cNvPr id="2596" name="Google Shape;2596;p46"/>
          <p:cNvSpPr txBox="1">
            <a:spLocks noGrp="1"/>
          </p:cNvSpPr>
          <p:nvPr>
            <p:ph type="subTitle" idx="5"/>
          </p:nvPr>
        </p:nvSpPr>
        <p:spPr>
          <a:xfrm>
            <a:off x="6201248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Tăng tính tương tác với khách hàng</a:t>
            </a:r>
            <a:endParaRPr/>
          </a:p>
        </p:txBody>
      </p:sp>
      <p:sp>
        <p:nvSpPr>
          <p:cNvPr id="2597" name="Google Shape;259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đích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598" name="Google Shape;2598;p46"/>
          <p:cNvSpPr txBox="1">
            <a:spLocks noGrp="1"/>
          </p:cNvSpPr>
          <p:nvPr>
            <p:ph type="subTitle" idx="1"/>
          </p:nvPr>
        </p:nvSpPr>
        <p:spPr>
          <a:xfrm>
            <a:off x="956752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Mở rộng khách hàng và thị trường</a:t>
            </a:r>
            <a:endParaRPr/>
          </a:p>
        </p:txBody>
      </p:sp>
      <p:sp>
        <p:nvSpPr>
          <p:cNvPr id="2599" name="Google Shape;2599;p46"/>
          <p:cNvSpPr txBox="1">
            <a:spLocks noGrp="1"/>
          </p:cNvSpPr>
          <p:nvPr>
            <p:ph type="subTitle" idx="3"/>
          </p:nvPr>
        </p:nvSpPr>
        <p:spPr>
          <a:xfrm>
            <a:off x="956752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Quảng bá thương hiệu</a:t>
            </a:r>
            <a:endParaRPr/>
          </a:p>
        </p:txBody>
      </p:sp>
      <p:sp>
        <p:nvSpPr>
          <p:cNvPr id="2600" name="Google Shape;2600;p46"/>
          <p:cNvSpPr txBox="1">
            <a:spLocks noGrp="1"/>
          </p:cNvSpPr>
          <p:nvPr>
            <p:ph type="subTitle" idx="4"/>
          </p:nvPr>
        </p:nvSpPr>
        <p:spPr>
          <a:xfrm>
            <a:off x="3579000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Tăng tính tiện lợi khi khách hàng mua sắm</a:t>
            </a:r>
            <a:endParaRPr/>
          </a:p>
        </p:txBody>
      </p:sp>
      <p:sp>
        <p:nvSpPr>
          <p:cNvPr id="2601" name="Google Shape;2601;p46"/>
          <p:cNvSpPr txBox="1">
            <a:spLocks noGrp="1"/>
          </p:cNvSpPr>
          <p:nvPr>
            <p:ph type="subTitle" idx="6"/>
          </p:nvPr>
        </p:nvSpPr>
        <p:spPr>
          <a:xfrm>
            <a:off x="6201248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việc bán hàng tốt hơn</a:t>
            </a:r>
            <a:endParaRPr/>
          </a:p>
        </p:txBody>
      </p:sp>
      <p:sp>
        <p:nvSpPr>
          <p:cNvPr id="2602" name="Google Shape;2602;p46"/>
          <p:cNvSpPr txBox="1">
            <a:spLocks noGrp="1"/>
          </p:cNvSpPr>
          <p:nvPr>
            <p:ph type="subTitle" idx="7"/>
          </p:nvPr>
        </p:nvSpPr>
        <p:spPr>
          <a:xfrm>
            <a:off x="9606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01</a:t>
            </a:r>
            <a:endParaRPr/>
          </a:p>
        </p:txBody>
      </p:sp>
      <p:sp>
        <p:nvSpPr>
          <p:cNvPr id="2603" name="Google Shape;2603;p46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02</a:t>
            </a:r>
            <a:endParaRPr/>
          </a:p>
        </p:txBody>
      </p:sp>
      <p:sp>
        <p:nvSpPr>
          <p:cNvPr id="2604" name="Google Shape;2604;p46"/>
          <p:cNvSpPr txBox="1">
            <a:spLocks noGrp="1"/>
          </p:cNvSpPr>
          <p:nvPr>
            <p:ph type="subTitle" idx="9"/>
          </p:nvPr>
        </p:nvSpPr>
        <p:spPr>
          <a:xfrm>
            <a:off x="62051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03</a:t>
            </a:r>
            <a:endParaRPr/>
          </a:p>
        </p:txBody>
      </p:sp>
      <p:sp>
        <p:nvSpPr>
          <p:cNvPr id="2605" name="Google Shape;2605;p46"/>
          <p:cNvSpPr txBox="1">
            <a:spLocks noGrp="1"/>
          </p:cNvSpPr>
          <p:nvPr>
            <p:ph type="subTitle" idx="13"/>
          </p:nvPr>
        </p:nvSpPr>
        <p:spPr>
          <a:xfrm>
            <a:off x="960652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04</a:t>
            </a:r>
            <a:endParaRPr/>
          </a:p>
        </p:txBody>
      </p:sp>
      <p:sp>
        <p:nvSpPr>
          <p:cNvPr id="2606" name="Google Shape;2606;p46"/>
          <p:cNvSpPr txBox="1">
            <a:spLocks noGrp="1"/>
          </p:cNvSpPr>
          <p:nvPr>
            <p:ph type="subTitle" idx="14"/>
          </p:nvPr>
        </p:nvSpPr>
        <p:spPr>
          <a:xfrm>
            <a:off x="3582900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05</a:t>
            </a:r>
            <a:endParaRPr/>
          </a:p>
        </p:txBody>
      </p:sp>
      <p:sp>
        <p:nvSpPr>
          <p:cNvPr id="2607" name="Google Shape;2607;p46"/>
          <p:cNvSpPr txBox="1">
            <a:spLocks noGrp="1"/>
          </p:cNvSpPr>
          <p:nvPr>
            <p:ph type="subTitle" idx="15"/>
          </p:nvPr>
        </p:nvSpPr>
        <p:spPr>
          <a:xfrm>
            <a:off x="6205148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06</a:t>
            </a:r>
            <a:endParaRPr/>
          </a:p>
        </p:txBody>
      </p:sp>
      <p:grpSp>
        <p:nvGrpSpPr>
          <p:cNvPr id="2608" name="Google Shape;2608;p46"/>
          <p:cNvGrpSpPr/>
          <p:nvPr/>
        </p:nvGrpSpPr>
        <p:grpSpPr>
          <a:xfrm>
            <a:off x="7442804" y="4096650"/>
            <a:ext cx="987972" cy="1014693"/>
            <a:chOff x="1742490" y="367839"/>
            <a:chExt cx="629242" cy="646260"/>
          </a:xfrm>
        </p:grpSpPr>
        <p:sp>
          <p:nvSpPr>
            <p:cNvPr id="2609" name="Google Shape;2609;p46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/>
          <p:nvPr/>
        </p:nvSpPr>
        <p:spPr>
          <a:xfrm>
            <a:off x="8430766" y="352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621" name="Google Shape;2621;p46"/>
          <p:cNvSpPr/>
          <p:nvPr/>
        </p:nvSpPr>
        <p:spPr>
          <a:xfrm>
            <a:off x="915966" y="4180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46"/>
          <p:cNvSpPr/>
          <p:nvPr/>
        </p:nvSpPr>
        <p:spPr>
          <a:xfrm>
            <a:off x="1360428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3" name="Google Shape;2623;p46"/>
          <p:cNvCxnSpPr/>
          <p:nvPr/>
        </p:nvCxnSpPr>
        <p:spPr>
          <a:xfrm>
            <a:off x="748575" y="2823750"/>
            <a:ext cx="768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4" name="Google Shape;2624;p46"/>
          <p:cNvCxnSpPr/>
          <p:nvPr/>
        </p:nvCxnSpPr>
        <p:spPr>
          <a:xfrm>
            <a:off x="3259625" y="1478200"/>
            <a:ext cx="0" cy="28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5" name="Google Shape;2625;p46"/>
          <p:cNvCxnSpPr/>
          <p:nvPr/>
        </p:nvCxnSpPr>
        <p:spPr>
          <a:xfrm>
            <a:off x="5875700" y="1478200"/>
            <a:ext cx="0" cy="28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126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"/>
          <p:cNvSpPr/>
          <p:nvPr/>
        </p:nvSpPr>
        <p:spPr>
          <a:xfrm>
            <a:off x="1481999" y="2478982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37"/>
          <p:cNvSpPr/>
          <p:nvPr/>
        </p:nvSpPr>
        <p:spPr>
          <a:xfrm>
            <a:off x="1481999" y="3597006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highlight>
                  <a:schemeClr val="dk2"/>
                </a:highlight>
              </a:rPr>
              <a:t>Đối tượng sử dụng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174" name="Google Shape;2174;p37"/>
          <p:cNvSpPr txBox="1">
            <a:spLocks noGrp="1"/>
          </p:cNvSpPr>
          <p:nvPr>
            <p:ph type="subTitle" idx="4"/>
          </p:nvPr>
        </p:nvSpPr>
        <p:spPr>
          <a:xfrm>
            <a:off x="1482024" y="4179981"/>
            <a:ext cx="4850023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Thường là chủ cửa hàng hoặc người quản lý hệ thống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175" name="Google Shape;2175;p37"/>
          <p:cNvSpPr txBox="1">
            <a:spLocks noGrp="1"/>
          </p:cNvSpPr>
          <p:nvPr>
            <p:ph type="subTitle" idx="2"/>
          </p:nvPr>
        </p:nvSpPr>
        <p:spPr>
          <a:xfrm>
            <a:off x="1482025" y="1946045"/>
            <a:ext cx="5056820" cy="392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Là nhóm đối tượng sử dụng chính, không thuộc cửa hàng</a:t>
            </a:r>
            <a:endParaRPr/>
          </a:p>
        </p:txBody>
      </p:sp>
      <p:sp>
        <p:nvSpPr>
          <p:cNvPr id="2176" name="Google Shape;2176;p37"/>
          <p:cNvSpPr txBox="1">
            <a:spLocks noGrp="1"/>
          </p:cNvSpPr>
          <p:nvPr>
            <p:ph type="subTitle" idx="3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Thường là nhân viên cửa hàng</a:t>
            </a:r>
            <a:endParaRPr/>
          </a:p>
        </p:txBody>
      </p:sp>
      <p:sp>
        <p:nvSpPr>
          <p:cNvPr id="2177" name="Google Shape;2177;p37"/>
          <p:cNvSpPr txBox="1">
            <a:spLocks noGrp="1"/>
          </p:cNvSpPr>
          <p:nvPr>
            <p:ph type="subTitle" idx="8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Khách hàng</a:t>
            </a:r>
            <a:endParaRPr/>
          </a:p>
        </p:txBody>
      </p:sp>
      <p:sp>
        <p:nvSpPr>
          <p:cNvPr id="2178" name="Google Shape;2178;p37"/>
          <p:cNvSpPr txBox="1">
            <a:spLocks noGrp="1"/>
          </p:cNvSpPr>
          <p:nvPr>
            <p:ph type="subTitle" idx="9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Nhân viên</a:t>
            </a:r>
            <a:endParaRPr/>
          </a:p>
        </p:txBody>
      </p:sp>
      <p:sp>
        <p:nvSpPr>
          <p:cNvPr id="2179" name="Google Shape;2179;p37"/>
          <p:cNvSpPr txBox="1">
            <a:spLocks noGrp="1"/>
          </p:cNvSpPr>
          <p:nvPr>
            <p:ph type="subTitle" idx="1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err="1"/>
              <a:t>Admin</a:t>
            </a:r>
            <a:endParaRPr/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7" name="Google Shape;2217;p37"/>
          <p:cNvSpPr/>
          <p:nvPr/>
        </p:nvSpPr>
        <p:spPr>
          <a:xfrm>
            <a:off x="1481999" y="1360958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7"/>
          <p:cNvSpPr txBox="1">
            <a:spLocks noGrp="1"/>
          </p:cNvSpPr>
          <p:nvPr>
            <p:ph type="title" idx="5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6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0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9"/>
          <p:cNvSpPr txBox="1">
            <a:spLocks noGrp="1"/>
          </p:cNvSpPr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Các yêu cầu ứng dụng</a:t>
            </a:r>
            <a:endParaRPr/>
          </a:p>
        </p:txBody>
      </p:sp>
      <p:sp>
        <p:nvSpPr>
          <p:cNvPr id="2255" name="Google Shape;2255;p39"/>
          <p:cNvSpPr txBox="1">
            <a:spLocks noGrp="1"/>
          </p:cNvSpPr>
          <p:nvPr>
            <p:ph type="title" idx="2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2</a:t>
            </a:r>
            <a:endParaRPr/>
          </a:p>
        </p:txBody>
      </p:sp>
      <p:sp>
        <p:nvSpPr>
          <p:cNvPr id="2256" name="Google Shape;2256;p39"/>
          <p:cNvSpPr txBox="1">
            <a:spLocks noGrp="1"/>
          </p:cNvSpPr>
          <p:nvPr>
            <p:ph type="subTitle" idx="1"/>
          </p:nvPr>
        </p:nvSpPr>
        <p:spPr>
          <a:xfrm>
            <a:off x="1291500" y="3360725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7" name="Google Shape;2257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258" name="Google Shape;2258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0" name="Google Shape;2270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49DBE-D3F1-6F02-C9A5-7AF1746B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43" y="646268"/>
            <a:ext cx="3598977" cy="41732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891AE-A52C-8C5D-11BE-012378023DE3}"/>
              </a:ext>
            </a:extLst>
          </p:cNvPr>
          <p:cNvCxnSpPr/>
          <p:nvPr/>
        </p:nvCxnSpPr>
        <p:spPr>
          <a:xfrm>
            <a:off x="4764505" y="646268"/>
            <a:ext cx="0" cy="37401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8823B8B-A47F-AB71-CF94-77B77EAD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00" y="1061181"/>
            <a:ext cx="3597900" cy="1172700"/>
          </a:xfrm>
        </p:spPr>
        <p:txBody>
          <a:bodyPr/>
          <a:lstStyle/>
          <a:p>
            <a:r>
              <a:rPr lang="vi-VN"/>
              <a:t>2.1 Yêu cầu chức năng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207D415-CB29-D8A2-E69D-20D77A99D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800" y="2492722"/>
            <a:ext cx="3597900" cy="943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err="1"/>
              <a:t>Use</a:t>
            </a:r>
            <a:r>
              <a:rPr lang="vi-VN"/>
              <a:t> </a:t>
            </a:r>
            <a:r>
              <a:rPr lang="vi-VN" err="1"/>
              <a:t>case</a:t>
            </a:r>
            <a:r>
              <a:rPr lang="vi-VN"/>
              <a:t> khách hàng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err="1"/>
              <a:t>Use</a:t>
            </a:r>
            <a:r>
              <a:rPr lang="vi-VN"/>
              <a:t> </a:t>
            </a:r>
            <a:r>
              <a:rPr lang="vi-VN" err="1"/>
              <a:t>case</a:t>
            </a:r>
            <a:r>
              <a:rPr lang="vi-VN"/>
              <a:t> </a:t>
            </a:r>
            <a:r>
              <a:rPr lang="vi-VN" err="1"/>
              <a:t>staff</a:t>
            </a:r>
            <a:endParaRPr lang="vi-V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err="1"/>
              <a:t>Use</a:t>
            </a:r>
            <a:r>
              <a:rPr lang="vi-VN"/>
              <a:t> </a:t>
            </a:r>
            <a:r>
              <a:rPr lang="vi-VN" err="1"/>
              <a:t>case</a:t>
            </a:r>
            <a:r>
              <a:rPr lang="vi-VN"/>
              <a:t> </a:t>
            </a:r>
            <a:r>
              <a:rPr lang="vi-VN" err="1"/>
              <a:t>admin</a:t>
            </a:r>
            <a:endParaRPr lang="vi-V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/>
              <a:t>Chi tiết các </a:t>
            </a:r>
            <a:r>
              <a:rPr lang="vi-VN" err="1"/>
              <a:t>use</a:t>
            </a:r>
            <a:r>
              <a:rPr lang="vi-VN"/>
              <a:t> </a:t>
            </a:r>
            <a:r>
              <a:rPr lang="vi-VN" err="1"/>
              <a:t>case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255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4AF96-9A40-BC7F-B5BF-D8111030D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2" b="2747"/>
          <a:stretch/>
        </p:blipFill>
        <p:spPr>
          <a:xfrm>
            <a:off x="4987373" y="506276"/>
            <a:ext cx="3455358" cy="4130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70120-F1CE-D545-0B7E-B5892681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06" y="506276"/>
            <a:ext cx="3606694" cy="41309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F89EE-0194-61DE-072B-5E83992C00BF}"/>
              </a:ext>
            </a:extLst>
          </p:cNvPr>
          <p:cNvCxnSpPr/>
          <p:nvPr/>
        </p:nvCxnSpPr>
        <p:spPr>
          <a:xfrm>
            <a:off x="4764505" y="646268"/>
            <a:ext cx="0" cy="37401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12517"/>
      </p:ext>
    </p:extLst>
  </p:cSld>
  <p:clrMapOvr>
    <a:masterClrMapping/>
  </p:clrMapOvr>
</p:sld>
</file>

<file path=ppt/theme/theme1.xml><?xml version="1.0" encoding="utf-8"?>
<a:theme xmlns:a="http://schemas.openxmlformats.org/drawingml/2006/main" name="Study Guide to Middle School Students by Slidesgo">
  <a:themeElements>
    <a:clrScheme name="Simple Light">
      <a:dk1>
        <a:srgbClr val="646B96"/>
      </a:dk1>
      <a:lt1>
        <a:srgbClr val="FAFAFA"/>
      </a:lt1>
      <a:dk2>
        <a:srgbClr val="D5D9EE"/>
      </a:dk2>
      <a:lt2>
        <a:srgbClr val="FBDC77"/>
      </a:lt2>
      <a:accent1>
        <a:srgbClr val="F172AC"/>
      </a:accent1>
      <a:accent2>
        <a:srgbClr val="FBBEE6"/>
      </a:accent2>
      <a:accent3>
        <a:srgbClr val="DADADA"/>
      </a:accent3>
      <a:accent4>
        <a:srgbClr val="F3F3F3"/>
      </a:accent4>
      <a:accent5>
        <a:srgbClr val="FFFFFF"/>
      </a:accent5>
      <a:accent6>
        <a:srgbClr val="FFFFFF"/>
      </a:accent6>
      <a:hlink>
        <a:srgbClr val="434D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444</Words>
  <Application>Microsoft Office PowerPoint</Application>
  <PresentationFormat>On-screen Show (16:9)</PresentationFormat>
  <Paragraphs>84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Varela Round</vt:lpstr>
      <vt:lpstr>Anaheim</vt:lpstr>
      <vt:lpstr>Wingdings</vt:lpstr>
      <vt:lpstr>Arial</vt:lpstr>
      <vt:lpstr>Nunito Light</vt:lpstr>
      <vt:lpstr>Bebas Neue</vt:lpstr>
      <vt:lpstr>DM Sans</vt:lpstr>
      <vt:lpstr>Study Guide to Middle School Students by Slidesgo</vt:lpstr>
      <vt:lpstr>Ứng dụng mua sắm thời trang trực tuyến</vt:lpstr>
      <vt:lpstr>Thông tin nhóm</vt:lpstr>
      <vt:lpstr>Nội dung chính</vt:lpstr>
      <vt:lpstr>Tổng quan</vt:lpstr>
      <vt:lpstr>Mục đích</vt:lpstr>
      <vt:lpstr>Đối tượng sử dụng</vt:lpstr>
      <vt:lpstr>Các yêu cầu ứng dụng</vt:lpstr>
      <vt:lpstr>2.1 Yêu cầu chức năng</vt:lpstr>
      <vt:lpstr>PowerPoint Presentation</vt:lpstr>
      <vt:lpstr>PowerPoint Presentation</vt:lpstr>
      <vt:lpstr>2.2 Yêu cầu phi chức năng</vt:lpstr>
      <vt:lpstr>03. Các công cụ sử dụng</vt:lpstr>
      <vt:lpstr>Danh sách các công cụ</vt:lpstr>
      <vt:lpstr>Kết thúc!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mua sắm thời trang trực tuyến</dc:title>
  <dc:creator>Loan Bích</dc:creator>
  <cp:lastModifiedBy>Lê Thị Bích Loan</cp:lastModifiedBy>
  <cp:revision>1</cp:revision>
  <dcterms:modified xsi:type="dcterms:W3CDTF">2023-07-08T03:50:20Z</dcterms:modified>
</cp:coreProperties>
</file>