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71" r:id="rId5"/>
    <p:sldId id="257" r:id="rId6"/>
    <p:sldId id="259" r:id="rId7"/>
    <p:sldId id="260" r:id="rId8"/>
    <p:sldId id="266" r:id="rId9"/>
    <p:sldId id="262" r:id="rId10"/>
    <p:sldId id="267" r:id="rId11"/>
    <p:sldId id="263" r:id="rId12"/>
    <p:sldId id="268" r:id="rId13"/>
    <p:sldId id="264" r:id="rId14"/>
    <p:sldId id="269" r:id="rId15"/>
    <p:sldId id="265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F3B7-A0E8-46AD-9C4A-9AFAF4D50A4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2D49-342A-4C97-AF00-47BE4DEEA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94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F3B7-A0E8-46AD-9C4A-9AFAF4D50A4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2D49-342A-4C97-AF00-47BE4DEEA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59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F3B7-A0E8-46AD-9C4A-9AFAF4D50A4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2D49-342A-4C97-AF00-47BE4DEEA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63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F3B7-A0E8-46AD-9C4A-9AFAF4D50A4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2D49-342A-4C97-AF00-47BE4DEEA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44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F3B7-A0E8-46AD-9C4A-9AFAF4D50A4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2D49-342A-4C97-AF00-47BE4DEEA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54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F3B7-A0E8-46AD-9C4A-9AFAF4D50A4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2D49-342A-4C97-AF00-47BE4DEEA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0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F3B7-A0E8-46AD-9C4A-9AFAF4D50A4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2D49-342A-4C97-AF00-47BE4DEEA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09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F3B7-A0E8-46AD-9C4A-9AFAF4D50A4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2D49-342A-4C97-AF00-47BE4DEEA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2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F3B7-A0E8-46AD-9C4A-9AFAF4D50A4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2D49-342A-4C97-AF00-47BE4DEEA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92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F3B7-A0E8-46AD-9C4A-9AFAF4D50A4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2D49-342A-4C97-AF00-47BE4DEEA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2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F3B7-A0E8-46AD-9C4A-9AFAF4D50A4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2D49-342A-4C97-AF00-47BE4DEEA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18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5F3B7-A0E8-46AD-9C4A-9AFAF4D50A4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82D49-342A-4C97-AF00-47BE4DEEA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61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pt-BR" dirty="0" smtClean="0"/>
              <a:t>DNS Cache </a:t>
            </a:r>
            <a:r>
              <a:rPr lang="pt-BR" dirty="0" err="1" smtClean="0"/>
              <a:t>Poisoning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25420" y="1522092"/>
            <a:ext cx="1639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/>
              <a:t>O Ataque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2202859"/>
            <a:ext cx="83330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/>
              <a:t>O envenenamento de cache é um ataque que </a:t>
            </a:r>
            <a:r>
              <a:rPr lang="pt-BR" sz="2200" dirty="0" smtClean="0"/>
              <a:t>visa:</a:t>
            </a:r>
          </a:p>
          <a:p>
            <a:endParaRPr lang="pt-BR" sz="2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/>
              <a:t>Mudar </a:t>
            </a:r>
            <a:r>
              <a:rPr lang="pt-BR" sz="2200" dirty="0" smtClean="0"/>
              <a:t>a URL (Localizador uniforme de recursos) de um site, </a:t>
            </a:r>
            <a:endParaRPr lang="pt-BR" sz="2200" dirty="0" smtClean="0"/>
          </a:p>
          <a:p>
            <a:pPr marL="285750" indent="-285750"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/>
              <a:t>Roubar </a:t>
            </a:r>
            <a:r>
              <a:rPr lang="pt-BR" sz="2200" dirty="0" smtClean="0"/>
              <a:t>informações pessoais e senhas </a:t>
            </a:r>
            <a:endParaRPr lang="pt-BR" sz="2200" dirty="0" smtClean="0"/>
          </a:p>
          <a:p>
            <a:pPr marL="285750" indent="-285750"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200" dirty="0"/>
              <a:t>P</a:t>
            </a:r>
            <a:r>
              <a:rPr lang="pt-BR" sz="2200" dirty="0" smtClean="0"/>
              <a:t>rejudicar economicamente uma pessoa.</a:t>
            </a:r>
            <a:endParaRPr lang="pt-BR" sz="2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494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03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partir de que ponto um servidor DNS pode ser considerado envenenado?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381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partir de que ponto um servidor DNS pode ser considerado envenenado?</a:t>
            </a:r>
            <a:endParaRPr lang="pt-BR" b="0" dirty="0" smtClean="0">
              <a:effectLst/>
            </a:endParaRPr>
          </a:p>
          <a:p>
            <a:pPr marL="0" indent="0">
              <a:buNone/>
            </a:pPr>
            <a:r>
              <a:rPr lang="pt-BR" dirty="0" smtClean="0"/>
              <a:t>R: Um </a:t>
            </a:r>
            <a:r>
              <a:rPr lang="pt-BR" dirty="0"/>
              <a:t>servidor de DNS pode ser considerado envenenado quando ele aceita a resposta contendo endereços </a:t>
            </a:r>
            <a:r>
              <a:rPr lang="pt-BR" dirty="0" err="1"/>
              <a:t>IPs</a:t>
            </a:r>
            <a:r>
              <a:rPr lang="pt-BR" dirty="0"/>
              <a:t> falsos vinda de um atacante. A partir desse momento, quando uma pessoa fizer uma requisição para esse endereço IP, ela será redirecionada para o site falso. </a:t>
            </a:r>
            <a:endParaRPr lang="pt-BR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5678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que parte da atuação do DNS ocorre o envenenamento de cache e como ele é feito?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139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Em </a:t>
            </a:r>
            <a:r>
              <a:rPr lang="pt-BR" dirty="0"/>
              <a:t>que parte da atuação do DNS ocorre o envenenamento de cache e como ele é feito?</a:t>
            </a:r>
            <a:endParaRPr lang="pt-BR" b="0" dirty="0" smtClean="0">
              <a:effectLst/>
            </a:endParaRPr>
          </a:p>
          <a:p>
            <a:pPr marL="0" indent="0">
              <a:buNone/>
            </a:pPr>
            <a:r>
              <a:rPr lang="pt-BR" dirty="0" smtClean="0"/>
              <a:t>R: O </a:t>
            </a:r>
            <a:r>
              <a:rPr lang="pt-BR" dirty="0"/>
              <a:t>ataque ocorre durante a resolução de nome(mapeamento) DNS. o envenenamento do cache é feito quando um servidor autoritário de DNS feito por um atacante resolve o pedido DNS, dando uma resposta de endereço IP falso de um ou vários sites e o servidor DNS que fez o pedido aceita essa resposta falsa. </a:t>
            </a:r>
            <a:endParaRPr lang="pt-BR" b="0" dirty="0" smtClean="0">
              <a:effectLst/>
            </a:endParaRP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82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que consiste o tunelamento de DNS?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33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que consiste o tunelamento de DNS?</a:t>
            </a:r>
            <a:endParaRPr lang="pt-BR" b="0" dirty="0" smtClean="0">
              <a:effectLst/>
            </a:endParaRPr>
          </a:p>
          <a:p>
            <a:pPr marL="0" indent="0">
              <a:buNone/>
            </a:pPr>
            <a:r>
              <a:rPr lang="pt-BR" dirty="0" smtClean="0"/>
              <a:t>R: O </a:t>
            </a:r>
            <a:r>
              <a:rPr lang="pt-BR" dirty="0"/>
              <a:t>tunelamento de DNS é um mecanismo que tem como premissa esconder informações, que são criptografadas, dentro de pedidos e respostas DNS. </a:t>
            </a:r>
            <a:endParaRPr lang="pt-BR" b="0" dirty="0" smtClean="0">
              <a:effectLst/>
            </a:endParaRPr>
          </a:p>
          <a:p>
            <a:pPr marL="0" indent="0">
              <a:buNone/>
            </a:pP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2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 Cache </a:t>
            </a:r>
            <a:r>
              <a:rPr lang="pt-BR" dirty="0" err="1" smtClean="0"/>
              <a:t>Poisoning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87437"/>
            <a:ext cx="8695603" cy="437056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51520" y="1556792"/>
            <a:ext cx="66247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/>
              <a:t>O ataque ocorre durante o mapeamento DNS.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10634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pt-BR" dirty="0" smtClean="0"/>
              <a:t>Exemplo de site falsificado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3" y="1114718"/>
            <a:ext cx="9144000" cy="571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4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 Cache </a:t>
            </a:r>
            <a:r>
              <a:rPr lang="pt-BR" dirty="0" err="1" smtClean="0"/>
              <a:t>Poisoning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 smtClean="0"/>
              <a:t>O DNSSEC (Domain </a:t>
            </a:r>
            <a:r>
              <a:rPr lang="pt-BR" sz="2200" dirty="0" err="1" smtClean="0"/>
              <a:t>Name</a:t>
            </a:r>
            <a:r>
              <a:rPr lang="pt-BR" sz="2200" dirty="0" smtClean="0"/>
              <a:t> System Security </a:t>
            </a:r>
            <a:r>
              <a:rPr lang="pt-BR" sz="2200" dirty="0" err="1" smtClean="0"/>
              <a:t>Extensions</a:t>
            </a:r>
            <a:r>
              <a:rPr lang="pt-BR" sz="2200" dirty="0" smtClean="0"/>
              <a:t>)</a:t>
            </a:r>
            <a:endParaRPr lang="pt-BR" sz="2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2348880"/>
            <a:ext cx="41294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/>
              <a:t>Método proposto como solução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/>
              <a:t>Não muito utilizado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08837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 Cache </a:t>
            </a:r>
            <a:r>
              <a:rPr lang="pt-BR" dirty="0" err="1" smtClean="0"/>
              <a:t>Poisoning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38027" y="1556792"/>
            <a:ext cx="5664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/>
              <a:t>Método proposto para prevenir o ataque: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38027" y="2348880"/>
            <a:ext cx="8336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/>
              <a:t>Usar vários servidores DNS diferentes para obter respostas referentes à um único pedido e </a:t>
            </a:r>
            <a:r>
              <a:rPr lang="pt-BR" sz="2200" dirty="0" smtClean="0"/>
              <a:t>compará-las para </a:t>
            </a:r>
            <a:r>
              <a:rPr lang="pt-BR" sz="2200" dirty="0" smtClean="0"/>
              <a:t>determinar a confiabilidade delas.</a:t>
            </a:r>
            <a:endParaRPr lang="pt-BR" sz="2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38026" y="3555694"/>
            <a:ext cx="5647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/>
              <a:t>Método proposto para mitigar o impacto: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69719" y="4303103"/>
            <a:ext cx="5095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Recuperar parte do cache do servidor DNS.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4813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 </a:t>
            </a:r>
            <a:r>
              <a:rPr lang="pt-BR" dirty="0" err="1" smtClean="0"/>
              <a:t>Tunneling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55576" y="1628800"/>
            <a:ext cx="1639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/>
              <a:t>O Ataque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2452245"/>
            <a:ext cx="7992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/>
              <a:t>O tunelamento de DNS consiste em esconder dados em pedidos e respostas DNS</a:t>
            </a:r>
            <a:endParaRPr lang="pt-BR" sz="2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" y="3645024"/>
            <a:ext cx="892781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8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 </a:t>
            </a:r>
            <a:r>
              <a:rPr lang="pt-BR" dirty="0" err="1" smtClean="0"/>
              <a:t>Tunneling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7584" y="1988840"/>
            <a:ext cx="4027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/>
              <a:t>Método proposto de defesa: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827584" y="2780928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/>
              <a:t>Uso de uma rede neural que iria analisar os pacotes e aprender com a informação retirada deles, para poder classificá-los em normais ou maliciosos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50532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 que forma recuperar parte do cache do servidor DNS pode ser útil?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419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De que forma recuperar parte do cache do servidor DNS pode ser útil? </a:t>
            </a:r>
          </a:p>
          <a:p>
            <a:pPr marL="0" indent="0">
              <a:buNone/>
            </a:pPr>
            <a:r>
              <a:rPr lang="pt-BR" b="0" dirty="0" smtClean="0">
                <a:effectLst/>
              </a:rPr>
              <a:t>R: </a:t>
            </a:r>
            <a:r>
              <a:rPr lang="pt-BR" dirty="0" smtClean="0"/>
              <a:t>Recuperar </a:t>
            </a:r>
            <a:r>
              <a:rPr lang="pt-BR" dirty="0"/>
              <a:t>parte do cache pode ser útil pois ao mesmo tempo em que os </a:t>
            </a:r>
            <a:r>
              <a:rPr lang="pt-BR" dirty="0" err="1"/>
              <a:t>IPs</a:t>
            </a:r>
            <a:r>
              <a:rPr lang="pt-BR" dirty="0"/>
              <a:t> maliciosos seriam removidos, </a:t>
            </a:r>
            <a:r>
              <a:rPr lang="pt-BR" dirty="0" err="1"/>
              <a:t>IPs</a:t>
            </a:r>
            <a:r>
              <a:rPr lang="pt-BR" dirty="0"/>
              <a:t> confiáveis e verdadeiros seriam novamente carregados para o servidor para que pudessem ser resolvidos mais rapidamente. </a:t>
            </a:r>
            <a:endParaRPr lang="pt-BR" b="0" dirty="0" smtClean="0">
              <a:effectLst/>
            </a:endParaRPr>
          </a:p>
          <a:p>
            <a:pPr marL="0" indent="0">
              <a:buNone/>
            </a:pP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015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458</Words>
  <Application>Microsoft Office PowerPoint</Application>
  <PresentationFormat>Apresentação na tela (4:3)</PresentationFormat>
  <Paragraphs>51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DNS Cache Poisoning</vt:lpstr>
      <vt:lpstr>DNS Cache Poisoning</vt:lpstr>
      <vt:lpstr>Exemplo de site falsificado</vt:lpstr>
      <vt:lpstr>DNS Cache Poisoning</vt:lpstr>
      <vt:lpstr>DNS Cache Poisoning</vt:lpstr>
      <vt:lpstr>DNS Tunneling</vt:lpstr>
      <vt:lpstr>DNS Tunneling</vt:lpstr>
      <vt:lpstr>Perguntas:</vt:lpstr>
      <vt:lpstr>Perguntas:</vt:lpstr>
      <vt:lpstr>Perguntas:</vt:lpstr>
      <vt:lpstr>Pergunta</vt:lpstr>
      <vt:lpstr>Pergunta</vt:lpstr>
      <vt:lpstr>Pergunta</vt:lpstr>
      <vt:lpstr>Perguntas:</vt:lpstr>
      <vt:lpstr>Pergunta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 Cache Poisoning</dc:title>
  <dc:creator>Tiago Borzino Rocha</dc:creator>
  <cp:lastModifiedBy>Tiago Borzino Rocha</cp:lastModifiedBy>
  <cp:revision>16</cp:revision>
  <dcterms:created xsi:type="dcterms:W3CDTF">2019-06-04T20:35:38Z</dcterms:created>
  <dcterms:modified xsi:type="dcterms:W3CDTF">2019-06-05T22:32:21Z</dcterms:modified>
</cp:coreProperties>
</file>