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7" r:id="rId9"/>
    <p:sldId id="263" r:id="rId10"/>
    <p:sldId id="268" r:id="rId11"/>
    <p:sldId id="264" r:id="rId12"/>
    <p:sldId id="269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94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59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3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44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5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09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2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F3B7-A0E8-46AD-9C4A-9AFAF4D50A4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82D49-342A-4C97-AF00-47BE4DEEA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1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pt-BR" dirty="0" smtClean="0"/>
              <a:t>DNS Cache </a:t>
            </a:r>
            <a:r>
              <a:rPr lang="pt-BR" dirty="0" err="1" smtClean="0"/>
              <a:t>Poisoning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5420" y="1522092"/>
            <a:ext cx="1639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O Ataque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202859"/>
            <a:ext cx="833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envenenamento de cache é um ataque que visa mudar a URL (Localizador uniforme de recursos) de um site, roubar informações pessoais e senhas ou ainda prejudicar economicamente.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1942"/>
            <a:ext cx="5904656" cy="296778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2073" y="3243791"/>
            <a:ext cx="449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ataque ocorre durante o mapeamento DNS.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3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que parte da atuação do DNS ocorre o envenenamento de cache e como ele é feito?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39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</a:t>
            </a:r>
            <a:r>
              <a:rPr lang="pt-BR" dirty="0"/>
              <a:t>que parte da atuação do DNS ocorre o envenenamento de cache e como ele é feito?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>R: O </a:t>
            </a:r>
            <a:r>
              <a:rPr lang="pt-BR" dirty="0"/>
              <a:t>ataque ocorre durante a resolução de nome(mapeamento) DNS. o envenenamento do cache é feito quando um servidor autoritário de DNS feito por um atacante resolve o pedido DNS, dando uma resposta de endereço IP falso de um ou vários sites e o servidor DNS que fez o pedido aceita essa resposta falsa. 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82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que consiste o tunelamento de DNS?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3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que consiste o tunelamento de DNS?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>R: O </a:t>
            </a:r>
            <a:r>
              <a:rPr lang="pt-BR" dirty="0"/>
              <a:t>tunelamento de DNS é um mecanismo que tem como premissa esconder informações, que são criptografadas, dentro de pedidos e respostas DNS. 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 Cache </a:t>
            </a:r>
            <a:r>
              <a:rPr lang="pt-BR" dirty="0" err="1" smtClean="0"/>
              <a:t>Poisoning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3001" y="1512932"/>
            <a:ext cx="420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DNSSEC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63001" y="2236222"/>
            <a:ext cx="83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DNSSEC foi proposto para combater esse ataque, mas não muito utilizado.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3001" y="2869485"/>
            <a:ext cx="5664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Método proposto para prevenir o ataque: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5786" y="3717032"/>
            <a:ext cx="833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Usar vários servidores DNS diferentes para obter respostas referentes à um único pedido e comparar as respostas recebidas para determinar a confiabilidade delas.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75786" y="4653667"/>
            <a:ext cx="564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Método proposto para mitigar o impacto: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8027" y="5497030"/>
            <a:ext cx="421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Recuperar parte do cache do servidor DNS.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3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 smtClean="0"/>
              <a:t>Exemplo de site falsificado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" y="1114718"/>
            <a:ext cx="9144000" cy="571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 </a:t>
            </a:r>
            <a:r>
              <a:rPr lang="pt-BR" dirty="0" err="1" smtClean="0"/>
              <a:t>Tunneling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1628800"/>
            <a:ext cx="1639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O Ataque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99592" y="2452246"/>
            <a:ext cx="775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tunelamento de DNS consiste em esconder dados em pedidos e respostas DNS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" y="3356992"/>
            <a:ext cx="892781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 </a:t>
            </a:r>
            <a:r>
              <a:rPr lang="pt-BR" dirty="0" err="1" smtClean="0"/>
              <a:t>Tunneling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988840"/>
            <a:ext cx="4027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Método proposto de defesa: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78092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Uso de uma rede neural que iria analisar os pacotes e aprender com a informação retirada deles, para poder classificá-los em normais ou maliciosos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32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que forma recuperar parte do cache do servidor DNS pode ser útil?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19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De que forma recuperar parte do cache do servidor DNS pode ser útil? </a:t>
            </a:r>
          </a:p>
          <a:p>
            <a:pPr marL="0" indent="0">
              <a:buNone/>
            </a:pPr>
            <a:r>
              <a:rPr lang="pt-BR" b="0" dirty="0" smtClean="0">
                <a:effectLst/>
              </a:rPr>
              <a:t>R: </a:t>
            </a:r>
            <a:r>
              <a:rPr lang="pt-BR" dirty="0" smtClean="0"/>
              <a:t>Recuperar </a:t>
            </a:r>
            <a:r>
              <a:rPr lang="pt-BR" dirty="0"/>
              <a:t>parte do cache pode ser útil pois ao mesmo tempo em que os </a:t>
            </a:r>
            <a:r>
              <a:rPr lang="pt-BR" dirty="0" err="1"/>
              <a:t>IPs</a:t>
            </a:r>
            <a:r>
              <a:rPr lang="pt-BR" dirty="0"/>
              <a:t> maliciosos seriam removidos, </a:t>
            </a:r>
            <a:r>
              <a:rPr lang="pt-BR" dirty="0" err="1"/>
              <a:t>IPs</a:t>
            </a:r>
            <a:r>
              <a:rPr lang="pt-BR" dirty="0"/>
              <a:t> confiáveis e verdadeiros seriam novamente carregados para o servidor para que pudessem ser resolvidos mais rapidamente. 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0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de que ponto um servidor DNS pode ser considerado envenenado?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81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partir de que ponto um servidor DNS pode ser considerado envenenado?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>R: Um </a:t>
            </a:r>
            <a:r>
              <a:rPr lang="pt-BR" dirty="0"/>
              <a:t>servidor de DNS pode ser considerado envenenado quando ele aceita a resposta contendo endereços </a:t>
            </a:r>
            <a:r>
              <a:rPr lang="pt-BR" dirty="0" err="1"/>
              <a:t>IPs</a:t>
            </a:r>
            <a:r>
              <a:rPr lang="pt-BR" dirty="0"/>
              <a:t> falsos vinda de um atacante. A partir desse momento, quando uma pessoa fizer uma requisição para esse endereço IP, ela será redirecionada para o site falso. </a:t>
            </a:r>
            <a:endParaRPr lang="pt-BR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5678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453</Words>
  <Application>Microsoft Office PowerPoint</Application>
  <PresentationFormat>Apresentação na tela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DNS Cache Poisoning</vt:lpstr>
      <vt:lpstr>DNS Cache Poisoning</vt:lpstr>
      <vt:lpstr>Exemplo de site falsificado</vt:lpstr>
      <vt:lpstr>DNS Tunneling</vt:lpstr>
      <vt:lpstr>DNS Tunneling</vt:lpstr>
      <vt:lpstr>Perguntas:</vt:lpstr>
      <vt:lpstr>Perguntas:</vt:lpstr>
      <vt:lpstr>Perguntas:</vt:lpstr>
      <vt:lpstr>Pergunta</vt:lpstr>
      <vt:lpstr>Pergunta</vt:lpstr>
      <vt:lpstr>Pergunta</vt:lpstr>
      <vt:lpstr>Perguntas:</vt:lpstr>
      <vt:lpstr>Pergunta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Cache Poisoning</dc:title>
  <dc:creator>Tiago Borzino Rocha</dc:creator>
  <cp:lastModifiedBy>Tiago Borzino Rocha</cp:lastModifiedBy>
  <cp:revision>14</cp:revision>
  <dcterms:created xsi:type="dcterms:W3CDTF">2019-06-04T20:35:38Z</dcterms:created>
  <dcterms:modified xsi:type="dcterms:W3CDTF">2019-06-05T03:42:23Z</dcterms:modified>
</cp:coreProperties>
</file>