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F7644-881A-42A7-85C9-3BB30151930F}" type="doc">
      <dgm:prSet loTypeId="urn:microsoft.com/office/officeart/2005/8/layout/vProcess5" loCatId="process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7ECF623A-8AB1-4A6B-B738-BDAB39C5C664}">
      <dgm:prSet/>
      <dgm:spPr/>
      <dgm:t>
        <a:bodyPr/>
        <a:lstStyle/>
        <a:p>
          <a:r>
            <a:rPr lang="en-US"/>
            <a:t>Allow users to monitor health trends</a:t>
          </a:r>
        </a:p>
      </dgm:t>
    </dgm:pt>
    <dgm:pt modelId="{8785F9AF-667C-4DAC-B75C-055F645542DB}" type="parTrans" cxnId="{47BDEC72-9AAF-4882-B96B-9F74532E19A2}">
      <dgm:prSet/>
      <dgm:spPr/>
      <dgm:t>
        <a:bodyPr/>
        <a:lstStyle/>
        <a:p>
          <a:endParaRPr lang="en-US"/>
        </a:p>
      </dgm:t>
    </dgm:pt>
    <dgm:pt modelId="{CDC96234-8BE5-4755-BFDD-6D2E56288A5A}" type="sibTrans" cxnId="{47BDEC72-9AAF-4882-B96B-9F74532E19A2}">
      <dgm:prSet/>
      <dgm:spPr/>
      <dgm:t>
        <a:bodyPr/>
        <a:lstStyle/>
        <a:p>
          <a:endParaRPr lang="en-US"/>
        </a:p>
      </dgm:t>
    </dgm:pt>
    <dgm:pt modelId="{1C548B7C-96C1-45F2-BE56-096A8666478A}">
      <dgm:prSet/>
      <dgm:spPr/>
      <dgm:t>
        <a:bodyPr/>
        <a:lstStyle/>
        <a:p>
          <a:r>
            <a:rPr lang="en-US"/>
            <a:t>Applications for:</a:t>
          </a:r>
        </a:p>
      </dgm:t>
    </dgm:pt>
    <dgm:pt modelId="{90EE6F21-4878-4C38-913A-A5D6759B7D32}" type="parTrans" cxnId="{18448D5D-ED8B-4C88-867D-CF59FF24491D}">
      <dgm:prSet/>
      <dgm:spPr/>
      <dgm:t>
        <a:bodyPr/>
        <a:lstStyle/>
        <a:p>
          <a:endParaRPr lang="en-US"/>
        </a:p>
      </dgm:t>
    </dgm:pt>
    <dgm:pt modelId="{90B3A4B4-ADA8-46F0-92BA-EB8CA8C433F8}" type="sibTrans" cxnId="{18448D5D-ED8B-4C88-867D-CF59FF24491D}">
      <dgm:prSet/>
      <dgm:spPr/>
      <dgm:t>
        <a:bodyPr/>
        <a:lstStyle/>
        <a:p>
          <a:endParaRPr lang="en-US"/>
        </a:p>
      </dgm:t>
    </dgm:pt>
    <dgm:pt modelId="{76505BBD-AF94-48BC-B290-F62FE58937A5}">
      <dgm:prSet/>
      <dgm:spPr/>
      <dgm:t>
        <a:bodyPr/>
        <a:lstStyle/>
        <a:p>
          <a:r>
            <a:rPr lang="en-US"/>
            <a:t>Business</a:t>
          </a:r>
        </a:p>
      </dgm:t>
    </dgm:pt>
    <dgm:pt modelId="{ECA2F00C-359D-4720-8393-72D5EB09B7DF}" type="parTrans" cxnId="{E6E7951F-F0AE-407D-9DB9-33736278D6DF}">
      <dgm:prSet/>
      <dgm:spPr/>
      <dgm:t>
        <a:bodyPr/>
        <a:lstStyle/>
        <a:p>
          <a:endParaRPr lang="en-US"/>
        </a:p>
      </dgm:t>
    </dgm:pt>
    <dgm:pt modelId="{B016ED03-3F04-4669-9F52-A99625729596}" type="sibTrans" cxnId="{E6E7951F-F0AE-407D-9DB9-33736278D6DF}">
      <dgm:prSet/>
      <dgm:spPr/>
      <dgm:t>
        <a:bodyPr/>
        <a:lstStyle/>
        <a:p>
          <a:endParaRPr lang="en-US"/>
        </a:p>
      </dgm:t>
    </dgm:pt>
    <dgm:pt modelId="{FA024715-0842-44D7-8C1C-67DCD66F2398}">
      <dgm:prSet/>
      <dgm:spPr/>
      <dgm:t>
        <a:bodyPr/>
        <a:lstStyle/>
        <a:p>
          <a:r>
            <a:rPr lang="en-US"/>
            <a:t>Marketing</a:t>
          </a:r>
        </a:p>
      </dgm:t>
    </dgm:pt>
    <dgm:pt modelId="{35DA2C23-9E2A-4F08-A736-12F9A9863BEF}" type="parTrans" cxnId="{75E8F293-E602-44BC-BD38-527547896F24}">
      <dgm:prSet/>
      <dgm:spPr/>
      <dgm:t>
        <a:bodyPr/>
        <a:lstStyle/>
        <a:p>
          <a:endParaRPr lang="en-US"/>
        </a:p>
      </dgm:t>
    </dgm:pt>
    <dgm:pt modelId="{A39CA083-0337-4E21-BA4B-0D8250CE9DBD}" type="sibTrans" cxnId="{75E8F293-E602-44BC-BD38-527547896F24}">
      <dgm:prSet/>
      <dgm:spPr/>
      <dgm:t>
        <a:bodyPr/>
        <a:lstStyle/>
        <a:p>
          <a:endParaRPr lang="en-US"/>
        </a:p>
      </dgm:t>
    </dgm:pt>
    <dgm:pt modelId="{596A649C-B023-4866-95E9-7D1941B6CE84}">
      <dgm:prSet/>
      <dgm:spPr/>
      <dgm:t>
        <a:bodyPr/>
        <a:lstStyle/>
        <a:p>
          <a:r>
            <a:rPr lang="en-US"/>
            <a:t>Product Sales</a:t>
          </a:r>
        </a:p>
      </dgm:t>
    </dgm:pt>
    <dgm:pt modelId="{F196F0CB-7EDE-48FA-B3BC-9522A8858C27}" type="parTrans" cxnId="{5B46F8DD-EE58-4075-9806-0BC4B5C9D7F5}">
      <dgm:prSet/>
      <dgm:spPr/>
      <dgm:t>
        <a:bodyPr/>
        <a:lstStyle/>
        <a:p>
          <a:endParaRPr lang="en-US"/>
        </a:p>
      </dgm:t>
    </dgm:pt>
    <dgm:pt modelId="{8B228B7E-0804-42CE-BB66-2FE1E998979C}" type="sibTrans" cxnId="{5B46F8DD-EE58-4075-9806-0BC4B5C9D7F5}">
      <dgm:prSet/>
      <dgm:spPr/>
      <dgm:t>
        <a:bodyPr/>
        <a:lstStyle/>
        <a:p>
          <a:endParaRPr lang="en-US"/>
        </a:p>
      </dgm:t>
    </dgm:pt>
    <dgm:pt modelId="{2EA0CC0C-F549-4E94-9612-9D121BB8C596}">
      <dgm:prSet/>
      <dgm:spPr/>
      <dgm:t>
        <a:bodyPr/>
        <a:lstStyle/>
        <a:p>
          <a:r>
            <a:rPr lang="en-US"/>
            <a:t>Government</a:t>
          </a:r>
        </a:p>
      </dgm:t>
    </dgm:pt>
    <dgm:pt modelId="{E2FA145B-79BB-480E-B0B3-3B1A55098BB7}" type="parTrans" cxnId="{3FEF4150-0A98-4267-A735-1F4BDFCE61C6}">
      <dgm:prSet/>
      <dgm:spPr/>
      <dgm:t>
        <a:bodyPr/>
        <a:lstStyle/>
        <a:p>
          <a:endParaRPr lang="en-US"/>
        </a:p>
      </dgm:t>
    </dgm:pt>
    <dgm:pt modelId="{7058A195-C9F3-4B16-9D1D-00180AB8A47F}" type="sibTrans" cxnId="{3FEF4150-0A98-4267-A735-1F4BDFCE61C6}">
      <dgm:prSet/>
      <dgm:spPr/>
      <dgm:t>
        <a:bodyPr/>
        <a:lstStyle/>
        <a:p>
          <a:endParaRPr lang="en-US"/>
        </a:p>
      </dgm:t>
    </dgm:pt>
    <dgm:pt modelId="{79541480-1EEF-438A-AA45-68FB418ED17E}">
      <dgm:prSet/>
      <dgm:spPr/>
      <dgm:t>
        <a:bodyPr/>
        <a:lstStyle/>
        <a:p>
          <a:r>
            <a:rPr lang="en-US"/>
            <a:t>Personal</a:t>
          </a:r>
        </a:p>
      </dgm:t>
    </dgm:pt>
    <dgm:pt modelId="{6A0581E0-AC8D-49B9-A282-CB50263974D4}" type="parTrans" cxnId="{336753E1-AC2F-4B58-8590-A7DEFCB56575}">
      <dgm:prSet/>
      <dgm:spPr/>
      <dgm:t>
        <a:bodyPr/>
        <a:lstStyle/>
        <a:p>
          <a:endParaRPr lang="en-US"/>
        </a:p>
      </dgm:t>
    </dgm:pt>
    <dgm:pt modelId="{6480AD95-BA1D-458F-AA29-52B735114DB1}" type="sibTrans" cxnId="{336753E1-AC2F-4B58-8590-A7DEFCB56575}">
      <dgm:prSet/>
      <dgm:spPr/>
      <dgm:t>
        <a:bodyPr/>
        <a:lstStyle/>
        <a:p>
          <a:endParaRPr lang="en-US"/>
        </a:p>
      </dgm:t>
    </dgm:pt>
    <dgm:pt modelId="{CF736DCC-864C-44E5-9145-F5851CE3C09C}" type="pres">
      <dgm:prSet presAssocID="{7E4F7644-881A-42A7-85C9-3BB30151930F}" presName="outerComposite" presStyleCnt="0">
        <dgm:presLayoutVars>
          <dgm:chMax val="5"/>
          <dgm:dir/>
          <dgm:resizeHandles val="exact"/>
        </dgm:presLayoutVars>
      </dgm:prSet>
      <dgm:spPr/>
    </dgm:pt>
    <dgm:pt modelId="{099F3590-0CFD-4B50-B61E-9C53944C3118}" type="pres">
      <dgm:prSet presAssocID="{7E4F7644-881A-42A7-85C9-3BB30151930F}" presName="dummyMaxCanvas" presStyleCnt="0">
        <dgm:presLayoutVars/>
      </dgm:prSet>
      <dgm:spPr/>
    </dgm:pt>
    <dgm:pt modelId="{220930C5-D604-4684-B6BC-29182EE9CFF6}" type="pres">
      <dgm:prSet presAssocID="{7E4F7644-881A-42A7-85C9-3BB30151930F}" presName="TwoNodes_1" presStyleLbl="node1" presStyleIdx="0" presStyleCnt="2">
        <dgm:presLayoutVars>
          <dgm:bulletEnabled val="1"/>
        </dgm:presLayoutVars>
      </dgm:prSet>
      <dgm:spPr/>
    </dgm:pt>
    <dgm:pt modelId="{7495A9E8-E0B8-4E67-B575-9556A00B4CF5}" type="pres">
      <dgm:prSet presAssocID="{7E4F7644-881A-42A7-85C9-3BB30151930F}" presName="TwoNodes_2" presStyleLbl="node1" presStyleIdx="1" presStyleCnt="2">
        <dgm:presLayoutVars>
          <dgm:bulletEnabled val="1"/>
        </dgm:presLayoutVars>
      </dgm:prSet>
      <dgm:spPr/>
    </dgm:pt>
    <dgm:pt modelId="{321B697A-DDA9-4797-AAA9-FFF735E63F7A}" type="pres">
      <dgm:prSet presAssocID="{7E4F7644-881A-42A7-85C9-3BB30151930F}" presName="TwoConn_1-2" presStyleLbl="fgAccFollowNode1" presStyleIdx="0" presStyleCnt="1">
        <dgm:presLayoutVars>
          <dgm:bulletEnabled val="1"/>
        </dgm:presLayoutVars>
      </dgm:prSet>
      <dgm:spPr/>
    </dgm:pt>
    <dgm:pt modelId="{A9918E36-8174-421C-AC1D-3895591AD636}" type="pres">
      <dgm:prSet presAssocID="{7E4F7644-881A-42A7-85C9-3BB30151930F}" presName="TwoNodes_1_text" presStyleLbl="node1" presStyleIdx="1" presStyleCnt="2">
        <dgm:presLayoutVars>
          <dgm:bulletEnabled val="1"/>
        </dgm:presLayoutVars>
      </dgm:prSet>
      <dgm:spPr/>
    </dgm:pt>
    <dgm:pt modelId="{63F4CC0D-0105-47D1-A9FE-4F763DF2517B}" type="pres">
      <dgm:prSet presAssocID="{7E4F7644-881A-42A7-85C9-3BB30151930F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8F77A11-8CA7-400A-91F3-023DF21106CF}" type="presOf" srcId="{7ECF623A-8AB1-4A6B-B738-BDAB39C5C664}" destId="{A9918E36-8174-421C-AC1D-3895591AD636}" srcOrd="1" destOrd="0" presId="urn:microsoft.com/office/officeart/2005/8/layout/vProcess5"/>
    <dgm:cxn modelId="{3BC5C111-BE61-455D-97F3-A747AE159312}" type="presOf" srcId="{FA024715-0842-44D7-8C1C-67DCD66F2398}" destId="{7495A9E8-E0B8-4E67-B575-9556A00B4CF5}" srcOrd="0" destOrd="2" presId="urn:microsoft.com/office/officeart/2005/8/layout/vProcess5"/>
    <dgm:cxn modelId="{9461B612-A239-4565-8B73-6B4CF7F66FD3}" type="presOf" srcId="{596A649C-B023-4866-95E9-7D1941B6CE84}" destId="{7495A9E8-E0B8-4E67-B575-9556A00B4CF5}" srcOrd="0" destOrd="3" presId="urn:microsoft.com/office/officeart/2005/8/layout/vProcess5"/>
    <dgm:cxn modelId="{E6E7951F-F0AE-407D-9DB9-33736278D6DF}" srcId="{1C548B7C-96C1-45F2-BE56-096A8666478A}" destId="{76505BBD-AF94-48BC-B290-F62FE58937A5}" srcOrd="0" destOrd="0" parTransId="{ECA2F00C-359D-4720-8393-72D5EB09B7DF}" sibTransId="{B016ED03-3F04-4669-9F52-A99625729596}"/>
    <dgm:cxn modelId="{C31DAE1F-E98E-4BF6-A06B-60F57D5C170D}" type="presOf" srcId="{CDC96234-8BE5-4755-BFDD-6D2E56288A5A}" destId="{321B697A-DDA9-4797-AAA9-FFF735E63F7A}" srcOrd="0" destOrd="0" presId="urn:microsoft.com/office/officeart/2005/8/layout/vProcess5"/>
    <dgm:cxn modelId="{F1C3302F-83A6-4C6C-A141-7F1CD2BBB2CE}" type="presOf" srcId="{FA024715-0842-44D7-8C1C-67DCD66F2398}" destId="{63F4CC0D-0105-47D1-A9FE-4F763DF2517B}" srcOrd="1" destOrd="2" presId="urn:microsoft.com/office/officeart/2005/8/layout/vProcess5"/>
    <dgm:cxn modelId="{3696C236-B196-4F38-B873-9DC3500FABA2}" type="presOf" srcId="{79541480-1EEF-438A-AA45-68FB418ED17E}" destId="{7495A9E8-E0B8-4E67-B575-9556A00B4CF5}" srcOrd="0" destOrd="5" presId="urn:microsoft.com/office/officeart/2005/8/layout/vProcess5"/>
    <dgm:cxn modelId="{18448D5D-ED8B-4C88-867D-CF59FF24491D}" srcId="{7E4F7644-881A-42A7-85C9-3BB30151930F}" destId="{1C548B7C-96C1-45F2-BE56-096A8666478A}" srcOrd="1" destOrd="0" parTransId="{90EE6F21-4878-4C38-913A-A5D6759B7D32}" sibTransId="{90B3A4B4-ADA8-46F0-92BA-EB8CA8C433F8}"/>
    <dgm:cxn modelId="{4E32A661-8771-4EB0-9396-8B787FFDA9F9}" type="presOf" srcId="{76505BBD-AF94-48BC-B290-F62FE58937A5}" destId="{63F4CC0D-0105-47D1-A9FE-4F763DF2517B}" srcOrd="1" destOrd="1" presId="urn:microsoft.com/office/officeart/2005/8/layout/vProcess5"/>
    <dgm:cxn modelId="{3FEF4150-0A98-4267-A735-1F4BDFCE61C6}" srcId="{1C548B7C-96C1-45F2-BE56-096A8666478A}" destId="{2EA0CC0C-F549-4E94-9612-9D121BB8C596}" srcOrd="3" destOrd="0" parTransId="{E2FA145B-79BB-480E-B0B3-3B1A55098BB7}" sibTransId="{7058A195-C9F3-4B16-9D1D-00180AB8A47F}"/>
    <dgm:cxn modelId="{3808E471-10EF-43C8-ADEC-0C9879C4FEAD}" type="presOf" srcId="{2EA0CC0C-F549-4E94-9612-9D121BB8C596}" destId="{63F4CC0D-0105-47D1-A9FE-4F763DF2517B}" srcOrd="1" destOrd="4" presId="urn:microsoft.com/office/officeart/2005/8/layout/vProcess5"/>
    <dgm:cxn modelId="{47BDEC72-9AAF-4882-B96B-9F74532E19A2}" srcId="{7E4F7644-881A-42A7-85C9-3BB30151930F}" destId="{7ECF623A-8AB1-4A6B-B738-BDAB39C5C664}" srcOrd="0" destOrd="0" parTransId="{8785F9AF-667C-4DAC-B75C-055F645542DB}" sibTransId="{CDC96234-8BE5-4755-BFDD-6D2E56288A5A}"/>
    <dgm:cxn modelId="{2D501F56-E940-4FF8-AD00-AAED2CBB0E84}" type="presOf" srcId="{1C548B7C-96C1-45F2-BE56-096A8666478A}" destId="{63F4CC0D-0105-47D1-A9FE-4F763DF2517B}" srcOrd="1" destOrd="0" presId="urn:microsoft.com/office/officeart/2005/8/layout/vProcess5"/>
    <dgm:cxn modelId="{32AAE67F-96EB-4A15-A91C-25CA9937BDA3}" type="presOf" srcId="{7ECF623A-8AB1-4A6B-B738-BDAB39C5C664}" destId="{220930C5-D604-4684-B6BC-29182EE9CFF6}" srcOrd="0" destOrd="0" presId="urn:microsoft.com/office/officeart/2005/8/layout/vProcess5"/>
    <dgm:cxn modelId="{39EFA985-080D-4A2A-915F-9444B595818F}" type="presOf" srcId="{1C548B7C-96C1-45F2-BE56-096A8666478A}" destId="{7495A9E8-E0B8-4E67-B575-9556A00B4CF5}" srcOrd="0" destOrd="0" presId="urn:microsoft.com/office/officeart/2005/8/layout/vProcess5"/>
    <dgm:cxn modelId="{6DD1AC93-0583-4FDD-9FF8-7BC2CE9C6821}" type="presOf" srcId="{79541480-1EEF-438A-AA45-68FB418ED17E}" destId="{63F4CC0D-0105-47D1-A9FE-4F763DF2517B}" srcOrd="1" destOrd="5" presId="urn:microsoft.com/office/officeart/2005/8/layout/vProcess5"/>
    <dgm:cxn modelId="{75E8F293-E602-44BC-BD38-527547896F24}" srcId="{1C548B7C-96C1-45F2-BE56-096A8666478A}" destId="{FA024715-0842-44D7-8C1C-67DCD66F2398}" srcOrd="1" destOrd="0" parTransId="{35DA2C23-9E2A-4F08-A736-12F9A9863BEF}" sibTransId="{A39CA083-0337-4E21-BA4B-0D8250CE9DBD}"/>
    <dgm:cxn modelId="{09A723B7-75C9-42B5-BD3E-FC0D97C95F93}" type="presOf" srcId="{7E4F7644-881A-42A7-85C9-3BB30151930F}" destId="{CF736DCC-864C-44E5-9145-F5851CE3C09C}" srcOrd="0" destOrd="0" presId="urn:microsoft.com/office/officeart/2005/8/layout/vProcess5"/>
    <dgm:cxn modelId="{29D01FD1-C822-4BB2-90B8-F06FB809A39F}" type="presOf" srcId="{2EA0CC0C-F549-4E94-9612-9D121BB8C596}" destId="{7495A9E8-E0B8-4E67-B575-9556A00B4CF5}" srcOrd="0" destOrd="4" presId="urn:microsoft.com/office/officeart/2005/8/layout/vProcess5"/>
    <dgm:cxn modelId="{C0D221D1-CB22-4E42-B1F5-A4393CEDBE0F}" type="presOf" srcId="{596A649C-B023-4866-95E9-7D1941B6CE84}" destId="{63F4CC0D-0105-47D1-A9FE-4F763DF2517B}" srcOrd="1" destOrd="3" presId="urn:microsoft.com/office/officeart/2005/8/layout/vProcess5"/>
    <dgm:cxn modelId="{5B46F8DD-EE58-4075-9806-0BC4B5C9D7F5}" srcId="{1C548B7C-96C1-45F2-BE56-096A8666478A}" destId="{596A649C-B023-4866-95E9-7D1941B6CE84}" srcOrd="2" destOrd="0" parTransId="{F196F0CB-7EDE-48FA-B3BC-9522A8858C27}" sibTransId="{8B228B7E-0804-42CE-BB66-2FE1E998979C}"/>
    <dgm:cxn modelId="{503240E1-F691-4AC1-A295-55B4DAFF9B10}" type="presOf" srcId="{76505BBD-AF94-48BC-B290-F62FE58937A5}" destId="{7495A9E8-E0B8-4E67-B575-9556A00B4CF5}" srcOrd="0" destOrd="1" presId="urn:microsoft.com/office/officeart/2005/8/layout/vProcess5"/>
    <dgm:cxn modelId="{336753E1-AC2F-4B58-8590-A7DEFCB56575}" srcId="{1C548B7C-96C1-45F2-BE56-096A8666478A}" destId="{79541480-1EEF-438A-AA45-68FB418ED17E}" srcOrd="4" destOrd="0" parTransId="{6A0581E0-AC8D-49B9-A282-CB50263974D4}" sibTransId="{6480AD95-BA1D-458F-AA29-52B735114DB1}"/>
    <dgm:cxn modelId="{316B4C09-6583-4828-A86B-8A94AD6C3A18}" type="presParOf" srcId="{CF736DCC-864C-44E5-9145-F5851CE3C09C}" destId="{099F3590-0CFD-4B50-B61E-9C53944C3118}" srcOrd="0" destOrd="0" presId="urn:microsoft.com/office/officeart/2005/8/layout/vProcess5"/>
    <dgm:cxn modelId="{114574FD-5778-4D43-A42A-2C2489DF312B}" type="presParOf" srcId="{CF736DCC-864C-44E5-9145-F5851CE3C09C}" destId="{220930C5-D604-4684-B6BC-29182EE9CFF6}" srcOrd="1" destOrd="0" presId="urn:microsoft.com/office/officeart/2005/8/layout/vProcess5"/>
    <dgm:cxn modelId="{7DB2DB50-25F7-442D-9DB0-336E46B62B88}" type="presParOf" srcId="{CF736DCC-864C-44E5-9145-F5851CE3C09C}" destId="{7495A9E8-E0B8-4E67-B575-9556A00B4CF5}" srcOrd="2" destOrd="0" presId="urn:microsoft.com/office/officeart/2005/8/layout/vProcess5"/>
    <dgm:cxn modelId="{86A84555-3E3C-49B2-9319-AE992A62BB90}" type="presParOf" srcId="{CF736DCC-864C-44E5-9145-F5851CE3C09C}" destId="{321B697A-DDA9-4797-AAA9-FFF735E63F7A}" srcOrd="3" destOrd="0" presId="urn:microsoft.com/office/officeart/2005/8/layout/vProcess5"/>
    <dgm:cxn modelId="{3C05C514-84DB-4C96-B9E4-B448134A55F7}" type="presParOf" srcId="{CF736DCC-864C-44E5-9145-F5851CE3C09C}" destId="{A9918E36-8174-421C-AC1D-3895591AD636}" srcOrd="4" destOrd="0" presId="urn:microsoft.com/office/officeart/2005/8/layout/vProcess5"/>
    <dgm:cxn modelId="{0CB7C883-305B-41F9-A893-96DD0AB5249A}" type="presParOf" srcId="{CF736DCC-864C-44E5-9145-F5851CE3C09C}" destId="{63F4CC0D-0105-47D1-A9FE-4F763DF2517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79AAD4-5424-4A75-8B01-8E1B3140E0D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3E8149D5-4026-4C43-9328-86C941C72F64}">
      <dgm:prSet/>
      <dgm:spPr/>
      <dgm:t>
        <a:bodyPr/>
        <a:lstStyle/>
        <a:p>
          <a:r>
            <a:rPr lang="en-US"/>
            <a:t>Brainstorming app idea</a:t>
          </a:r>
        </a:p>
      </dgm:t>
    </dgm:pt>
    <dgm:pt modelId="{16AFD45F-6598-44E6-8C6D-28810F6EB301}" type="parTrans" cxnId="{4F2BC0D9-32AE-4CA7-85AF-6BF3748C84E0}">
      <dgm:prSet/>
      <dgm:spPr/>
      <dgm:t>
        <a:bodyPr/>
        <a:lstStyle/>
        <a:p>
          <a:endParaRPr lang="en-US"/>
        </a:p>
      </dgm:t>
    </dgm:pt>
    <dgm:pt modelId="{01CA6BFE-8BC5-434E-912C-D588C9FE6CB1}" type="sibTrans" cxnId="{4F2BC0D9-32AE-4CA7-85AF-6BF3748C84E0}">
      <dgm:prSet/>
      <dgm:spPr/>
      <dgm:t>
        <a:bodyPr/>
        <a:lstStyle/>
        <a:p>
          <a:endParaRPr lang="en-US"/>
        </a:p>
      </dgm:t>
    </dgm:pt>
    <dgm:pt modelId="{CB8D0282-F649-49F6-B487-6E72BD82B5DD}">
      <dgm:prSet/>
      <dgm:spPr/>
      <dgm:t>
        <a:bodyPr/>
        <a:lstStyle/>
        <a:p>
          <a:r>
            <a:rPr lang="en-US"/>
            <a:t>Research into Twitter API, Express, and Node.JS</a:t>
          </a:r>
        </a:p>
      </dgm:t>
    </dgm:pt>
    <dgm:pt modelId="{E403943A-37AE-4571-953A-14464A9AEADD}" type="parTrans" cxnId="{B4F04B20-CF73-44BE-BC9A-09B39A918930}">
      <dgm:prSet/>
      <dgm:spPr/>
      <dgm:t>
        <a:bodyPr/>
        <a:lstStyle/>
        <a:p>
          <a:endParaRPr lang="en-US"/>
        </a:p>
      </dgm:t>
    </dgm:pt>
    <dgm:pt modelId="{60780135-882A-425B-BA8D-74082C812953}" type="sibTrans" cxnId="{B4F04B20-CF73-44BE-BC9A-09B39A918930}">
      <dgm:prSet/>
      <dgm:spPr/>
      <dgm:t>
        <a:bodyPr/>
        <a:lstStyle/>
        <a:p>
          <a:endParaRPr lang="en-US"/>
        </a:p>
      </dgm:t>
    </dgm:pt>
    <dgm:pt modelId="{8DBBEF58-BAF4-459C-9198-A9F5A00B9DD1}">
      <dgm:prSet/>
      <dgm:spPr/>
      <dgm:t>
        <a:bodyPr/>
        <a:lstStyle/>
        <a:p>
          <a:r>
            <a:rPr lang="en-US"/>
            <a:t>Web site development with Bootstrap</a:t>
          </a:r>
        </a:p>
      </dgm:t>
    </dgm:pt>
    <dgm:pt modelId="{8A5BA240-ACEB-451C-A00F-797071A31D5C}" type="parTrans" cxnId="{B5C4EF37-3CC6-40B8-8878-9FFE4B3AEB69}">
      <dgm:prSet/>
      <dgm:spPr/>
      <dgm:t>
        <a:bodyPr/>
        <a:lstStyle/>
        <a:p>
          <a:endParaRPr lang="en-US"/>
        </a:p>
      </dgm:t>
    </dgm:pt>
    <dgm:pt modelId="{27A0B5CD-556B-4970-B500-4798E2629433}" type="sibTrans" cxnId="{B5C4EF37-3CC6-40B8-8878-9FFE4B3AEB69}">
      <dgm:prSet/>
      <dgm:spPr/>
      <dgm:t>
        <a:bodyPr/>
        <a:lstStyle/>
        <a:p>
          <a:endParaRPr lang="en-US"/>
        </a:p>
      </dgm:t>
    </dgm:pt>
    <dgm:pt modelId="{DFD46795-9DA6-452C-8F73-8D3DDD94CAB4}">
      <dgm:prSet/>
      <dgm:spPr/>
      <dgm:t>
        <a:bodyPr/>
        <a:lstStyle/>
        <a:p>
          <a:r>
            <a:rPr lang="en-US"/>
            <a:t>Combination of Javascript, HTML, and CSS designed by team members</a:t>
          </a:r>
        </a:p>
      </dgm:t>
    </dgm:pt>
    <dgm:pt modelId="{43C56F09-958A-45BB-A13B-0CE251BE2FED}" type="parTrans" cxnId="{904EE16A-D0E4-46A9-A224-EBB85102DE31}">
      <dgm:prSet/>
      <dgm:spPr/>
      <dgm:t>
        <a:bodyPr/>
        <a:lstStyle/>
        <a:p>
          <a:endParaRPr lang="en-US"/>
        </a:p>
      </dgm:t>
    </dgm:pt>
    <dgm:pt modelId="{4E0A648A-A526-46F8-A2FE-B788214D9EF5}" type="sibTrans" cxnId="{904EE16A-D0E4-46A9-A224-EBB85102DE31}">
      <dgm:prSet/>
      <dgm:spPr/>
      <dgm:t>
        <a:bodyPr/>
        <a:lstStyle/>
        <a:p>
          <a:endParaRPr lang="en-US"/>
        </a:p>
      </dgm:t>
    </dgm:pt>
    <dgm:pt modelId="{6D081523-5CF8-4652-BE4D-F7521BE7A253}">
      <dgm:prSet/>
      <dgm:spPr/>
      <dgm:t>
        <a:bodyPr/>
        <a:lstStyle/>
        <a:p>
          <a:r>
            <a:rPr lang="en-US"/>
            <a:t>Development of Google Maps API</a:t>
          </a:r>
        </a:p>
      </dgm:t>
    </dgm:pt>
    <dgm:pt modelId="{58B251D8-F168-4162-AAA7-53F8CAAB3963}" type="parTrans" cxnId="{CF5E788C-A261-4490-B062-307D413ED9E4}">
      <dgm:prSet/>
      <dgm:spPr/>
      <dgm:t>
        <a:bodyPr/>
        <a:lstStyle/>
        <a:p>
          <a:endParaRPr lang="en-US"/>
        </a:p>
      </dgm:t>
    </dgm:pt>
    <dgm:pt modelId="{684D6315-DE5B-4841-974D-CB24ECF694C4}" type="sibTrans" cxnId="{CF5E788C-A261-4490-B062-307D413ED9E4}">
      <dgm:prSet/>
      <dgm:spPr/>
      <dgm:t>
        <a:bodyPr/>
        <a:lstStyle/>
        <a:p>
          <a:endParaRPr lang="en-US"/>
        </a:p>
      </dgm:t>
    </dgm:pt>
    <dgm:pt modelId="{966F21B7-357E-4EC4-95FD-053D6BA5707B}">
      <dgm:prSet/>
      <dgm:spPr/>
      <dgm:t>
        <a:bodyPr/>
        <a:lstStyle/>
        <a:p>
          <a:r>
            <a:rPr lang="en-US"/>
            <a:t>Completion</a:t>
          </a:r>
        </a:p>
      </dgm:t>
    </dgm:pt>
    <dgm:pt modelId="{F845AB8A-2BC1-4CC8-A6BB-85E666024366}" type="parTrans" cxnId="{3B3C1426-5DE0-41FC-9160-E741FC0B0798}">
      <dgm:prSet/>
      <dgm:spPr/>
      <dgm:t>
        <a:bodyPr/>
        <a:lstStyle/>
        <a:p>
          <a:endParaRPr lang="en-US"/>
        </a:p>
      </dgm:t>
    </dgm:pt>
    <dgm:pt modelId="{7DDDBB1B-C74B-4E24-9759-7013B5E4E6AB}" type="sibTrans" cxnId="{3B3C1426-5DE0-41FC-9160-E741FC0B0798}">
      <dgm:prSet/>
      <dgm:spPr/>
      <dgm:t>
        <a:bodyPr/>
        <a:lstStyle/>
        <a:p>
          <a:endParaRPr lang="en-US"/>
        </a:p>
      </dgm:t>
    </dgm:pt>
    <dgm:pt modelId="{55B2AC23-9228-4533-AB6D-F96B6857ECFE}" type="pres">
      <dgm:prSet presAssocID="{A079AAD4-5424-4A75-8B01-8E1B3140E0DA}" presName="Name0" presStyleCnt="0">
        <dgm:presLayoutVars>
          <dgm:dir/>
          <dgm:resizeHandles val="exact"/>
        </dgm:presLayoutVars>
      </dgm:prSet>
      <dgm:spPr/>
    </dgm:pt>
    <dgm:pt modelId="{189100BA-A0D4-420F-864C-583084F5B37E}" type="pres">
      <dgm:prSet presAssocID="{3E8149D5-4026-4C43-9328-86C941C72F64}" presName="node" presStyleLbl="node1" presStyleIdx="0" presStyleCnt="6">
        <dgm:presLayoutVars>
          <dgm:bulletEnabled val="1"/>
        </dgm:presLayoutVars>
      </dgm:prSet>
      <dgm:spPr/>
    </dgm:pt>
    <dgm:pt modelId="{AC888941-C043-42C6-A799-618C1996AEC4}" type="pres">
      <dgm:prSet presAssocID="{01CA6BFE-8BC5-434E-912C-D588C9FE6CB1}" presName="sibTrans" presStyleLbl="sibTrans1D1" presStyleIdx="0" presStyleCnt="5"/>
      <dgm:spPr/>
    </dgm:pt>
    <dgm:pt modelId="{02FD8817-6E65-4290-AB2E-DFBC3C939BF2}" type="pres">
      <dgm:prSet presAssocID="{01CA6BFE-8BC5-434E-912C-D588C9FE6CB1}" presName="connectorText" presStyleLbl="sibTrans1D1" presStyleIdx="0" presStyleCnt="5"/>
      <dgm:spPr/>
    </dgm:pt>
    <dgm:pt modelId="{BBC3D20D-F700-4C73-9EAE-B492BAFCDE5F}" type="pres">
      <dgm:prSet presAssocID="{CB8D0282-F649-49F6-B487-6E72BD82B5DD}" presName="node" presStyleLbl="node1" presStyleIdx="1" presStyleCnt="6">
        <dgm:presLayoutVars>
          <dgm:bulletEnabled val="1"/>
        </dgm:presLayoutVars>
      </dgm:prSet>
      <dgm:spPr/>
    </dgm:pt>
    <dgm:pt modelId="{82E3D1B8-9634-4870-8390-63151B9A9350}" type="pres">
      <dgm:prSet presAssocID="{60780135-882A-425B-BA8D-74082C812953}" presName="sibTrans" presStyleLbl="sibTrans1D1" presStyleIdx="1" presStyleCnt="5"/>
      <dgm:spPr/>
    </dgm:pt>
    <dgm:pt modelId="{073FB452-3E18-4991-87AF-3F32D8D8417F}" type="pres">
      <dgm:prSet presAssocID="{60780135-882A-425B-BA8D-74082C812953}" presName="connectorText" presStyleLbl="sibTrans1D1" presStyleIdx="1" presStyleCnt="5"/>
      <dgm:spPr/>
    </dgm:pt>
    <dgm:pt modelId="{C47290FA-D8A8-4D9C-85F8-226AC665DFDC}" type="pres">
      <dgm:prSet presAssocID="{8DBBEF58-BAF4-459C-9198-A9F5A00B9DD1}" presName="node" presStyleLbl="node1" presStyleIdx="2" presStyleCnt="6">
        <dgm:presLayoutVars>
          <dgm:bulletEnabled val="1"/>
        </dgm:presLayoutVars>
      </dgm:prSet>
      <dgm:spPr/>
    </dgm:pt>
    <dgm:pt modelId="{2D762E56-0B18-4D71-AB93-4F60EA0FC551}" type="pres">
      <dgm:prSet presAssocID="{27A0B5CD-556B-4970-B500-4798E2629433}" presName="sibTrans" presStyleLbl="sibTrans1D1" presStyleIdx="2" presStyleCnt="5"/>
      <dgm:spPr/>
    </dgm:pt>
    <dgm:pt modelId="{AA6F6948-7DF9-49A5-B236-B57EFAB6FFEE}" type="pres">
      <dgm:prSet presAssocID="{27A0B5CD-556B-4970-B500-4798E2629433}" presName="connectorText" presStyleLbl="sibTrans1D1" presStyleIdx="2" presStyleCnt="5"/>
      <dgm:spPr/>
    </dgm:pt>
    <dgm:pt modelId="{CFF404EC-A868-4FE8-9B3E-A5F46AD50504}" type="pres">
      <dgm:prSet presAssocID="{DFD46795-9DA6-452C-8F73-8D3DDD94CAB4}" presName="node" presStyleLbl="node1" presStyleIdx="3" presStyleCnt="6">
        <dgm:presLayoutVars>
          <dgm:bulletEnabled val="1"/>
        </dgm:presLayoutVars>
      </dgm:prSet>
      <dgm:spPr/>
    </dgm:pt>
    <dgm:pt modelId="{B7F9D40C-4C65-449D-B35E-37F8725F8876}" type="pres">
      <dgm:prSet presAssocID="{4E0A648A-A526-46F8-A2FE-B788214D9EF5}" presName="sibTrans" presStyleLbl="sibTrans1D1" presStyleIdx="3" presStyleCnt="5"/>
      <dgm:spPr/>
    </dgm:pt>
    <dgm:pt modelId="{ECF0CB52-BC7F-4B98-9466-E1FC8BA52FC5}" type="pres">
      <dgm:prSet presAssocID="{4E0A648A-A526-46F8-A2FE-B788214D9EF5}" presName="connectorText" presStyleLbl="sibTrans1D1" presStyleIdx="3" presStyleCnt="5"/>
      <dgm:spPr/>
    </dgm:pt>
    <dgm:pt modelId="{09C8AB8C-65BD-4068-AE47-FF3C24C6938D}" type="pres">
      <dgm:prSet presAssocID="{6D081523-5CF8-4652-BE4D-F7521BE7A253}" presName="node" presStyleLbl="node1" presStyleIdx="4" presStyleCnt="6">
        <dgm:presLayoutVars>
          <dgm:bulletEnabled val="1"/>
        </dgm:presLayoutVars>
      </dgm:prSet>
      <dgm:spPr/>
    </dgm:pt>
    <dgm:pt modelId="{51C900EF-1173-4A52-988F-264FDD92E5F8}" type="pres">
      <dgm:prSet presAssocID="{684D6315-DE5B-4841-974D-CB24ECF694C4}" presName="sibTrans" presStyleLbl="sibTrans1D1" presStyleIdx="4" presStyleCnt="5"/>
      <dgm:spPr/>
    </dgm:pt>
    <dgm:pt modelId="{CC5DC990-4DD6-4DF5-8AEA-A341829334C2}" type="pres">
      <dgm:prSet presAssocID="{684D6315-DE5B-4841-974D-CB24ECF694C4}" presName="connectorText" presStyleLbl="sibTrans1D1" presStyleIdx="4" presStyleCnt="5"/>
      <dgm:spPr/>
    </dgm:pt>
    <dgm:pt modelId="{D1A41519-97D8-4EAD-B3A7-170673F7C0B1}" type="pres">
      <dgm:prSet presAssocID="{966F21B7-357E-4EC4-95FD-053D6BA5707B}" presName="node" presStyleLbl="node1" presStyleIdx="5" presStyleCnt="6">
        <dgm:presLayoutVars>
          <dgm:bulletEnabled val="1"/>
        </dgm:presLayoutVars>
      </dgm:prSet>
      <dgm:spPr/>
    </dgm:pt>
  </dgm:ptLst>
  <dgm:cxnLst>
    <dgm:cxn modelId="{807EE201-2CB7-41A4-973A-96ECD4C434A7}" type="presOf" srcId="{4E0A648A-A526-46F8-A2FE-B788214D9EF5}" destId="{B7F9D40C-4C65-449D-B35E-37F8725F8876}" srcOrd="0" destOrd="0" presId="urn:microsoft.com/office/officeart/2016/7/layout/RepeatingBendingProcessNew"/>
    <dgm:cxn modelId="{D365E50E-7B45-439E-BB9C-38B879B6B005}" type="presOf" srcId="{4E0A648A-A526-46F8-A2FE-B788214D9EF5}" destId="{ECF0CB52-BC7F-4B98-9466-E1FC8BA52FC5}" srcOrd="1" destOrd="0" presId="urn:microsoft.com/office/officeart/2016/7/layout/RepeatingBendingProcessNew"/>
    <dgm:cxn modelId="{B4F04B20-CF73-44BE-BC9A-09B39A918930}" srcId="{A079AAD4-5424-4A75-8B01-8E1B3140E0DA}" destId="{CB8D0282-F649-49F6-B487-6E72BD82B5DD}" srcOrd="1" destOrd="0" parTransId="{E403943A-37AE-4571-953A-14464A9AEADD}" sibTransId="{60780135-882A-425B-BA8D-74082C812953}"/>
    <dgm:cxn modelId="{3B3C1426-5DE0-41FC-9160-E741FC0B0798}" srcId="{A079AAD4-5424-4A75-8B01-8E1B3140E0DA}" destId="{966F21B7-357E-4EC4-95FD-053D6BA5707B}" srcOrd="5" destOrd="0" parTransId="{F845AB8A-2BC1-4CC8-A6BB-85E666024366}" sibTransId="{7DDDBB1B-C74B-4E24-9759-7013B5E4E6AB}"/>
    <dgm:cxn modelId="{B9C3EE2C-24D4-4F8A-8B21-78B5EFE9DBB5}" type="presOf" srcId="{8DBBEF58-BAF4-459C-9198-A9F5A00B9DD1}" destId="{C47290FA-D8A8-4D9C-85F8-226AC665DFDC}" srcOrd="0" destOrd="0" presId="urn:microsoft.com/office/officeart/2016/7/layout/RepeatingBendingProcessNew"/>
    <dgm:cxn modelId="{C539DE32-55CF-4444-BF6D-A6AA395594F0}" type="presOf" srcId="{684D6315-DE5B-4841-974D-CB24ECF694C4}" destId="{51C900EF-1173-4A52-988F-264FDD92E5F8}" srcOrd="0" destOrd="0" presId="urn:microsoft.com/office/officeart/2016/7/layout/RepeatingBendingProcessNew"/>
    <dgm:cxn modelId="{B5C4EF37-3CC6-40B8-8878-9FFE4B3AEB69}" srcId="{A079AAD4-5424-4A75-8B01-8E1B3140E0DA}" destId="{8DBBEF58-BAF4-459C-9198-A9F5A00B9DD1}" srcOrd="2" destOrd="0" parTransId="{8A5BA240-ACEB-451C-A00F-797071A31D5C}" sibTransId="{27A0B5CD-556B-4970-B500-4798E2629433}"/>
    <dgm:cxn modelId="{55474D5D-52F7-4B6F-84FE-772EE587ED03}" type="presOf" srcId="{DFD46795-9DA6-452C-8F73-8D3DDD94CAB4}" destId="{CFF404EC-A868-4FE8-9B3E-A5F46AD50504}" srcOrd="0" destOrd="0" presId="urn:microsoft.com/office/officeart/2016/7/layout/RepeatingBendingProcessNew"/>
    <dgm:cxn modelId="{4CF28468-3DA4-43E7-8A0F-D51F5906E3AC}" type="presOf" srcId="{01CA6BFE-8BC5-434E-912C-D588C9FE6CB1}" destId="{02FD8817-6E65-4290-AB2E-DFBC3C939BF2}" srcOrd="1" destOrd="0" presId="urn:microsoft.com/office/officeart/2016/7/layout/RepeatingBendingProcessNew"/>
    <dgm:cxn modelId="{DB4D6349-08EC-4403-ADCF-1FB3AF18B13A}" type="presOf" srcId="{966F21B7-357E-4EC4-95FD-053D6BA5707B}" destId="{D1A41519-97D8-4EAD-B3A7-170673F7C0B1}" srcOrd="0" destOrd="0" presId="urn:microsoft.com/office/officeart/2016/7/layout/RepeatingBendingProcessNew"/>
    <dgm:cxn modelId="{904EE16A-D0E4-46A9-A224-EBB85102DE31}" srcId="{A079AAD4-5424-4A75-8B01-8E1B3140E0DA}" destId="{DFD46795-9DA6-452C-8F73-8D3DDD94CAB4}" srcOrd="3" destOrd="0" parTransId="{43C56F09-958A-45BB-A13B-0CE251BE2FED}" sibTransId="{4E0A648A-A526-46F8-A2FE-B788214D9EF5}"/>
    <dgm:cxn modelId="{E7C8054E-1AA8-48B0-881A-96EBFF7A9BF5}" type="presOf" srcId="{27A0B5CD-556B-4970-B500-4798E2629433}" destId="{AA6F6948-7DF9-49A5-B236-B57EFAB6FFEE}" srcOrd="1" destOrd="0" presId="urn:microsoft.com/office/officeart/2016/7/layout/RepeatingBendingProcessNew"/>
    <dgm:cxn modelId="{CF5E788C-A261-4490-B062-307D413ED9E4}" srcId="{A079AAD4-5424-4A75-8B01-8E1B3140E0DA}" destId="{6D081523-5CF8-4652-BE4D-F7521BE7A253}" srcOrd="4" destOrd="0" parTransId="{58B251D8-F168-4162-AAA7-53F8CAAB3963}" sibTransId="{684D6315-DE5B-4841-974D-CB24ECF694C4}"/>
    <dgm:cxn modelId="{9EAE819C-6CF1-4E27-AA13-C7D730FCBA22}" type="presOf" srcId="{6D081523-5CF8-4652-BE4D-F7521BE7A253}" destId="{09C8AB8C-65BD-4068-AE47-FF3C24C6938D}" srcOrd="0" destOrd="0" presId="urn:microsoft.com/office/officeart/2016/7/layout/RepeatingBendingProcessNew"/>
    <dgm:cxn modelId="{8FEE82B2-FE4D-4CC3-B725-8F84B67AE069}" type="presOf" srcId="{01CA6BFE-8BC5-434E-912C-D588C9FE6CB1}" destId="{AC888941-C043-42C6-A799-618C1996AEC4}" srcOrd="0" destOrd="0" presId="urn:microsoft.com/office/officeart/2016/7/layout/RepeatingBendingProcessNew"/>
    <dgm:cxn modelId="{A2E41EC3-5277-4585-B9C3-17017897D124}" type="presOf" srcId="{3E8149D5-4026-4C43-9328-86C941C72F64}" destId="{189100BA-A0D4-420F-864C-583084F5B37E}" srcOrd="0" destOrd="0" presId="urn:microsoft.com/office/officeart/2016/7/layout/RepeatingBendingProcessNew"/>
    <dgm:cxn modelId="{C28657C3-89A8-4FD3-94A3-AE73FD5F72F0}" type="presOf" srcId="{684D6315-DE5B-4841-974D-CB24ECF694C4}" destId="{CC5DC990-4DD6-4DF5-8AEA-A341829334C2}" srcOrd="1" destOrd="0" presId="urn:microsoft.com/office/officeart/2016/7/layout/RepeatingBendingProcessNew"/>
    <dgm:cxn modelId="{4F2BC0D9-32AE-4CA7-85AF-6BF3748C84E0}" srcId="{A079AAD4-5424-4A75-8B01-8E1B3140E0DA}" destId="{3E8149D5-4026-4C43-9328-86C941C72F64}" srcOrd="0" destOrd="0" parTransId="{16AFD45F-6598-44E6-8C6D-28810F6EB301}" sibTransId="{01CA6BFE-8BC5-434E-912C-D588C9FE6CB1}"/>
    <dgm:cxn modelId="{7796B3E8-9369-4D73-AE4E-A23518F94565}" type="presOf" srcId="{60780135-882A-425B-BA8D-74082C812953}" destId="{82E3D1B8-9634-4870-8390-63151B9A9350}" srcOrd="0" destOrd="0" presId="urn:microsoft.com/office/officeart/2016/7/layout/RepeatingBendingProcessNew"/>
    <dgm:cxn modelId="{397AF8F6-7679-4691-9373-757754CE9194}" type="presOf" srcId="{A079AAD4-5424-4A75-8B01-8E1B3140E0DA}" destId="{55B2AC23-9228-4533-AB6D-F96B6857ECFE}" srcOrd="0" destOrd="0" presId="urn:microsoft.com/office/officeart/2016/7/layout/RepeatingBendingProcessNew"/>
    <dgm:cxn modelId="{31931CF7-3DCF-4727-B7A9-FEB6D5AF5668}" type="presOf" srcId="{60780135-882A-425B-BA8D-74082C812953}" destId="{073FB452-3E18-4991-87AF-3F32D8D8417F}" srcOrd="1" destOrd="0" presId="urn:microsoft.com/office/officeart/2016/7/layout/RepeatingBendingProcessNew"/>
    <dgm:cxn modelId="{9FDD92FA-11BC-432D-91C2-F38E692F9120}" type="presOf" srcId="{CB8D0282-F649-49F6-B487-6E72BD82B5DD}" destId="{BBC3D20D-F700-4C73-9EAE-B492BAFCDE5F}" srcOrd="0" destOrd="0" presId="urn:microsoft.com/office/officeart/2016/7/layout/RepeatingBendingProcessNew"/>
    <dgm:cxn modelId="{A64300FE-41F8-49FE-ACCA-45CB151CEB82}" type="presOf" srcId="{27A0B5CD-556B-4970-B500-4798E2629433}" destId="{2D762E56-0B18-4D71-AB93-4F60EA0FC551}" srcOrd="0" destOrd="0" presId="urn:microsoft.com/office/officeart/2016/7/layout/RepeatingBendingProcessNew"/>
    <dgm:cxn modelId="{3C8B88BC-6E85-4F47-9886-BE54B7A1E7D9}" type="presParOf" srcId="{55B2AC23-9228-4533-AB6D-F96B6857ECFE}" destId="{189100BA-A0D4-420F-864C-583084F5B37E}" srcOrd="0" destOrd="0" presId="urn:microsoft.com/office/officeart/2016/7/layout/RepeatingBendingProcessNew"/>
    <dgm:cxn modelId="{23661A67-53EC-45FE-A5BC-8FB33B255313}" type="presParOf" srcId="{55B2AC23-9228-4533-AB6D-F96B6857ECFE}" destId="{AC888941-C043-42C6-A799-618C1996AEC4}" srcOrd="1" destOrd="0" presId="urn:microsoft.com/office/officeart/2016/7/layout/RepeatingBendingProcessNew"/>
    <dgm:cxn modelId="{66D778C3-4662-4524-B24D-B8943C59EA5F}" type="presParOf" srcId="{AC888941-C043-42C6-A799-618C1996AEC4}" destId="{02FD8817-6E65-4290-AB2E-DFBC3C939BF2}" srcOrd="0" destOrd="0" presId="urn:microsoft.com/office/officeart/2016/7/layout/RepeatingBendingProcessNew"/>
    <dgm:cxn modelId="{8372D1A8-4739-4A11-9383-9E6EF0B92258}" type="presParOf" srcId="{55B2AC23-9228-4533-AB6D-F96B6857ECFE}" destId="{BBC3D20D-F700-4C73-9EAE-B492BAFCDE5F}" srcOrd="2" destOrd="0" presId="urn:microsoft.com/office/officeart/2016/7/layout/RepeatingBendingProcessNew"/>
    <dgm:cxn modelId="{4DED0701-EFF5-43A5-AC99-F199B4B395D2}" type="presParOf" srcId="{55B2AC23-9228-4533-AB6D-F96B6857ECFE}" destId="{82E3D1B8-9634-4870-8390-63151B9A9350}" srcOrd="3" destOrd="0" presId="urn:microsoft.com/office/officeart/2016/7/layout/RepeatingBendingProcessNew"/>
    <dgm:cxn modelId="{B09D34AC-D685-4659-BEEB-7777DD092B2C}" type="presParOf" srcId="{82E3D1B8-9634-4870-8390-63151B9A9350}" destId="{073FB452-3E18-4991-87AF-3F32D8D8417F}" srcOrd="0" destOrd="0" presId="urn:microsoft.com/office/officeart/2016/7/layout/RepeatingBendingProcessNew"/>
    <dgm:cxn modelId="{8DB6DB6A-E208-4A49-9B6A-4CCC30E251E0}" type="presParOf" srcId="{55B2AC23-9228-4533-AB6D-F96B6857ECFE}" destId="{C47290FA-D8A8-4D9C-85F8-226AC665DFDC}" srcOrd="4" destOrd="0" presId="urn:microsoft.com/office/officeart/2016/7/layout/RepeatingBendingProcessNew"/>
    <dgm:cxn modelId="{52EAD35D-F99B-4092-8453-238BD6EC6D29}" type="presParOf" srcId="{55B2AC23-9228-4533-AB6D-F96B6857ECFE}" destId="{2D762E56-0B18-4D71-AB93-4F60EA0FC551}" srcOrd="5" destOrd="0" presId="urn:microsoft.com/office/officeart/2016/7/layout/RepeatingBendingProcessNew"/>
    <dgm:cxn modelId="{D0A3D6F0-A19D-49FC-BB5A-6BED8E193ECA}" type="presParOf" srcId="{2D762E56-0B18-4D71-AB93-4F60EA0FC551}" destId="{AA6F6948-7DF9-49A5-B236-B57EFAB6FFEE}" srcOrd="0" destOrd="0" presId="urn:microsoft.com/office/officeart/2016/7/layout/RepeatingBendingProcessNew"/>
    <dgm:cxn modelId="{F02A8230-7D6B-445B-9BC4-45C9DEA291E3}" type="presParOf" srcId="{55B2AC23-9228-4533-AB6D-F96B6857ECFE}" destId="{CFF404EC-A868-4FE8-9B3E-A5F46AD50504}" srcOrd="6" destOrd="0" presId="urn:microsoft.com/office/officeart/2016/7/layout/RepeatingBendingProcessNew"/>
    <dgm:cxn modelId="{28B130AF-1C5F-4483-855B-BF5B84A45465}" type="presParOf" srcId="{55B2AC23-9228-4533-AB6D-F96B6857ECFE}" destId="{B7F9D40C-4C65-449D-B35E-37F8725F8876}" srcOrd="7" destOrd="0" presId="urn:microsoft.com/office/officeart/2016/7/layout/RepeatingBendingProcessNew"/>
    <dgm:cxn modelId="{85321D1E-30EA-4FA9-AB89-6248A2DA8377}" type="presParOf" srcId="{B7F9D40C-4C65-449D-B35E-37F8725F8876}" destId="{ECF0CB52-BC7F-4B98-9466-E1FC8BA52FC5}" srcOrd="0" destOrd="0" presId="urn:microsoft.com/office/officeart/2016/7/layout/RepeatingBendingProcessNew"/>
    <dgm:cxn modelId="{FBA16515-F802-46F9-B64B-6EF92AB9ABBF}" type="presParOf" srcId="{55B2AC23-9228-4533-AB6D-F96B6857ECFE}" destId="{09C8AB8C-65BD-4068-AE47-FF3C24C6938D}" srcOrd="8" destOrd="0" presId="urn:microsoft.com/office/officeart/2016/7/layout/RepeatingBendingProcessNew"/>
    <dgm:cxn modelId="{BEE35A7D-6065-4631-BF64-FEACF5298008}" type="presParOf" srcId="{55B2AC23-9228-4533-AB6D-F96B6857ECFE}" destId="{51C900EF-1173-4A52-988F-264FDD92E5F8}" srcOrd="9" destOrd="0" presId="urn:microsoft.com/office/officeart/2016/7/layout/RepeatingBendingProcessNew"/>
    <dgm:cxn modelId="{C236CF2B-C9F7-4690-87CC-A7F9B15E6193}" type="presParOf" srcId="{51C900EF-1173-4A52-988F-264FDD92E5F8}" destId="{CC5DC990-4DD6-4DF5-8AEA-A341829334C2}" srcOrd="0" destOrd="0" presId="urn:microsoft.com/office/officeart/2016/7/layout/RepeatingBendingProcessNew"/>
    <dgm:cxn modelId="{B06FE2F3-AD36-4E11-BC83-1FC379E168CD}" type="presParOf" srcId="{55B2AC23-9228-4533-AB6D-F96B6857ECFE}" destId="{D1A41519-97D8-4EAD-B3A7-170673F7C0B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17ED7C-EB90-43F2-AEB8-02A1A24043DD}" type="doc">
      <dgm:prSet loTypeId="urn:microsoft.com/office/officeart/2005/8/layout/default" loCatId="list" qsTypeId="urn:microsoft.com/office/officeart/2005/8/quickstyle/simple4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8788982B-5268-4380-87D5-39F86FDD1376}">
      <dgm:prSet/>
      <dgm:spPr/>
      <dgm:t>
        <a:bodyPr/>
        <a:lstStyle/>
        <a:p>
          <a:r>
            <a:rPr lang="en-US"/>
            <a:t>Advanced parsing of Tweets pulled</a:t>
          </a:r>
        </a:p>
      </dgm:t>
    </dgm:pt>
    <dgm:pt modelId="{AAADA62D-8074-4D8D-A9C0-ED75BE49CEFE}" type="parTrans" cxnId="{ECFE2F8D-17C5-461D-9B91-745C11FBE873}">
      <dgm:prSet/>
      <dgm:spPr/>
      <dgm:t>
        <a:bodyPr/>
        <a:lstStyle/>
        <a:p>
          <a:endParaRPr lang="en-US"/>
        </a:p>
      </dgm:t>
    </dgm:pt>
    <dgm:pt modelId="{90738B43-CF73-4A9C-8DDF-C739BF108B8A}" type="sibTrans" cxnId="{ECFE2F8D-17C5-461D-9B91-745C11FBE873}">
      <dgm:prSet/>
      <dgm:spPr/>
      <dgm:t>
        <a:bodyPr/>
        <a:lstStyle/>
        <a:p>
          <a:endParaRPr lang="en-US"/>
        </a:p>
      </dgm:t>
    </dgm:pt>
    <dgm:pt modelId="{DC6CEC22-45DC-41B2-BBA2-2D51D800CB9C}">
      <dgm:prSet/>
      <dgm:spPr/>
      <dgm:t>
        <a:bodyPr/>
        <a:lstStyle/>
        <a:p>
          <a:r>
            <a:rPr lang="en-US"/>
            <a:t>Inclusion of other Social Media posts</a:t>
          </a:r>
        </a:p>
      </dgm:t>
    </dgm:pt>
    <dgm:pt modelId="{8E02B011-C614-44C0-9A3E-47A8F22F5C96}" type="parTrans" cxnId="{068D86C4-F94F-4A85-AC62-E0D3906433CD}">
      <dgm:prSet/>
      <dgm:spPr/>
      <dgm:t>
        <a:bodyPr/>
        <a:lstStyle/>
        <a:p>
          <a:endParaRPr lang="en-US"/>
        </a:p>
      </dgm:t>
    </dgm:pt>
    <dgm:pt modelId="{FFED66BA-FFD5-4467-84B5-9FA94178CE8C}" type="sibTrans" cxnId="{068D86C4-F94F-4A85-AC62-E0D3906433CD}">
      <dgm:prSet/>
      <dgm:spPr/>
      <dgm:t>
        <a:bodyPr/>
        <a:lstStyle/>
        <a:p>
          <a:endParaRPr lang="en-US"/>
        </a:p>
      </dgm:t>
    </dgm:pt>
    <dgm:pt modelId="{0C420C02-D9DF-4CCA-BD51-62ED1D0D9E84}">
      <dgm:prSet/>
      <dgm:spPr/>
      <dgm:t>
        <a:bodyPr/>
        <a:lstStyle/>
        <a:p>
          <a:r>
            <a:rPr lang="en-US"/>
            <a:t>Results for different illnesses (Flu, Cold, Pneumonia, etc…)</a:t>
          </a:r>
        </a:p>
      </dgm:t>
    </dgm:pt>
    <dgm:pt modelId="{8AD16631-398C-4FF6-948C-C19B47087CB7}" type="parTrans" cxnId="{51AB8F63-2C4A-4778-9991-8C5C3F0CAD3B}">
      <dgm:prSet/>
      <dgm:spPr/>
      <dgm:t>
        <a:bodyPr/>
        <a:lstStyle/>
        <a:p>
          <a:endParaRPr lang="en-US"/>
        </a:p>
      </dgm:t>
    </dgm:pt>
    <dgm:pt modelId="{5C7D8DA3-7A2B-4D16-825C-25DCC274003A}" type="sibTrans" cxnId="{51AB8F63-2C4A-4778-9991-8C5C3F0CAD3B}">
      <dgm:prSet/>
      <dgm:spPr/>
      <dgm:t>
        <a:bodyPr/>
        <a:lstStyle/>
        <a:p>
          <a:endParaRPr lang="en-US"/>
        </a:p>
      </dgm:t>
    </dgm:pt>
    <dgm:pt modelId="{54B1032B-A2B1-4106-B672-06CAA4FFA911}">
      <dgm:prSet/>
      <dgm:spPr/>
      <dgm:t>
        <a:bodyPr/>
        <a:lstStyle/>
        <a:p>
          <a:r>
            <a:rPr lang="en-US"/>
            <a:t>Inclusions of more cities and countries</a:t>
          </a:r>
        </a:p>
      </dgm:t>
    </dgm:pt>
    <dgm:pt modelId="{6EFB5918-2BF6-4F7C-BE4F-BF24B2612EE4}" type="parTrans" cxnId="{66929BA7-E9B6-4E6C-B94C-AB65FE6C0DA2}">
      <dgm:prSet/>
      <dgm:spPr/>
      <dgm:t>
        <a:bodyPr/>
        <a:lstStyle/>
        <a:p>
          <a:endParaRPr lang="en-US"/>
        </a:p>
      </dgm:t>
    </dgm:pt>
    <dgm:pt modelId="{D5918A23-0C3C-4140-B42E-B5AE711B1175}" type="sibTrans" cxnId="{66929BA7-E9B6-4E6C-B94C-AB65FE6C0DA2}">
      <dgm:prSet/>
      <dgm:spPr/>
      <dgm:t>
        <a:bodyPr/>
        <a:lstStyle/>
        <a:p>
          <a:endParaRPr lang="en-US"/>
        </a:p>
      </dgm:t>
    </dgm:pt>
    <dgm:pt modelId="{1EDD8F44-741F-481D-B43B-02199DAE83AD}" type="pres">
      <dgm:prSet presAssocID="{D717ED7C-EB90-43F2-AEB8-02A1A24043DD}" presName="diagram" presStyleCnt="0">
        <dgm:presLayoutVars>
          <dgm:dir/>
          <dgm:resizeHandles val="exact"/>
        </dgm:presLayoutVars>
      </dgm:prSet>
      <dgm:spPr/>
    </dgm:pt>
    <dgm:pt modelId="{00D212AC-5EF3-41B2-9767-988CC3E3E76F}" type="pres">
      <dgm:prSet presAssocID="{8788982B-5268-4380-87D5-39F86FDD1376}" presName="node" presStyleLbl="node1" presStyleIdx="0" presStyleCnt="4">
        <dgm:presLayoutVars>
          <dgm:bulletEnabled val="1"/>
        </dgm:presLayoutVars>
      </dgm:prSet>
      <dgm:spPr/>
    </dgm:pt>
    <dgm:pt modelId="{596A5C16-162D-4F66-A825-347C2251629B}" type="pres">
      <dgm:prSet presAssocID="{90738B43-CF73-4A9C-8DDF-C739BF108B8A}" presName="sibTrans" presStyleCnt="0"/>
      <dgm:spPr/>
    </dgm:pt>
    <dgm:pt modelId="{E05A371B-11DA-4A60-B370-14D983768181}" type="pres">
      <dgm:prSet presAssocID="{DC6CEC22-45DC-41B2-BBA2-2D51D800CB9C}" presName="node" presStyleLbl="node1" presStyleIdx="1" presStyleCnt="4">
        <dgm:presLayoutVars>
          <dgm:bulletEnabled val="1"/>
        </dgm:presLayoutVars>
      </dgm:prSet>
      <dgm:spPr/>
    </dgm:pt>
    <dgm:pt modelId="{C0CE6482-9F74-47D5-BC94-5EF89EE8E64B}" type="pres">
      <dgm:prSet presAssocID="{FFED66BA-FFD5-4467-84B5-9FA94178CE8C}" presName="sibTrans" presStyleCnt="0"/>
      <dgm:spPr/>
    </dgm:pt>
    <dgm:pt modelId="{601232FD-1CC7-45E9-B417-C83F8E8A7679}" type="pres">
      <dgm:prSet presAssocID="{0C420C02-D9DF-4CCA-BD51-62ED1D0D9E84}" presName="node" presStyleLbl="node1" presStyleIdx="2" presStyleCnt="4">
        <dgm:presLayoutVars>
          <dgm:bulletEnabled val="1"/>
        </dgm:presLayoutVars>
      </dgm:prSet>
      <dgm:spPr/>
    </dgm:pt>
    <dgm:pt modelId="{E9104D5D-FE5C-4790-AB42-07261FEFC16A}" type="pres">
      <dgm:prSet presAssocID="{5C7D8DA3-7A2B-4D16-825C-25DCC274003A}" presName="sibTrans" presStyleCnt="0"/>
      <dgm:spPr/>
    </dgm:pt>
    <dgm:pt modelId="{B99FDD77-DB66-4FDE-A07E-6B1417ADB76C}" type="pres">
      <dgm:prSet presAssocID="{54B1032B-A2B1-4106-B672-06CAA4FFA911}" presName="node" presStyleLbl="node1" presStyleIdx="3" presStyleCnt="4">
        <dgm:presLayoutVars>
          <dgm:bulletEnabled val="1"/>
        </dgm:presLayoutVars>
      </dgm:prSet>
      <dgm:spPr/>
    </dgm:pt>
  </dgm:ptLst>
  <dgm:cxnLst>
    <dgm:cxn modelId="{0FD3A52A-7D61-454B-9E5E-F3F8D299A723}" type="presOf" srcId="{DC6CEC22-45DC-41B2-BBA2-2D51D800CB9C}" destId="{E05A371B-11DA-4A60-B370-14D983768181}" srcOrd="0" destOrd="0" presId="urn:microsoft.com/office/officeart/2005/8/layout/default"/>
    <dgm:cxn modelId="{196A9B5B-0E3D-4538-95E0-A7D87A2B9152}" type="presOf" srcId="{D717ED7C-EB90-43F2-AEB8-02A1A24043DD}" destId="{1EDD8F44-741F-481D-B43B-02199DAE83AD}" srcOrd="0" destOrd="0" presId="urn:microsoft.com/office/officeart/2005/8/layout/default"/>
    <dgm:cxn modelId="{51AB8F63-2C4A-4778-9991-8C5C3F0CAD3B}" srcId="{D717ED7C-EB90-43F2-AEB8-02A1A24043DD}" destId="{0C420C02-D9DF-4CCA-BD51-62ED1D0D9E84}" srcOrd="2" destOrd="0" parTransId="{8AD16631-398C-4FF6-948C-C19B47087CB7}" sibTransId="{5C7D8DA3-7A2B-4D16-825C-25DCC274003A}"/>
    <dgm:cxn modelId="{ECFE2F8D-17C5-461D-9B91-745C11FBE873}" srcId="{D717ED7C-EB90-43F2-AEB8-02A1A24043DD}" destId="{8788982B-5268-4380-87D5-39F86FDD1376}" srcOrd="0" destOrd="0" parTransId="{AAADA62D-8074-4D8D-A9C0-ED75BE49CEFE}" sibTransId="{90738B43-CF73-4A9C-8DDF-C739BF108B8A}"/>
    <dgm:cxn modelId="{66929BA7-E9B6-4E6C-B94C-AB65FE6C0DA2}" srcId="{D717ED7C-EB90-43F2-AEB8-02A1A24043DD}" destId="{54B1032B-A2B1-4106-B672-06CAA4FFA911}" srcOrd="3" destOrd="0" parTransId="{6EFB5918-2BF6-4F7C-BE4F-BF24B2612EE4}" sibTransId="{D5918A23-0C3C-4140-B42E-B5AE711B1175}"/>
    <dgm:cxn modelId="{068D86C4-F94F-4A85-AC62-E0D3906433CD}" srcId="{D717ED7C-EB90-43F2-AEB8-02A1A24043DD}" destId="{DC6CEC22-45DC-41B2-BBA2-2D51D800CB9C}" srcOrd="1" destOrd="0" parTransId="{8E02B011-C614-44C0-9A3E-47A8F22F5C96}" sibTransId="{FFED66BA-FFD5-4467-84B5-9FA94178CE8C}"/>
    <dgm:cxn modelId="{DE860DDE-1FDB-4A14-AD17-0D0073FF4148}" type="presOf" srcId="{8788982B-5268-4380-87D5-39F86FDD1376}" destId="{00D212AC-5EF3-41B2-9767-988CC3E3E76F}" srcOrd="0" destOrd="0" presId="urn:microsoft.com/office/officeart/2005/8/layout/default"/>
    <dgm:cxn modelId="{2E481AE4-658A-4895-9221-842F29B5ACE7}" type="presOf" srcId="{54B1032B-A2B1-4106-B672-06CAA4FFA911}" destId="{B99FDD77-DB66-4FDE-A07E-6B1417ADB76C}" srcOrd="0" destOrd="0" presId="urn:microsoft.com/office/officeart/2005/8/layout/default"/>
    <dgm:cxn modelId="{BA06F0FA-7235-44CE-A64E-0CDCC13C1BB7}" type="presOf" srcId="{0C420C02-D9DF-4CCA-BD51-62ED1D0D9E84}" destId="{601232FD-1CC7-45E9-B417-C83F8E8A7679}" srcOrd="0" destOrd="0" presId="urn:microsoft.com/office/officeart/2005/8/layout/default"/>
    <dgm:cxn modelId="{7F15F729-DEE8-457A-95B7-DC3CFFF117A9}" type="presParOf" srcId="{1EDD8F44-741F-481D-B43B-02199DAE83AD}" destId="{00D212AC-5EF3-41B2-9767-988CC3E3E76F}" srcOrd="0" destOrd="0" presId="urn:microsoft.com/office/officeart/2005/8/layout/default"/>
    <dgm:cxn modelId="{DD871D74-45EA-48A8-87AE-FDC520AB5EA1}" type="presParOf" srcId="{1EDD8F44-741F-481D-B43B-02199DAE83AD}" destId="{596A5C16-162D-4F66-A825-347C2251629B}" srcOrd="1" destOrd="0" presId="urn:microsoft.com/office/officeart/2005/8/layout/default"/>
    <dgm:cxn modelId="{D34C98FD-91B6-4AE6-B1DC-BDBCC22B01DA}" type="presParOf" srcId="{1EDD8F44-741F-481D-B43B-02199DAE83AD}" destId="{E05A371B-11DA-4A60-B370-14D983768181}" srcOrd="2" destOrd="0" presId="urn:microsoft.com/office/officeart/2005/8/layout/default"/>
    <dgm:cxn modelId="{45B00BDF-F1AA-485E-944C-BB11A6319F67}" type="presParOf" srcId="{1EDD8F44-741F-481D-B43B-02199DAE83AD}" destId="{C0CE6482-9F74-47D5-BC94-5EF89EE8E64B}" srcOrd="3" destOrd="0" presId="urn:microsoft.com/office/officeart/2005/8/layout/default"/>
    <dgm:cxn modelId="{68AC1DDE-5242-4817-A1B2-CC90E8A2C66A}" type="presParOf" srcId="{1EDD8F44-741F-481D-B43B-02199DAE83AD}" destId="{601232FD-1CC7-45E9-B417-C83F8E8A7679}" srcOrd="4" destOrd="0" presId="urn:microsoft.com/office/officeart/2005/8/layout/default"/>
    <dgm:cxn modelId="{B7E21BD4-A521-432D-9278-6258FC5549AC}" type="presParOf" srcId="{1EDD8F44-741F-481D-B43B-02199DAE83AD}" destId="{E9104D5D-FE5C-4790-AB42-07261FEFC16A}" srcOrd="5" destOrd="0" presId="urn:microsoft.com/office/officeart/2005/8/layout/default"/>
    <dgm:cxn modelId="{52C91DE8-5F7B-4FE1-9AB9-74D4205C9F9A}" type="presParOf" srcId="{1EDD8F44-741F-481D-B43B-02199DAE83AD}" destId="{B99FDD77-DB66-4FDE-A07E-6B1417ADB76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930C5-D604-4684-B6BC-29182EE9CFF6}">
      <dsp:nvSpPr>
        <dsp:cNvPr id="0" name=""/>
        <dsp:cNvSpPr/>
      </dsp:nvSpPr>
      <dsp:spPr>
        <a:xfrm>
          <a:off x="0" y="0"/>
          <a:ext cx="5026421" cy="2086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Allow users to monitor health trends</a:t>
          </a:r>
        </a:p>
      </dsp:txBody>
      <dsp:txXfrm>
        <a:off x="61117" y="61117"/>
        <a:ext cx="2869665" cy="1964455"/>
      </dsp:txXfrm>
    </dsp:sp>
    <dsp:sp modelId="{7495A9E8-E0B8-4E67-B575-9556A00B4CF5}">
      <dsp:nvSpPr>
        <dsp:cNvPr id="0" name=""/>
        <dsp:cNvSpPr/>
      </dsp:nvSpPr>
      <dsp:spPr>
        <a:xfrm>
          <a:off x="887015" y="2550398"/>
          <a:ext cx="5026421" cy="2086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Applications for: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Business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Marketing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Product Sales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Government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Personal</a:t>
          </a:r>
        </a:p>
      </dsp:txBody>
      <dsp:txXfrm>
        <a:off x="948132" y="2611515"/>
        <a:ext cx="2660823" cy="1964455"/>
      </dsp:txXfrm>
    </dsp:sp>
    <dsp:sp modelId="{321B697A-DDA9-4797-AAA9-FFF735E63F7A}">
      <dsp:nvSpPr>
        <dsp:cNvPr id="0" name=""/>
        <dsp:cNvSpPr/>
      </dsp:nvSpPr>
      <dsp:spPr>
        <a:xfrm>
          <a:off x="3670073" y="1640369"/>
          <a:ext cx="1356348" cy="135634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75251" y="1640369"/>
        <a:ext cx="745992" cy="1020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88941-C043-42C6-A799-618C1996AEC4}">
      <dsp:nvSpPr>
        <dsp:cNvPr id="0" name=""/>
        <dsp:cNvSpPr/>
      </dsp:nvSpPr>
      <dsp:spPr>
        <a:xfrm>
          <a:off x="2719160" y="571267"/>
          <a:ext cx="440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91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7830" y="614629"/>
        <a:ext cx="23575" cy="4715"/>
      </dsp:txXfrm>
    </dsp:sp>
    <dsp:sp modelId="{189100BA-A0D4-420F-864C-583084F5B37E}">
      <dsp:nvSpPr>
        <dsp:cNvPr id="0" name=""/>
        <dsp:cNvSpPr/>
      </dsp:nvSpPr>
      <dsp:spPr>
        <a:xfrm>
          <a:off x="670892" y="1966"/>
          <a:ext cx="2050068" cy="12300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5" tIns="105445" rIns="100455" bIns="1054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Brainstorming app idea</a:t>
          </a:r>
        </a:p>
      </dsp:txBody>
      <dsp:txXfrm>
        <a:off x="670892" y="1966"/>
        <a:ext cx="2050068" cy="1230041"/>
      </dsp:txXfrm>
    </dsp:sp>
    <dsp:sp modelId="{82E3D1B8-9634-4870-8390-63151B9A9350}">
      <dsp:nvSpPr>
        <dsp:cNvPr id="0" name=""/>
        <dsp:cNvSpPr/>
      </dsp:nvSpPr>
      <dsp:spPr>
        <a:xfrm>
          <a:off x="1695926" y="1230207"/>
          <a:ext cx="2521584" cy="440915"/>
        </a:xfrm>
        <a:custGeom>
          <a:avLst/>
          <a:gdLst/>
          <a:ahLst/>
          <a:cxnLst/>
          <a:rect l="0" t="0" r="0" b="0"/>
          <a:pathLst>
            <a:path>
              <a:moveTo>
                <a:pt x="2521584" y="0"/>
              </a:moveTo>
              <a:lnTo>
                <a:pt x="2521584" y="237557"/>
              </a:lnTo>
              <a:lnTo>
                <a:pt x="0" y="237557"/>
              </a:lnTo>
              <a:lnTo>
                <a:pt x="0" y="440915"/>
              </a:lnTo>
            </a:path>
          </a:pathLst>
        </a:custGeom>
        <a:noFill/>
        <a:ln w="9525" cap="flat" cmpd="sng" algn="ctr">
          <a:solidFill>
            <a:schemeClr val="accent3">
              <a:hueOff val="-236093"/>
              <a:satOff val="-11859"/>
              <a:lumOff val="-4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2586" y="1448307"/>
        <a:ext cx="128264" cy="4715"/>
      </dsp:txXfrm>
    </dsp:sp>
    <dsp:sp modelId="{BBC3D20D-F700-4C73-9EAE-B492BAFCDE5F}">
      <dsp:nvSpPr>
        <dsp:cNvPr id="0" name=""/>
        <dsp:cNvSpPr/>
      </dsp:nvSpPr>
      <dsp:spPr>
        <a:xfrm>
          <a:off x="3192476" y="1966"/>
          <a:ext cx="2050068" cy="1230041"/>
        </a:xfrm>
        <a:prstGeom prst="rect">
          <a:avLst/>
        </a:prstGeom>
        <a:solidFill>
          <a:schemeClr val="accent3">
            <a:hueOff val="-188874"/>
            <a:satOff val="-9487"/>
            <a:lumOff val="-3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5" tIns="105445" rIns="100455" bIns="1054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Research into Twitter API, Express, and Node.JS</a:t>
          </a:r>
        </a:p>
      </dsp:txBody>
      <dsp:txXfrm>
        <a:off x="3192476" y="1966"/>
        <a:ext cx="2050068" cy="1230041"/>
      </dsp:txXfrm>
    </dsp:sp>
    <dsp:sp modelId="{2D762E56-0B18-4D71-AB93-4F60EA0FC551}">
      <dsp:nvSpPr>
        <dsp:cNvPr id="0" name=""/>
        <dsp:cNvSpPr/>
      </dsp:nvSpPr>
      <dsp:spPr>
        <a:xfrm>
          <a:off x="2719160" y="2272823"/>
          <a:ext cx="440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915" y="45720"/>
              </a:lnTo>
            </a:path>
          </a:pathLst>
        </a:custGeom>
        <a:noFill/>
        <a:ln w="9525" cap="flat" cmpd="sng" algn="ctr">
          <a:solidFill>
            <a:schemeClr val="accent3">
              <a:hueOff val="-472186"/>
              <a:satOff val="-23718"/>
              <a:lumOff val="-8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7830" y="2316186"/>
        <a:ext cx="23575" cy="4715"/>
      </dsp:txXfrm>
    </dsp:sp>
    <dsp:sp modelId="{C47290FA-D8A8-4D9C-85F8-226AC665DFDC}">
      <dsp:nvSpPr>
        <dsp:cNvPr id="0" name=""/>
        <dsp:cNvSpPr/>
      </dsp:nvSpPr>
      <dsp:spPr>
        <a:xfrm>
          <a:off x="670892" y="1703523"/>
          <a:ext cx="2050068" cy="1230041"/>
        </a:xfrm>
        <a:prstGeom prst="rect">
          <a:avLst/>
        </a:prstGeom>
        <a:solidFill>
          <a:schemeClr val="accent3">
            <a:hueOff val="-377749"/>
            <a:satOff val="-18975"/>
            <a:lumOff val="-6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5" tIns="105445" rIns="100455" bIns="1054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 site development with Bootstrap</a:t>
          </a:r>
        </a:p>
      </dsp:txBody>
      <dsp:txXfrm>
        <a:off x="670892" y="1703523"/>
        <a:ext cx="2050068" cy="1230041"/>
      </dsp:txXfrm>
    </dsp:sp>
    <dsp:sp modelId="{B7F9D40C-4C65-449D-B35E-37F8725F8876}">
      <dsp:nvSpPr>
        <dsp:cNvPr id="0" name=""/>
        <dsp:cNvSpPr/>
      </dsp:nvSpPr>
      <dsp:spPr>
        <a:xfrm>
          <a:off x="1695926" y="2931764"/>
          <a:ext cx="2521584" cy="440915"/>
        </a:xfrm>
        <a:custGeom>
          <a:avLst/>
          <a:gdLst/>
          <a:ahLst/>
          <a:cxnLst/>
          <a:rect l="0" t="0" r="0" b="0"/>
          <a:pathLst>
            <a:path>
              <a:moveTo>
                <a:pt x="2521584" y="0"/>
              </a:moveTo>
              <a:lnTo>
                <a:pt x="2521584" y="237557"/>
              </a:lnTo>
              <a:lnTo>
                <a:pt x="0" y="237557"/>
              </a:lnTo>
              <a:lnTo>
                <a:pt x="0" y="440915"/>
              </a:lnTo>
            </a:path>
          </a:pathLst>
        </a:custGeom>
        <a:noFill/>
        <a:ln w="9525" cap="flat" cmpd="sng" algn="ctr">
          <a:solidFill>
            <a:schemeClr val="accent3">
              <a:hueOff val="-708279"/>
              <a:satOff val="-35578"/>
              <a:lumOff val="-123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2586" y="3149864"/>
        <a:ext cx="128264" cy="4715"/>
      </dsp:txXfrm>
    </dsp:sp>
    <dsp:sp modelId="{CFF404EC-A868-4FE8-9B3E-A5F46AD50504}">
      <dsp:nvSpPr>
        <dsp:cNvPr id="0" name=""/>
        <dsp:cNvSpPr/>
      </dsp:nvSpPr>
      <dsp:spPr>
        <a:xfrm>
          <a:off x="3192476" y="1703523"/>
          <a:ext cx="2050068" cy="1230041"/>
        </a:xfrm>
        <a:prstGeom prst="rect">
          <a:avLst/>
        </a:prstGeom>
        <a:solidFill>
          <a:schemeClr val="accent3">
            <a:hueOff val="-566623"/>
            <a:satOff val="-28462"/>
            <a:lumOff val="-9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5" tIns="105445" rIns="100455" bIns="1054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Combination of Javascript, HTML, and CSS designed by team members</a:t>
          </a:r>
        </a:p>
      </dsp:txBody>
      <dsp:txXfrm>
        <a:off x="3192476" y="1703523"/>
        <a:ext cx="2050068" cy="1230041"/>
      </dsp:txXfrm>
    </dsp:sp>
    <dsp:sp modelId="{51C900EF-1173-4A52-988F-264FDD92E5F8}">
      <dsp:nvSpPr>
        <dsp:cNvPr id="0" name=""/>
        <dsp:cNvSpPr/>
      </dsp:nvSpPr>
      <dsp:spPr>
        <a:xfrm>
          <a:off x="2719160" y="3974380"/>
          <a:ext cx="440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915" y="45720"/>
              </a:lnTo>
            </a:path>
          </a:pathLst>
        </a:custGeom>
        <a:noFill/>
        <a:ln w="9525" cap="flat" cmpd="sng" algn="ctr">
          <a:solidFill>
            <a:schemeClr val="accent3">
              <a:hueOff val="-944372"/>
              <a:satOff val="-47437"/>
              <a:lumOff val="-1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7830" y="4017743"/>
        <a:ext cx="23575" cy="4715"/>
      </dsp:txXfrm>
    </dsp:sp>
    <dsp:sp modelId="{09C8AB8C-65BD-4068-AE47-FF3C24C6938D}">
      <dsp:nvSpPr>
        <dsp:cNvPr id="0" name=""/>
        <dsp:cNvSpPr/>
      </dsp:nvSpPr>
      <dsp:spPr>
        <a:xfrm>
          <a:off x="670892" y="3405080"/>
          <a:ext cx="2050068" cy="1230041"/>
        </a:xfrm>
        <a:prstGeom prst="rect">
          <a:avLst/>
        </a:prstGeom>
        <a:solidFill>
          <a:schemeClr val="accent3">
            <a:hueOff val="-755498"/>
            <a:satOff val="-37950"/>
            <a:lumOff val="-13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5" tIns="105445" rIns="100455" bIns="1054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Development of Google Maps API</a:t>
          </a:r>
        </a:p>
      </dsp:txBody>
      <dsp:txXfrm>
        <a:off x="670892" y="3405080"/>
        <a:ext cx="2050068" cy="1230041"/>
      </dsp:txXfrm>
    </dsp:sp>
    <dsp:sp modelId="{D1A41519-97D8-4EAD-B3A7-170673F7C0B1}">
      <dsp:nvSpPr>
        <dsp:cNvPr id="0" name=""/>
        <dsp:cNvSpPr/>
      </dsp:nvSpPr>
      <dsp:spPr>
        <a:xfrm>
          <a:off x="3192476" y="3405080"/>
          <a:ext cx="2050068" cy="1230041"/>
        </a:xfrm>
        <a:prstGeom prst="rect">
          <a:avLst/>
        </a:prstGeom>
        <a:solidFill>
          <a:schemeClr val="accent3">
            <a:hueOff val="-944372"/>
            <a:satOff val="-47437"/>
            <a:lumOff val="-1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55" tIns="105445" rIns="100455" bIns="1054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Completion</a:t>
          </a:r>
        </a:p>
      </dsp:txBody>
      <dsp:txXfrm>
        <a:off x="3192476" y="3405080"/>
        <a:ext cx="2050068" cy="1230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212AC-5EF3-41B2-9767-988CC3E3E76F}">
      <dsp:nvSpPr>
        <dsp:cNvPr id="0" name=""/>
        <dsp:cNvSpPr/>
      </dsp:nvSpPr>
      <dsp:spPr>
        <a:xfrm>
          <a:off x="721" y="488641"/>
          <a:ext cx="2815234" cy="1689140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shade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Advanced parsing of Tweets pulled</a:t>
          </a:r>
        </a:p>
      </dsp:txBody>
      <dsp:txXfrm>
        <a:off x="721" y="488641"/>
        <a:ext cx="2815234" cy="1689140"/>
      </dsp:txXfrm>
    </dsp:sp>
    <dsp:sp modelId="{E05A371B-11DA-4A60-B370-14D983768181}">
      <dsp:nvSpPr>
        <dsp:cNvPr id="0" name=""/>
        <dsp:cNvSpPr/>
      </dsp:nvSpPr>
      <dsp:spPr>
        <a:xfrm>
          <a:off x="3097480" y="488641"/>
          <a:ext cx="2815234" cy="1689140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69756"/>
                <a:satOff val="-2693"/>
                <a:lumOff val="206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shade val="50000"/>
                <a:hueOff val="69756"/>
                <a:satOff val="-2693"/>
                <a:lumOff val="206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shade val="50000"/>
                <a:hueOff val="69756"/>
                <a:satOff val="-2693"/>
                <a:lumOff val="206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Inclusion of other Social Media posts</a:t>
          </a:r>
        </a:p>
      </dsp:txBody>
      <dsp:txXfrm>
        <a:off x="3097480" y="488641"/>
        <a:ext cx="2815234" cy="1689140"/>
      </dsp:txXfrm>
    </dsp:sp>
    <dsp:sp modelId="{601232FD-1CC7-45E9-B417-C83F8E8A7679}">
      <dsp:nvSpPr>
        <dsp:cNvPr id="0" name=""/>
        <dsp:cNvSpPr/>
      </dsp:nvSpPr>
      <dsp:spPr>
        <a:xfrm>
          <a:off x="721" y="2459305"/>
          <a:ext cx="2815234" cy="1689140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139512"/>
                <a:satOff val="-5385"/>
                <a:lumOff val="413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shade val="50000"/>
                <a:hueOff val="139512"/>
                <a:satOff val="-5385"/>
                <a:lumOff val="413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shade val="50000"/>
                <a:hueOff val="139512"/>
                <a:satOff val="-5385"/>
                <a:lumOff val="413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Results for different illnesses (Flu, Cold, Pneumonia, etc…)</a:t>
          </a:r>
        </a:p>
      </dsp:txBody>
      <dsp:txXfrm>
        <a:off x="721" y="2459305"/>
        <a:ext cx="2815234" cy="1689140"/>
      </dsp:txXfrm>
    </dsp:sp>
    <dsp:sp modelId="{B99FDD77-DB66-4FDE-A07E-6B1417ADB76C}">
      <dsp:nvSpPr>
        <dsp:cNvPr id="0" name=""/>
        <dsp:cNvSpPr/>
      </dsp:nvSpPr>
      <dsp:spPr>
        <a:xfrm>
          <a:off x="3097480" y="2459305"/>
          <a:ext cx="2815234" cy="1689140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69756"/>
                <a:satOff val="-2693"/>
                <a:lumOff val="206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shade val="50000"/>
                <a:hueOff val="69756"/>
                <a:satOff val="-2693"/>
                <a:lumOff val="206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shade val="50000"/>
                <a:hueOff val="69756"/>
                <a:satOff val="-2693"/>
                <a:lumOff val="206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Inclusions of more cities and countries</a:t>
          </a:r>
        </a:p>
      </dsp:txBody>
      <dsp:txXfrm>
        <a:off x="3097480" y="2459305"/>
        <a:ext cx="2815234" cy="1689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58F38D88-7331-404A-B23E-637B26592C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3E9C95FC-D3F4-4091-87B4-5EC30CC365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D59D2C05-FE27-4EEB-9B92-E2BBB42A8D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A029C81D-EBE2-4545-8E03-4A5213FD89D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7">
            <a:extLst>
              <a:ext uri="{FF2B5EF4-FFF2-40B4-BE49-F238E27FC236}">
                <a16:creationId xmlns:a16="http://schemas.microsoft.com/office/drawing/2014/main" id="{A2329C73-A7AD-4A96-B299-F0516A23C3A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1101" y="323838"/>
            <a:ext cx="8025265" cy="3652791"/>
            <a:chOff x="2081101" y="323838"/>
            <a:chExt cx="8025265" cy="36527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E6651A-3D97-438E-B412-B4F0BDE74D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81101" y="323838"/>
              <a:ext cx="80252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DBA3E1-89AB-4644-A431-DF3174B25F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04879" y="647445"/>
              <a:ext cx="7385131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21">
            <a:extLst>
              <a:ext uri="{FF2B5EF4-FFF2-40B4-BE49-F238E27FC236}">
                <a16:creationId xmlns:a16="http://schemas.microsoft.com/office/drawing/2014/main" id="{928C7B9F-8C39-479D-A5E5-746771D4CB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8301" y="806495"/>
            <a:ext cx="7045423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D2CF3106-795A-47D9-870F-986251735F6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91A4AF9-1E2E-4898-82F6-51F18446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80" y="963739"/>
            <a:ext cx="4156532" cy="2369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5DC70-86F1-4D4A-B1C6-4DE215CC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/>
          </a:bodyPr>
          <a:lstStyle/>
          <a:p>
            <a:r>
              <a:rPr lang="en-US" sz="3600"/>
              <a:t>SickSearch ®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7628-DD9D-4BDD-AFBE-857861AF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29" y="5016709"/>
            <a:ext cx="8643011" cy="457219"/>
          </a:xfrm>
        </p:spPr>
        <p:txBody>
          <a:bodyPr>
            <a:normAutofit/>
          </a:bodyPr>
          <a:lstStyle/>
          <a:p>
            <a:r>
              <a:rPr lang="en-US" sz="1600"/>
              <a:t>An evolution in 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235248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CF59-51AF-4F51-B1D9-B48AC334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2D80-F0BC-42D3-BE74-EF2CE3EA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Allows users to identify the amount of people feeling sick in a given area</a:t>
            </a:r>
          </a:p>
          <a:p>
            <a:r>
              <a:rPr lang="en-US"/>
              <a:t>Twitter API to search Social Media posts</a:t>
            </a:r>
          </a:p>
          <a:p>
            <a:r>
              <a:rPr lang="en-US"/>
              <a:t>Google API to present maps with indicators of where the sick people are</a:t>
            </a:r>
          </a:p>
          <a:p>
            <a:r>
              <a:rPr lang="en-US"/>
              <a:t>Bootstrap to have a polished front end</a:t>
            </a:r>
          </a:p>
          <a:p>
            <a:r>
              <a:rPr lang="en-US"/>
              <a:t>NODE.JS allows the script to run server side</a:t>
            </a:r>
          </a:p>
          <a:p>
            <a:r>
              <a:rPr lang="en-US"/>
              <a:t>Express used to make API for Node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981421-9890-4823-8C3F-B60CFFFC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012" y="389559"/>
            <a:ext cx="2241842" cy="12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63C9AD-AE6E-4512-8171-91612E84CC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1A49CE-B63D-457A-A180-1C883E1A63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BB0476-5CF0-4F44-8D68-5D42D7AEE4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CFFD-790F-4474-9231-229BDDF8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955FFA-3D8E-45D4-BC37-D07526E1C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17549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CD0CF5C4-D840-457A-9C4E-1C903A6DFE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037" y="800376"/>
            <a:ext cx="2241842" cy="12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7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DF63C9AD-AE6E-4512-8171-91612E84CC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1A49CE-B63D-457A-A180-1C883E1A63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BB0476-5CF0-4F44-8D68-5D42D7AEE4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643FD-0F46-42EB-AD26-4A37E84B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Design process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666C633-82A4-40B2-B8A7-EA7FB7F8E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92891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12F77435-C322-4031-B71B-7C421467D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037" y="800376"/>
            <a:ext cx="2241842" cy="12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3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94970B-73F2-490E-8B0A-C1247942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sz="300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6A-0F04-4DBA-9176-7ED838BC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CSS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Node.JS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Twitter API</a:t>
            </a:r>
          </a:p>
          <a:p>
            <a:r>
              <a:rPr lang="en-US" dirty="0"/>
              <a:t>Google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1BF63-BB43-482B-A30D-AD82DBC0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012" y="320030"/>
            <a:ext cx="2241842" cy="12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6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3522FE7-5A29-4EF6-B1EF-2CA55748A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192E09-EBC7-416C-B887-DFF915D7F4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24498D-E084-44BE-A196-CFCE355643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C7667-C352-4842-9AFD-E5C16AD002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8454B2E-D2DB-42C2-A224-BCEC47B864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B61146-1CF0-40E1-B66E-C22BD9207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948680-1810-4961-805C-D0C28E7E93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E5065C-30A9-480A-9E93-74CC1490293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9CAFC8-C5EB-4905-BCCD-3900B520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App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3DCD-1AAF-48CF-8F94-53AD0750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988" y="4941662"/>
            <a:ext cx="9089864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800" cap="all"/>
              <a:t>Here is how it works!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32B531-1FD1-4F77-A2C3-671F7CE7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28" y="938717"/>
            <a:ext cx="2241842" cy="12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63C9AD-AE6E-4512-8171-91612E84CC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1A49CE-B63D-457A-A180-1C883E1A63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BB0476-5CF0-4F44-8D68-5D42D7AEE4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D72CC-D0EC-4DA1-BCBE-FBB042B2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Directions for future development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F5E6356D-81D6-47C6-9ADF-FD0DE3B7B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39581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754D6A03-3473-45CA-83BC-220F016AC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037" y="266371"/>
            <a:ext cx="2241842" cy="12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01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177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SickSearch ® </vt:lpstr>
      <vt:lpstr>concept</vt:lpstr>
      <vt:lpstr>MOTIVATION</vt:lpstr>
      <vt:lpstr>Design process</vt:lpstr>
      <vt:lpstr>TECHNOLOGIES USED</vt:lpstr>
      <vt:lpstr>App demonstration</vt:lpstr>
      <vt:lpstr>Directions for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SickSearch ®</dc:title>
  <dc:creator>Steven Smith</dc:creator>
  <cp:lastModifiedBy>Steven Smith</cp:lastModifiedBy>
  <cp:revision>15</cp:revision>
  <dcterms:created xsi:type="dcterms:W3CDTF">2018-04-10T19:45:33Z</dcterms:created>
  <dcterms:modified xsi:type="dcterms:W3CDTF">2018-04-10T20:24:43Z</dcterms:modified>
</cp:coreProperties>
</file>