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CH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Wetter und Luftqualität von Madrid</a:t>
            </a:r>
            <a:endParaRPr b="0" lang="de-CH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336000" y="1872000"/>
            <a:ext cx="3671640" cy="30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stations.csv – 24 Messstationen</a:t>
            </a: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madrid_2001.csv</a:t>
            </a: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madrid_2018.csv</a:t>
            </a: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500 MB</a:t>
            </a: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weather_madrid_LEMD_1997_2015.csv</a:t>
            </a: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0.5 MB</a:t>
            </a:r>
            <a:endParaRPr b="0" lang="de-CH" sz="1600" spc="-1" strike="noStrike">
              <a:latin typeface="Arial"/>
            </a:endParaRPr>
          </a:p>
        </p:txBody>
      </p:sp>
      <p:pic>
        <p:nvPicPr>
          <p:cNvPr id="78" name="Picture 42" descr=""/>
          <p:cNvPicPr/>
          <p:nvPr/>
        </p:nvPicPr>
        <p:blipFill>
          <a:blip r:embed="rId1"/>
          <a:srcRect l="25578" t="26208" r="10855" b="48039"/>
          <a:stretch/>
        </p:blipFill>
        <p:spPr>
          <a:xfrm>
            <a:off x="144000" y="1872000"/>
            <a:ext cx="6155280" cy="1313640"/>
          </a:xfrm>
          <a:prstGeom prst="rect">
            <a:avLst/>
          </a:prstGeom>
          <a:ln>
            <a:noFill/>
          </a:ln>
        </p:spPr>
      </p:pic>
      <p:pic>
        <p:nvPicPr>
          <p:cNvPr id="79" name="Picture 43" descr=""/>
          <p:cNvPicPr/>
          <p:nvPr/>
        </p:nvPicPr>
        <p:blipFill>
          <a:blip r:embed="rId2"/>
          <a:srcRect l="25578" t="26208" r="11568" b="48039"/>
          <a:stretch/>
        </p:blipFill>
        <p:spPr>
          <a:xfrm>
            <a:off x="144000" y="3726720"/>
            <a:ext cx="6083640" cy="131292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1008000" y="1172520"/>
            <a:ext cx="813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Andreas Fischer, Bernd Novotny, Tobias Schieferdecker                 10.01.2019 </a:t>
            </a:r>
            <a:endParaRPr b="0" lang="de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504000" y="1398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TextShape 3"/>
          <p:cNvSpPr txBox="1"/>
          <p:nvPr/>
        </p:nvSpPr>
        <p:spPr>
          <a:xfrm>
            <a:off x="453960" y="226080"/>
            <a:ext cx="6261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CH" sz="1800" spc="-1" strike="noStrike">
                <a:latin typeface="Arial"/>
              </a:rPr>
              <a:t>Luftqualität Kohlenstoffmonoxid / Stickstoffdioxid / Feinstaub</a:t>
            </a:r>
            <a:endParaRPr b="0" lang="de-CH" sz="18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288000" y="972000"/>
            <a:ext cx="3650400" cy="209880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288000" y="2973960"/>
            <a:ext cx="3722400" cy="221004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3240000" y="936000"/>
            <a:ext cx="3585960" cy="20880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4"/>
          <a:stretch/>
        </p:blipFill>
        <p:spPr>
          <a:xfrm>
            <a:off x="3312000" y="3024000"/>
            <a:ext cx="3612240" cy="208800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5"/>
          <a:stretch/>
        </p:blipFill>
        <p:spPr>
          <a:xfrm>
            <a:off x="6264000" y="864000"/>
            <a:ext cx="3528000" cy="211320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6"/>
          <a:stretch/>
        </p:blipFill>
        <p:spPr>
          <a:xfrm>
            <a:off x="6264000" y="2995200"/>
            <a:ext cx="3660840" cy="2188800"/>
          </a:xfrm>
          <a:prstGeom prst="rect">
            <a:avLst/>
          </a:prstGeom>
          <a:ln>
            <a:noFill/>
          </a:ln>
        </p:spPr>
      </p:pic>
      <p:sp>
        <p:nvSpPr>
          <p:cNvPr id="90" name="TextShape 4"/>
          <p:cNvSpPr txBox="1"/>
          <p:nvPr/>
        </p:nvSpPr>
        <p:spPr>
          <a:xfrm>
            <a:off x="9216000" y="576000"/>
            <a:ext cx="89100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CH" sz="1800" spc="-1" strike="noStrike">
                <a:latin typeface="Arial"/>
              </a:rPr>
              <a:t>Station</a:t>
            </a:r>
            <a:endParaRPr b="0" lang="de-CH" sz="1800" spc="-1" strike="noStrike">
              <a:latin typeface="Arial"/>
            </a:endParaRPr>
          </a:p>
          <a:p>
            <a:endParaRPr b="0" lang="de-CH" sz="1800" spc="-1" strike="noStrike">
              <a:latin typeface="Arial"/>
            </a:endParaRPr>
          </a:p>
          <a:p>
            <a:r>
              <a:rPr b="0" lang="de-CH" sz="1800" spc="-1" strike="noStrike">
                <a:latin typeface="Arial"/>
              </a:rPr>
              <a:t>07</a:t>
            </a:r>
            <a:endParaRPr b="0" lang="de-CH" sz="1800" spc="-1" strike="noStrike">
              <a:latin typeface="Arial"/>
            </a:endParaRPr>
          </a:p>
          <a:p>
            <a:endParaRPr b="0" lang="de-CH" sz="1800" spc="-1" strike="noStrike">
              <a:latin typeface="Arial"/>
            </a:endParaRPr>
          </a:p>
          <a:p>
            <a:endParaRPr b="0" lang="de-CH" sz="1800" spc="-1" strike="noStrike">
              <a:latin typeface="Arial"/>
            </a:endParaRPr>
          </a:p>
          <a:p>
            <a:endParaRPr b="0" lang="de-CH" sz="1800" spc="-1" strike="noStrike">
              <a:latin typeface="Arial"/>
            </a:endParaRPr>
          </a:p>
          <a:p>
            <a:endParaRPr b="0" lang="de-CH" sz="1800" spc="-1" strike="noStrike">
              <a:latin typeface="Arial"/>
            </a:endParaRPr>
          </a:p>
          <a:p>
            <a:endParaRPr b="0" lang="de-CH" sz="1800" spc="-1" strike="noStrike">
              <a:latin typeface="Arial"/>
            </a:endParaRPr>
          </a:p>
          <a:p>
            <a:endParaRPr b="0" lang="de-CH" sz="1800" spc="-1" strike="noStrike">
              <a:latin typeface="Arial"/>
            </a:endParaRPr>
          </a:p>
          <a:p>
            <a:endParaRPr b="0" lang="de-CH" sz="1800" spc="-1" strike="noStrike">
              <a:latin typeface="Arial"/>
            </a:endParaRPr>
          </a:p>
          <a:p>
            <a:r>
              <a:rPr b="0" lang="de-CH" sz="1800" spc="-1" strike="noStrike">
                <a:latin typeface="Arial"/>
              </a:rPr>
              <a:t>36</a:t>
            </a:r>
            <a:endParaRPr b="0" lang="de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Kohlenstoffmonoxid und Feinstaub aller Stationen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65600" y="1172160"/>
            <a:ext cx="6386400" cy="360540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rcRect l="0" t="0" r="18832" b="0"/>
          <a:stretch/>
        </p:blipFill>
        <p:spPr>
          <a:xfrm>
            <a:off x="4941000" y="1224000"/>
            <a:ext cx="5090760" cy="352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LibreOffice/6.1.2.1$Windows_X86_64 LibreOffice_project/65905a128db06ba48db947242809d14d3f9a93fe</Application>
  <Words>21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2019-01-07T14:35:31Z</dcterms:created>
  <dc:creator/>
  <dc:description/>
  <dc:language>de-CH</dc:language>
  <cp:lastModifiedBy/>
  <dcterms:modified xsi:type="dcterms:W3CDTF">2019-01-08T23:33:02Z</dcterms:modified>
  <cp:revision>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