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0080625" cy="567055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600" y="-104"/>
      </p:cViewPr>
      <p:guideLst>
        <p:guide orient="horz" pos="1786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CH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Siebte Gliederungsebene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CH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de-CH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62E01371-FDBB-49AE-8050-2299BB11B87A}" type="slidenum">
              <a:rPr lang="de-CH" sz="1400" b="0" strike="noStrike" spc="-1">
                <a:latin typeface="Times New Roman"/>
              </a:rPr>
              <a:t>‹#›</a:t>
            </a:fld>
            <a:endParaRPr lang="de-CH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de-CH" sz="4400" b="0" strike="noStrike" spc="-1" dirty="0">
                <a:latin typeface="Arial"/>
              </a:rPr>
              <a:t>Wetter und </a:t>
            </a:r>
            <a:r>
              <a:rPr lang="de-CH" sz="4400" b="0" strike="noStrike" spc="-1" dirty="0" smtClean="0">
                <a:latin typeface="Arial"/>
              </a:rPr>
              <a:t>Luftqualität </a:t>
            </a:r>
            <a:r>
              <a:rPr lang="de-CH" sz="4400" b="0" strike="noStrike" spc="-1" dirty="0">
                <a:latin typeface="Arial"/>
              </a:rPr>
              <a:t>von Madrid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6336000" y="1872000"/>
            <a:ext cx="3672000" cy="309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de-CH" sz="1600" b="0" strike="noStrike" spc="-1" dirty="0" err="1">
                <a:latin typeface="Arial"/>
              </a:rPr>
              <a:t>stations.csv</a:t>
            </a:r>
            <a:r>
              <a:rPr lang="de-CH" sz="1600" b="0" strike="noStrike" spc="-1" dirty="0">
                <a:latin typeface="Arial"/>
              </a:rPr>
              <a:t> – 24 Messstationen</a:t>
            </a:r>
          </a:p>
          <a:p>
            <a:endParaRPr lang="de-CH" sz="1600" b="0" strike="noStrike" spc="-1" dirty="0">
              <a:latin typeface="Arial"/>
            </a:endParaRPr>
          </a:p>
          <a:p>
            <a:r>
              <a:rPr lang="de-CH" sz="1600" b="0" strike="noStrike" spc="-1" dirty="0">
                <a:latin typeface="Arial"/>
              </a:rPr>
              <a:t>madrid_2001.csv</a:t>
            </a:r>
          </a:p>
          <a:p>
            <a:r>
              <a:rPr lang="de-CH" sz="1600" b="0" strike="noStrike" spc="-1" dirty="0">
                <a:latin typeface="Arial"/>
              </a:rPr>
              <a:t>	...</a:t>
            </a:r>
          </a:p>
          <a:p>
            <a:r>
              <a:rPr lang="de-CH" sz="1600" b="0" strike="noStrike" spc="-1" dirty="0">
                <a:latin typeface="Arial"/>
              </a:rPr>
              <a:t>madrid_2018.csv</a:t>
            </a:r>
          </a:p>
          <a:p>
            <a:endParaRPr lang="de-CH" sz="1600" b="0" strike="noStrike" spc="-1" dirty="0">
              <a:latin typeface="Arial"/>
            </a:endParaRPr>
          </a:p>
          <a:p>
            <a:r>
              <a:rPr lang="de-CH" sz="1600" b="0" strike="noStrike" spc="-1" dirty="0">
                <a:latin typeface="Arial"/>
              </a:rPr>
              <a:t>				</a:t>
            </a:r>
            <a:r>
              <a:rPr lang="de-CH" sz="1600" b="0" strike="noStrike" spc="-1" dirty="0" smtClean="0">
                <a:latin typeface="Arial"/>
              </a:rPr>
              <a:t>	→ </a:t>
            </a:r>
            <a:r>
              <a:rPr lang="de-CH" sz="1600" b="0" strike="noStrike" spc="-1" dirty="0">
                <a:latin typeface="Arial"/>
              </a:rPr>
              <a:t>500 MB</a:t>
            </a:r>
          </a:p>
          <a:p>
            <a:endParaRPr lang="de-CH" sz="1600" b="0" strike="noStrike" spc="-1" dirty="0">
              <a:latin typeface="Arial"/>
            </a:endParaRPr>
          </a:p>
          <a:p>
            <a:r>
              <a:rPr lang="de-CH" sz="1600" b="0" strike="noStrike" spc="-1" dirty="0">
                <a:latin typeface="Arial"/>
              </a:rPr>
              <a:t>weather_madrid_LEMD_1997_2015.csv</a:t>
            </a:r>
          </a:p>
          <a:p>
            <a:endParaRPr lang="de-CH" sz="1600" b="0" strike="noStrike" spc="-1" dirty="0">
              <a:latin typeface="Arial"/>
            </a:endParaRPr>
          </a:p>
          <a:p>
            <a:r>
              <a:rPr lang="de-CH" sz="1600" b="0" strike="noStrike" spc="-1" dirty="0">
                <a:latin typeface="Arial"/>
              </a:rPr>
              <a:t>					→ 0.5 MB</a:t>
            </a:r>
          </a:p>
        </p:txBody>
      </p:sp>
      <p:pic>
        <p:nvPicPr>
          <p:cNvPr id="43" name="Picture 42"/>
          <p:cNvPicPr/>
          <p:nvPr/>
        </p:nvPicPr>
        <p:blipFill>
          <a:blip r:embed="rId2"/>
          <a:srcRect l="25573" t="26203" r="10853" b="48034"/>
          <a:stretch/>
        </p:blipFill>
        <p:spPr>
          <a:xfrm>
            <a:off x="144000" y="1872000"/>
            <a:ext cx="6155640" cy="1314000"/>
          </a:xfrm>
          <a:prstGeom prst="rect">
            <a:avLst/>
          </a:prstGeom>
          <a:ln>
            <a:noFill/>
          </a:ln>
        </p:spPr>
      </p:pic>
      <p:pic>
        <p:nvPicPr>
          <p:cNvPr id="44" name="Picture 43"/>
          <p:cNvPicPr/>
          <p:nvPr/>
        </p:nvPicPr>
        <p:blipFill>
          <a:blip r:embed="rId3"/>
          <a:srcRect l="25573" t="26203" r="11565" b="48034"/>
          <a:stretch/>
        </p:blipFill>
        <p:spPr>
          <a:xfrm>
            <a:off x="144000" y="3726720"/>
            <a:ext cx="6084000" cy="1313280"/>
          </a:xfrm>
          <a:prstGeom prst="rect">
            <a:avLst/>
          </a:prstGeom>
          <a:ln>
            <a:noFill/>
          </a:ln>
        </p:spPr>
      </p:pic>
      <p:sp>
        <p:nvSpPr>
          <p:cNvPr id="45" name="TextShape 3"/>
          <p:cNvSpPr txBox="1"/>
          <p:nvPr/>
        </p:nvSpPr>
        <p:spPr>
          <a:xfrm>
            <a:off x="1008000" y="1172520"/>
            <a:ext cx="813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CH" sz="1800" b="0" strike="noStrike" spc="-1">
                <a:latin typeface="Arial"/>
                <a:ea typeface="Microsoft YaHei"/>
              </a:rPr>
              <a:t>Andreas Fischer, Bernd Novotny, Tobias Schieferdecker                 10.01.2019 </a:t>
            </a:r>
            <a:endParaRPr lang="de-CH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21</Words>
  <Application>Microsoft Macintosh PowerPoint</Application>
  <PresentationFormat>Custom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Tobias</cp:lastModifiedBy>
  <cp:revision>5</cp:revision>
  <dcterms:created xsi:type="dcterms:W3CDTF">2019-01-07T14:35:31Z</dcterms:created>
  <dcterms:modified xsi:type="dcterms:W3CDTF">2019-01-07T15:55:56Z</dcterms:modified>
  <dc:language>de-CH</dc:language>
</cp:coreProperties>
</file>