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CH" sz="1400" spc="-1" strike="noStrike">
                <a:latin typeface="Times New Roman"/>
              </a:rPr>
              <a:t>&lt;Datum/Uhrzeit&gt;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CH" sz="1400" spc="-1" strike="noStrike">
                <a:latin typeface="Times New Roman"/>
              </a:rPr>
              <a:t>&lt;Fußzeile&gt;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2E01371-FDBB-49AE-8050-2299BB11B87A}" type="slidenum">
              <a:rPr b="0" lang="de-CH" sz="1400" spc="-1" strike="noStrike">
                <a:latin typeface="Times New Roman"/>
              </a:rPr>
              <a:t>&lt;Foliennummer&gt;</a:t>
            </a:fld>
            <a:endParaRPr b="0" lang="de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Wetter und Luftqulität von Madrid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336000" y="1872000"/>
            <a:ext cx="367200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de-CH" sz="1600" spc="-1" strike="noStrike">
                <a:latin typeface="Arial"/>
              </a:rPr>
              <a:t>stations.csv – 24 Messstationen</a:t>
            </a:r>
            <a:endParaRPr b="0" lang="de-CH" sz="1600" spc="-1" strike="noStrike"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madrid_2001.csv</a:t>
            </a:r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...</a:t>
            </a:r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madrid_2018.csv</a:t>
            </a:r>
            <a:endParaRPr b="0" lang="de-CH" sz="1600" spc="-1" strike="noStrike"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→ </a:t>
            </a:r>
            <a:r>
              <a:rPr b="0" lang="de-CH" sz="1600" spc="-1" strike="noStrike">
                <a:latin typeface="Arial"/>
              </a:rPr>
              <a:t>500 MB</a:t>
            </a:r>
            <a:endParaRPr b="0" lang="de-CH" sz="1600" spc="-1" strike="noStrike"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weather_madrid_LEMD_1997_2015.csv</a:t>
            </a:r>
            <a:endParaRPr b="0" lang="de-CH" sz="1600" spc="-1" strike="noStrike"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	</a:t>
            </a:r>
            <a:r>
              <a:rPr b="0" lang="de-CH" sz="1600" spc="-1" strike="noStrike">
                <a:latin typeface="Arial"/>
              </a:rPr>
              <a:t>→ </a:t>
            </a:r>
            <a:r>
              <a:rPr b="0" lang="de-CH" sz="1600" spc="-1" strike="noStrike">
                <a:latin typeface="Arial"/>
              </a:rPr>
              <a:t>0.5 MB</a:t>
            </a:r>
            <a:endParaRPr b="0" lang="de-CH" sz="16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rcRect l="25573" t="26203" r="10853" b="48034"/>
          <a:stretch/>
        </p:blipFill>
        <p:spPr>
          <a:xfrm>
            <a:off x="144000" y="1872000"/>
            <a:ext cx="6155640" cy="131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rcRect l="25573" t="26203" r="11565" b="48034"/>
          <a:stretch/>
        </p:blipFill>
        <p:spPr>
          <a:xfrm>
            <a:off x="144000" y="3726720"/>
            <a:ext cx="6084000" cy="131328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1008000" y="1172520"/>
            <a:ext cx="81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CH" sz="1800" spc="-1" strike="noStrike">
                <a:latin typeface="Arial"/>
                <a:ea typeface="Microsoft YaHei"/>
              </a:rPr>
              <a:t>Andreas Fischer, Bernd Novotny, Tobias Schieferdecker                 10.01.2019 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2019-01-07T14:35:31Z</dcterms:created>
  <dc:creator/>
  <dc:description/>
  <dc:language>de-CH</dc:language>
  <cp:lastModifiedBy/>
  <dcterms:modified xsi:type="dcterms:W3CDTF">2019-01-07T15:32:42Z</dcterms:modified>
  <cp:revision>3</cp:revision>
  <dc:subject/>
  <dc:title/>
</cp:coreProperties>
</file>