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57" r:id="rId5"/>
    <p:sldId id="258" r:id="rId6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462" y="-10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CH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Wetter und Luftqualität von Madrid</a:t>
            </a:r>
            <a:endParaRPr lang="de-CH" sz="4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336000" y="1872000"/>
            <a:ext cx="367164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CH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stations.csv – 24 Messstationen</a:t>
            </a:r>
            <a:endParaRPr lang="de-CH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CH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CH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madrid_2001.csv</a:t>
            </a:r>
            <a:endParaRPr lang="de-CH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CH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	...</a:t>
            </a:r>
            <a:endParaRPr lang="de-CH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CH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madrid_2018.csv</a:t>
            </a:r>
            <a:endParaRPr lang="de-CH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CH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CH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					→ 500 MB</a:t>
            </a:r>
            <a:endParaRPr lang="de-CH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CH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CH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weather_madrid_LEMD_1997_2015.csv</a:t>
            </a:r>
            <a:endParaRPr lang="de-CH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CH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CH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					→ 0.5 MB</a:t>
            </a:r>
            <a:endParaRPr lang="de-CH" sz="1600" b="0" strike="noStrike" spc="-1">
              <a:latin typeface="Arial"/>
            </a:endParaRPr>
          </a:p>
        </p:txBody>
      </p:sp>
      <p:pic>
        <p:nvPicPr>
          <p:cNvPr id="78" name="Picture 42"/>
          <p:cNvPicPr/>
          <p:nvPr/>
        </p:nvPicPr>
        <p:blipFill>
          <a:blip r:embed="rId2"/>
          <a:srcRect l="25578" t="26208" r="10855" b="48039"/>
          <a:stretch/>
        </p:blipFill>
        <p:spPr>
          <a:xfrm>
            <a:off x="144000" y="1872000"/>
            <a:ext cx="6155280" cy="1313640"/>
          </a:xfrm>
          <a:prstGeom prst="rect">
            <a:avLst/>
          </a:prstGeom>
          <a:ln>
            <a:noFill/>
          </a:ln>
        </p:spPr>
      </p:pic>
      <p:pic>
        <p:nvPicPr>
          <p:cNvPr id="79" name="Picture 43"/>
          <p:cNvPicPr/>
          <p:nvPr/>
        </p:nvPicPr>
        <p:blipFill>
          <a:blip r:embed="rId3"/>
          <a:srcRect l="25578" t="26208" r="11568" b="48039"/>
          <a:stretch/>
        </p:blipFill>
        <p:spPr>
          <a:xfrm>
            <a:off x="144000" y="3726720"/>
            <a:ext cx="6083640" cy="131292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1008000" y="1172520"/>
            <a:ext cx="8135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Andreas Fischer, Bernd Novotny, Tobias Schieferdecker                 10.01.2019 </a:t>
            </a:r>
            <a:endParaRPr lang="de-CH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Beschreibung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Spark Befehlsabfolge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Vergleich CSV und </a:t>
            </a:r>
            <a:r>
              <a:rPr lang="de-CH" dirty="0" err="1" smtClean="0"/>
              <a:t>Parquet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MapReduce</a:t>
            </a:r>
            <a:r>
              <a:rPr lang="de-CH" dirty="0" smtClean="0"/>
              <a:t> Verfahren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37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504000" y="1398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TextShape 3"/>
          <p:cNvSpPr txBox="1"/>
          <p:nvPr/>
        </p:nvSpPr>
        <p:spPr>
          <a:xfrm>
            <a:off x="453960" y="226080"/>
            <a:ext cx="6261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CH" sz="1800" b="0" strike="noStrike" spc="-1">
                <a:latin typeface="Arial"/>
              </a:rPr>
              <a:t>Luftqualität Kohlenstoffmonoxid / Stickstoffdioxid / Feinstaub</a:t>
            </a:r>
          </a:p>
        </p:txBody>
      </p:sp>
      <p:pic>
        <p:nvPicPr>
          <p:cNvPr id="84" name="Grafik 83"/>
          <p:cNvPicPr/>
          <p:nvPr/>
        </p:nvPicPr>
        <p:blipFill>
          <a:blip r:embed="rId2"/>
          <a:stretch/>
        </p:blipFill>
        <p:spPr>
          <a:xfrm>
            <a:off x="288000" y="972000"/>
            <a:ext cx="3650400" cy="2098800"/>
          </a:xfrm>
          <a:prstGeom prst="rect">
            <a:avLst/>
          </a:prstGeom>
          <a:ln>
            <a:noFill/>
          </a:ln>
        </p:spPr>
      </p:pic>
      <p:pic>
        <p:nvPicPr>
          <p:cNvPr id="85" name="Grafik 84"/>
          <p:cNvPicPr/>
          <p:nvPr/>
        </p:nvPicPr>
        <p:blipFill>
          <a:blip r:embed="rId3"/>
          <a:stretch/>
        </p:blipFill>
        <p:spPr>
          <a:xfrm>
            <a:off x="288000" y="2973960"/>
            <a:ext cx="3722400" cy="2210040"/>
          </a:xfrm>
          <a:prstGeom prst="rect">
            <a:avLst/>
          </a:prstGeom>
          <a:ln>
            <a:noFill/>
          </a:ln>
        </p:spPr>
      </p:pic>
      <p:pic>
        <p:nvPicPr>
          <p:cNvPr id="86" name="Grafik 85"/>
          <p:cNvPicPr/>
          <p:nvPr/>
        </p:nvPicPr>
        <p:blipFill>
          <a:blip r:embed="rId4"/>
          <a:stretch/>
        </p:blipFill>
        <p:spPr>
          <a:xfrm>
            <a:off x="3240000" y="936000"/>
            <a:ext cx="3585960" cy="2088000"/>
          </a:xfrm>
          <a:prstGeom prst="rect">
            <a:avLst/>
          </a:prstGeom>
          <a:ln>
            <a:noFill/>
          </a:ln>
        </p:spPr>
      </p:pic>
      <p:pic>
        <p:nvPicPr>
          <p:cNvPr id="87" name="Grafik 86"/>
          <p:cNvPicPr/>
          <p:nvPr/>
        </p:nvPicPr>
        <p:blipFill>
          <a:blip r:embed="rId5"/>
          <a:stretch/>
        </p:blipFill>
        <p:spPr>
          <a:xfrm>
            <a:off x="3312000" y="3024000"/>
            <a:ext cx="3612240" cy="2088000"/>
          </a:xfrm>
          <a:prstGeom prst="rect">
            <a:avLst/>
          </a:prstGeom>
          <a:ln>
            <a:noFill/>
          </a:ln>
        </p:spPr>
      </p:pic>
      <p:pic>
        <p:nvPicPr>
          <p:cNvPr id="88" name="Grafik 87"/>
          <p:cNvPicPr/>
          <p:nvPr/>
        </p:nvPicPr>
        <p:blipFill>
          <a:blip r:embed="rId6"/>
          <a:stretch/>
        </p:blipFill>
        <p:spPr>
          <a:xfrm>
            <a:off x="6264000" y="864000"/>
            <a:ext cx="3528000" cy="2113200"/>
          </a:xfrm>
          <a:prstGeom prst="rect">
            <a:avLst/>
          </a:prstGeom>
          <a:ln>
            <a:noFill/>
          </a:ln>
        </p:spPr>
      </p:pic>
      <p:pic>
        <p:nvPicPr>
          <p:cNvPr id="89" name="Grafik 88"/>
          <p:cNvPicPr/>
          <p:nvPr/>
        </p:nvPicPr>
        <p:blipFill>
          <a:blip r:embed="rId7"/>
          <a:stretch/>
        </p:blipFill>
        <p:spPr>
          <a:xfrm>
            <a:off x="6264000" y="2995200"/>
            <a:ext cx="3660840" cy="2188800"/>
          </a:xfrm>
          <a:prstGeom prst="rect">
            <a:avLst/>
          </a:prstGeom>
          <a:ln>
            <a:noFill/>
          </a:ln>
        </p:spPr>
      </p:pic>
      <p:sp>
        <p:nvSpPr>
          <p:cNvPr id="90" name="TextShape 4"/>
          <p:cNvSpPr txBox="1"/>
          <p:nvPr/>
        </p:nvSpPr>
        <p:spPr>
          <a:xfrm>
            <a:off x="9000752" y="575999"/>
            <a:ext cx="1007865" cy="32673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CH" sz="1800" b="0" strike="noStrike" spc="-1" dirty="0" smtClean="0">
                <a:latin typeface="Arial"/>
              </a:rPr>
              <a:t>Station:</a:t>
            </a:r>
            <a:endParaRPr lang="de-CH" sz="1800" b="0" strike="noStrike" spc="-1" dirty="0">
              <a:latin typeface="Arial"/>
            </a:endParaRPr>
          </a:p>
          <a:p>
            <a:endParaRPr lang="de-CH" sz="1800" b="0" strike="noStrike" spc="-1" dirty="0">
              <a:latin typeface="Arial"/>
            </a:endParaRPr>
          </a:p>
          <a:p>
            <a:r>
              <a:rPr lang="de-CH" sz="1800" b="0" strike="noStrike" spc="-1" dirty="0">
                <a:latin typeface="Arial"/>
              </a:rPr>
              <a:t>07</a:t>
            </a:r>
          </a:p>
          <a:p>
            <a:endParaRPr lang="de-CH" sz="1800" b="0" strike="noStrike" spc="-1" dirty="0">
              <a:latin typeface="Arial"/>
            </a:endParaRPr>
          </a:p>
          <a:p>
            <a:endParaRPr lang="de-CH" sz="1800" b="0" strike="noStrike" spc="-1" dirty="0">
              <a:latin typeface="Arial"/>
            </a:endParaRPr>
          </a:p>
          <a:p>
            <a:endParaRPr lang="de-CH" sz="1800" b="0" strike="noStrike" spc="-1" dirty="0">
              <a:latin typeface="Arial"/>
            </a:endParaRPr>
          </a:p>
          <a:p>
            <a:endParaRPr lang="de-CH" sz="1800" b="0" strike="noStrike" spc="-1" dirty="0">
              <a:latin typeface="Arial"/>
            </a:endParaRPr>
          </a:p>
          <a:p>
            <a:endParaRPr lang="de-CH" sz="1800" b="0" strike="noStrike" spc="-1" dirty="0">
              <a:latin typeface="Arial"/>
            </a:endParaRPr>
          </a:p>
          <a:p>
            <a:endParaRPr lang="de-CH" sz="1800" b="0" strike="noStrike" spc="-1" dirty="0">
              <a:latin typeface="Arial"/>
            </a:endParaRPr>
          </a:p>
          <a:p>
            <a:endParaRPr lang="de-CH" sz="1800" b="0" strike="noStrike" spc="-1" dirty="0">
              <a:latin typeface="Arial"/>
            </a:endParaRPr>
          </a:p>
          <a:p>
            <a:r>
              <a:rPr lang="de-CH" sz="1800" b="0" strike="noStrike" spc="-1" dirty="0">
                <a:latin typeface="Arial"/>
              </a:rPr>
              <a:t>36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Kohlenstoffmonoxid und Feinstaub aller Stationen</a:t>
            </a:r>
          </a:p>
        </p:txBody>
      </p:sp>
      <p:pic>
        <p:nvPicPr>
          <p:cNvPr id="92" name="Grafik 91"/>
          <p:cNvPicPr/>
          <p:nvPr/>
        </p:nvPicPr>
        <p:blipFill>
          <a:blip r:embed="rId2"/>
          <a:stretch/>
        </p:blipFill>
        <p:spPr>
          <a:xfrm>
            <a:off x="165600" y="1172160"/>
            <a:ext cx="6386400" cy="3605400"/>
          </a:xfrm>
          <a:prstGeom prst="rect">
            <a:avLst/>
          </a:prstGeom>
          <a:ln>
            <a:noFill/>
          </a:ln>
        </p:spPr>
      </p:pic>
      <p:pic>
        <p:nvPicPr>
          <p:cNvPr id="93" name="Grafik 92"/>
          <p:cNvPicPr/>
          <p:nvPr/>
        </p:nvPicPr>
        <p:blipFill>
          <a:blip r:embed="rId3"/>
          <a:srcRect r="18832"/>
          <a:stretch/>
        </p:blipFill>
        <p:spPr>
          <a:xfrm>
            <a:off x="4941000" y="1224000"/>
            <a:ext cx="5090760" cy="352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</Words>
  <Application>Microsoft Office PowerPoint</Application>
  <PresentationFormat>Benutzerdefiniert</PresentationFormat>
  <Paragraphs>33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PowerPoint-Präsentation</vt:lpstr>
      <vt:lpstr>Inhalt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Fischer Andreas</cp:lastModifiedBy>
  <cp:revision>10</cp:revision>
  <dcterms:created xsi:type="dcterms:W3CDTF">2019-01-07T14:35:31Z</dcterms:created>
  <dcterms:modified xsi:type="dcterms:W3CDTF">2019-01-09T11:37:33Z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