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CH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Wetter und Luftqualität von Madrid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336000" y="1872000"/>
            <a:ext cx="3671280" cy="30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stations.csv – 24 Messstationen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madrid_2001.csv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madrid_2018.csv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500 MB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weather_madrid_LEMD_1997_2015.csv</a:t>
            </a: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CH" sz="1600" spc="-1" strike="noStrike">
                <a:solidFill>
                  <a:srgbClr val="000000"/>
                </a:solidFill>
                <a:latin typeface="Arial"/>
                <a:ea typeface="DejaVu Sans"/>
              </a:rPr>
              <a:t>0.5 MB</a:t>
            </a:r>
            <a:endParaRPr b="0" lang="de-CH" sz="1600" spc="-1" strike="noStrike">
              <a:latin typeface="Arial"/>
            </a:endParaRPr>
          </a:p>
        </p:txBody>
      </p:sp>
      <p:pic>
        <p:nvPicPr>
          <p:cNvPr id="78" name="Picture 42" descr=""/>
          <p:cNvPicPr/>
          <p:nvPr/>
        </p:nvPicPr>
        <p:blipFill>
          <a:blip r:embed="rId1"/>
          <a:srcRect l="25583" t="26212" r="10858" b="48043"/>
          <a:stretch/>
        </p:blipFill>
        <p:spPr>
          <a:xfrm>
            <a:off x="144000" y="1872000"/>
            <a:ext cx="6154920" cy="1313280"/>
          </a:xfrm>
          <a:prstGeom prst="rect">
            <a:avLst/>
          </a:prstGeom>
          <a:ln>
            <a:noFill/>
          </a:ln>
        </p:spPr>
      </p:pic>
      <p:pic>
        <p:nvPicPr>
          <p:cNvPr id="79" name="Picture 43" descr=""/>
          <p:cNvPicPr/>
          <p:nvPr/>
        </p:nvPicPr>
        <p:blipFill>
          <a:blip r:embed="rId2"/>
          <a:srcRect l="25583" t="26212" r="11570" b="48043"/>
          <a:stretch/>
        </p:blipFill>
        <p:spPr>
          <a:xfrm>
            <a:off x="144000" y="3726720"/>
            <a:ext cx="6083280" cy="13125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1008000" y="1172520"/>
            <a:ext cx="8135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Andreas Fischer, Bernd Novotny, Tobias Schieferdecker                 10.01.2019 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Inhalt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Beschreibung der Daten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Spark Befehlsabfolge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Vergleich CSV und Parquet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MapReduce Verfahren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Lessons Learned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Fazit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504000" y="1398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453960" y="226080"/>
            <a:ext cx="6261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Luftqualität Kohlenstoffmonoxid / Stickstoffdioxid / Feinstaub</a:t>
            </a:r>
            <a:endParaRPr b="0" lang="de-CH" sz="1800" spc="-1" strike="noStrike">
              <a:latin typeface="Arial"/>
            </a:endParaRPr>
          </a:p>
        </p:txBody>
      </p:sp>
      <p:pic>
        <p:nvPicPr>
          <p:cNvPr id="86" name="Grafik 83" descr=""/>
          <p:cNvPicPr/>
          <p:nvPr/>
        </p:nvPicPr>
        <p:blipFill>
          <a:blip r:embed="rId1"/>
          <a:stretch/>
        </p:blipFill>
        <p:spPr>
          <a:xfrm>
            <a:off x="288000" y="972000"/>
            <a:ext cx="3650040" cy="2098440"/>
          </a:xfrm>
          <a:prstGeom prst="rect">
            <a:avLst/>
          </a:prstGeom>
          <a:ln>
            <a:noFill/>
          </a:ln>
        </p:spPr>
      </p:pic>
      <p:pic>
        <p:nvPicPr>
          <p:cNvPr id="87" name="Grafik 84" descr=""/>
          <p:cNvPicPr/>
          <p:nvPr/>
        </p:nvPicPr>
        <p:blipFill>
          <a:blip r:embed="rId2"/>
          <a:stretch/>
        </p:blipFill>
        <p:spPr>
          <a:xfrm>
            <a:off x="288000" y="2973960"/>
            <a:ext cx="3722040" cy="2209680"/>
          </a:xfrm>
          <a:prstGeom prst="rect">
            <a:avLst/>
          </a:prstGeom>
          <a:ln>
            <a:noFill/>
          </a:ln>
        </p:spPr>
      </p:pic>
      <p:pic>
        <p:nvPicPr>
          <p:cNvPr id="88" name="Grafik 85" descr=""/>
          <p:cNvPicPr/>
          <p:nvPr/>
        </p:nvPicPr>
        <p:blipFill>
          <a:blip r:embed="rId3"/>
          <a:stretch/>
        </p:blipFill>
        <p:spPr>
          <a:xfrm>
            <a:off x="3240000" y="936000"/>
            <a:ext cx="3585600" cy="2087640"/>
          </a:xfrm>
          <a:prstGeom prst="rect">
            <a:avLst/>
          </a:prstGeom>
          <a:ln>
            <a:noFill/>
          </a:ln>
        </p:spPr>
      </p:pic>
      <p:pic>
        <p:nvPicPr>
          <p:cNvPr id="89" name="Grafik 86" descr=""/>
          <p:cNvPicPr/>
          <p:nvPr/>
        </p:nvPicPr>
        <p:blipFill>
          <a:blip r:embed="rId4"/>
          <a:stretch/>
        </p:blipFill>
        <p:spPr>
          <a:xfrm>
            <a:off x="3312000" y="3024000"/>
            <a:ext cx="3611880" cy="2087640"/>
          </a:xfrm>
          <a:prstGeom prst="rect">
            <a:avLst/>
          </a:prstGeom>
          <a:ln>
            <a:noFill/>
          </a:ln>
        </p:spPr>
      </p:pic>
      <p:pic>
        <p:nvPicPr>
          <p:cNvPr id="90" name="Grafik 87" descr=""/>
          <p:cNvPicPr/>
          <p:nvPr/>
        </p:nvPicPr>
        <p:blipFill>
          <a:blip r:embed="rId5"/>
          <a:stretch/>
        </p:blipFill>
        <p:spPr>
          <a:xfrm>
            <a:off x="6264000" y="864000"/>
            <a:ext cx="3527640" cy="2112840"/>
          </a:xfrm>
          <a:prstGeom prst="rect">
            <a:avLst/>
          </a:prstGeom>
          <a:ln>
            <a:noFill/>
          </a:ln>
        </p:spPr>
      </p:pic>
      <p:pic>
        <p:nvPicPr>
          <p:cNvPr id="91" name="Grafik 88" descr=""/>
          <p:cNvPicPr/>
          <p:nvPr/>
        </p:nvPicPr>
        <p:blipFill>
          <a:blip r:embed="rId6"/>
          <a:stretch/>
        </p:blipFill>
        <p:spPr>
          <a:xfrm>
            <a:off x="6264000" y="2995200"/>
            <a:ext cx="3660480" cy="218844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9000720" y="576000"/>
            <a:ext cx="1007640" cy="32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Station: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36</a:t>
            </a:r>
            <a:endParaRPr b="0" lang="de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Kohlenstoffmonoxid und Feinstaub aller Stationen</a:t>
            </a:r>
            <a:endParaRPr b="0" lang="de-CH" sz="1800" spc="-1" strike="noStrike">
              <a:latin typeface="Arial"/>
            </a:endParaRPr>
          </a:p>
        </p:txBody>
      </p:sp>
      <p:pic>
        <p:nvPicPr>
          <p:cNvPr id="94" name="Grafik 91" descr=""/>
          <p:cNvPicPr/>
          <p:nvPr/>
        </p:nvPicPr>
        <p:blipFill>
          <a:blip r:embed="rId1"/>
          <a:stretch/>
        </p:blipFill>
        <p:spPr>
          <a:xfrm>
            <a:off x="165600" y="1172160"/>
            <a:ext cx="6386040" cy="3605040"/>
          </a:xfrm>
          <a:prstGeom prst="rect">
            <a:avLst/>
          </a:prstGeom>
          <a:ln>
            <a:noFill/>
          </a:ln>
        </p:spPr>
      </p:pic>
      <p:pic>
        <p:nvPicPr>
          <p:cNvPr id="95" name="Grafik 92" descr=""/>
          <p:cNvPicPr/>
          <p:nvPr/>
        </p:nvPicPr>
        <p:blipFill>
          <a:blip r:embed="rId2"/>
          <a:srcRect l="0" t="0" r="18832" b="0"/>
          <a:stretch/>
        </p:blipFill>
        <p:spPr>
          <a:xfrm>
            <a:off x="4941000" y="1224000"/>
            <a:ext cx="5090400" cy="35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rcRect l="24140" t="26285" r="25147" b="7262"/>
          <a:stretch/>
        </p:blipFill>
        <p:spPr>
          <a:xfrm>
            <a:off x="72000" y="828360"/>
            <a:ext cx="5111640" cy="37436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rcRect l="24140" t="19897" r="25147" b="13649"/>
          <a:stretch/>
        </p:blipFill>
        <p:spPr>
          <a:xfrm>
            <a:off x="4860000" y="936000"/>
            <a:ext cx="5111640" cy="374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rcRect l="24140" t="21354" r="27288" b="17692"/>
          <a:stretch/>
        </p:blipFill>
        <p:spPr>
          <a:xfrm>
            <a:off x="216000" y="1152360"/>
            <a:ext cx="4895640" cy="34556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rcRect l="24853" t="20090" r="26575" b="18960"/>
          <a:stretch/>
        </p:blipFill>
        <p:spPr>
          <a:xfrm>
            <a:off x="4896000" y="1152000"/>
            <a:ext cx="4895640" cy="34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rcRect l="24853" t="25163" r="26575" b="13883"/>
          <a:stretch/>
        </p:blipFill>
        <p:spPr>
          <a:xfrm>
            <a:off x="216360" y="1224360"/>
            <a:ext cx="4997520" cy="35276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rcRect l="24140" t="28844" r="23717" b="5982"/>
          <a:stretch/>
        </p:blipFill>
        <p:spPr>
          <a:xfrm>
            <a:off x="4860000" y="1224000"/>
            <a:ext cx="5255640" cy="36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LibreOffice/6.1.2.1$Windows_X86_64 LibreOffice_project/65905a128db06ba48db947242809d14d3f9a93fe</Application>
  <Words>49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2019-01-07T14:35:31Z</dcterms:created>
  <dc:creator/>
  <dc:description/>
  <dc:language>de-CH</dc:language>
  <cp:lastModifiedBy/>
  <dcterms:modified xsi:type="dcterms:W3CDTF">2019-01-09T23:42:06Z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