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9BD9-67CF-A78B-4101-9843AFEB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FEB51-A282-20A3-F3DE-6C4C1A6EC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8BFEB-2B6F-BA34-5D38-6B7B6F70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AB230-7BD9-6298-7C4F-CD52E2B7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1C297-DF30-6BC5-0C01-80B6CB6C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695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1C1AC-6FB3-1FC3-E900-3DB4EE52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D45B8-C3BC-DC55-B086-84575CEB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FE35C-629D-AA86-D361-E7C0038E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BD7BE-2D23-7A71-93C0-A8DD5618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F43C2-9549-7C01-7B33-D9CE0DDD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57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03F92-2F71-4A74-A508-2B490AE1E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989F69-4BDE-291B-E2A2-87A6C0DD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2BDDB-A0FC-BFF7-991C-10CD2F95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0646C-F6F7-7A41-B085-751CE455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F6876-B8E5-136C-505E-0CE6383F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33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5A1DF-E5DC-071C-831F-FCDC75DF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87AE7-8980-253A-EB44-73981CE9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FEFC5-B4A9-9D33-3859-C1899290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4ACAF-F005-CBBD-BBDB-3710947E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C424E-E09C-75E5-7D27-30169EEC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09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6503A-53AB-C29F-60FB-515F6748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21B0B-C4D9-4517-1B6F-86337024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FCD27-E390-FD8E-3F72-6A48B4D6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64684-C5B2-4B84-9665-ABAF4AF1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AFE1B-BEE8-41C4-9FC5-0FCF81B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30AD-80ED-B907-E2F3-FD31FECC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097DF-1A7B-06E4-4E2B-73A9F63D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0CC44C-5023-DF32-B729-1B9D410C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886D8-AC86-53A5-0C6E-B38838AE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0923C-77A7-1EC9-8322-EC0288F5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90283-01D8-D851-41EF-410CCC0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457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556B-AF06-1E79-76EF-5489925C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77D58-88AC-AC53-06F9-0D8AD56B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763809-BD2F-65AE-DFC8-7B874238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407A47-8377-29BC-2232-31681C6D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97FD08-5A4B-A4AA-BD11-45956921C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8353EB-0033-B6D6-CCA3-25742C3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053274-5A4E-D403-035D-B7E3FBF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33FF7B-140D-579B-B935-BFA86DA8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71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397E-4DF1-B075-5BDA-8B48FF20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10F110-5324-D9CC-B47C-020B90DB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EE850-551F-6E5A-B106-EBCBBF85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C97816-52C5-985E-8BFC-D5AB0E23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70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62172-C020-33AB-8086-B5845676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CEFDBF-E466-164C-A6AD-1E77BDED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54A86-BED7-1895-464F-D98A8A42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12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50F2-39FC-4A0F-9D36-E3DED9F1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A8B-E625-8F12-9CDF-0C72469F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FD9E0B-6E8F-4BE2-D091-ECE2910E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02FA6B-56FD-09B5-69B2-B683CE88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B63C39-A5DD-C41F-FF33-440B0E6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4125D-88B9-4E13-CA82-AA32C082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88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AC94-7913-1D93-2269-C409B500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124581-9343-12D6-D6D7-2E58B79C8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CE0A02-7B21-965F-B0CC-7AD716AA3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0FD11C-26D7-0129-88D7-1B132369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242AB-BC1F-4B8C-BCAF-F7B17262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8CC7A-A3E1-1FA9-2638-BFD3276E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8581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785783-8FFD-078D-E036-0C35FECF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83184-DAA6-3A0A-03CD-94961EB7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464A0-13EE-A7CD-E82A-B81D9715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24A7-9508-46FC-97C3-37532802B77D}" type="datetimeFigureOut">
              <a:rPr lang="es-VE" smtClean="0"/>
              <a:t>16/3/2024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64FE6-988A-7EDB-7F75-7324E4367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337B5-EEC5-6BF3-0941-05C3C149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A2FF-E184-4E33-8C97-BC3D31164BE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41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1AC3813-4F46-DF97-1817-757F6570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ED2BE3-5BF7-8397-CD41-23D1760B8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5" y="151002"/>
            <a:ext cx="2301968" cy="208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01593F-65CB-F1F6-182A-5D128BD2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914" y="419450"/>
            <a:ext cx="10643419" cy="1755058"/>
          </a:xfrm>
        </p:spPr>
        <p:txBody>
          <a:bodyPr/>
          <a:lstStyle/>
          <a:p>
            <a:r>
              <a:rPr lang="es-MX" b="1" dirty="0">
                <a:highlight>
                  <a:srgbClr val="800080"/>
                </a:highlight>
                <a:latin typeface="Berlin Sans FB Demi" panose="020E0802020502020306" pitchFamily="34" charset="0"/>
              </a:rPr>
              <a:t>El Clima en tus manos.</a:t>
            </a:r>
            <a:br>
              <a:rPr lang="es-MX" dirty="0">
                <a:highlight>
                  <a:srgbClr val="800080"/>
                </a:highlight>
                <a:latin typeface="Berlin Sans FB Demi" panose="020E0802020502020306" pitchFamily="34" charset="0"/>
              </a:rPr>
            </a:br>
            <a:r>
              <a:rPr lang="es-MX" dirty="0">
                <a:latin typeface="Berlin Sans FB Demi" panose="020E0802020502020306" pitchFamily="34" charset="0"/>
              </a:rPr>
              <a:t> </a:t>
            </a:r>
            <a:r>
              <a:rPr lang="es-MX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App Web.</a:t>
            </a:r>
            <a:endParaRPr lang="es-VE" b="1" dirty="0">
              <a:solidFill>
                <a:srgbClr val="7030A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8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Tema de Office</vt:lpstr>
      <vt:lpstr>El Clima en tus manos.  App Web.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Clima en tus manos.  App Web.</dc:title>
  <dc:creator>Gabriel Ramos</dc:creator>
  <cp:lastModifiedBy>Gabriel Ramos</cp:lastModifiedBy>
  <cp:revision>2</cp:revision>
  <dcterms:created xsi:type="dcterms:W3CDTF">2024-03-16T18:53:51Z</dcterms:created>
  <dcterms:modified xsi:type="dcterms:W3CDTF">2024-03-16T19:03:38Z</dcterms:modified>
</cp:coreProperties>
</file>