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Darker Grotesque Medium"/>
      <p:regular r:id="rId12"/>
      <p:bold r:id="rId13"/>
    </p:embeddedFont>
    <p:embeddedFont>
      <p:font typeface="Archivo Medium"/>
      <p:regular r:id="rId14"/>
      <p:bold r:id="rId15"/>
      <p:italic r:id="rId16"/>
      <p:boldItalic r:id="rId17"/>
    </p:embeddedFont>
    <p:embeddedFont>
      <p:font typeface="Darker Grotesque"/>
      <p:regular r:id="rId18"/>
      <p:bold r:id="rId19"/>
    </p:embeddedFont>
    <p:embeddedFont>
      <p:font typeface="Archiv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vo-regular.fntdata"/><Relationship Id="rId22" Type="http://schemas.openxmlformats.org/officeDocument/2006/relationships/font" Target="fonts/Archivo-italic.fntdata"/><Relationship Id="rId21" Type="http://schemas.openxmlformats.org/officeDocument/2006/relationships/font" Target="fonts/Archivo-bold.fntdata"/><Relationship Id="rId23" Type="http://schemas.openxmlformats.org/officeDocument/2006/relationships/font" Target="fonts/Archiv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DarkerGrotesqueMedium-bold.fntdata"/><Relationship Id="rId12" Type="http://schemas.openxmlformats.org/officeDocument/2006/relationships/font" Target="fonts/DarkerGrotesqueMedium-regular.fntdata"/><Relationship Id="rId15" Type="http://schemas.openxmlformats.org/officeDocument/2006/relationships/font" Target="fonts/ArchivoMedium-bold.fntdata"/><Relationship Id="rId14" Type="http://schemas.openxmlformats.org/officeDocument/2006/relationships/font" Target="fonts/ArchivoMedium-regular.fntdata"/><Relationship Id="rId17" Type="http://schemas.openxmlformats.org/officeDocument/2006/relationships/font" Target="fonts/ArchivoMedium-boldItalic.fntdata"/><Relationship Id="rId16" Type="http://schemas.openxmlformats.org/officeDocument/2006/relationships/font" Target="fonts/ArchivoMedium-italic.fntdata"/><Relationship Id="rId19" Type="http://schemas.openxmlformats.org/officeDocument/2006/relationships/font" Target="fonts/DarkerGrotesque-bold.fntdata"/><Relationship Id="rId18" Type="http://schemas.openxmlformats.org/officeDocument/2006/relationships/font" Target="fonts/DarkerGrotesq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3c1e45d01f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3c1e45d01f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3c1e45d01f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3c1e45d01f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3c1e45d01f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3c1e45d01f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3c1e45d01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3c1e45d01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3ccfcf37e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3ccfcf37e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3c1e45d01f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33c1e45d01f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114300" y="92175"/>
            <a:ext cx="8915400" cy="23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1pPr>
            <a:lvl2pPr lvl="1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2pPr>
            <a:lvl3pPr lvl="2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3pPr>
            <a:lvl4pPr lvl="3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4pPr>
            <a:lvl5pPr lvl="4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5pPr>
            <a:lvl6pPr lvl="5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6pPr>
            <a:lvl7pPr lvl="6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7pPr>
            <a:lvl8pPr lvl="7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8pPr>
            <a:lvl9pPr lvl="8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9pPr>
          </a:lstStyle>
          <a:p/>
        </p:txBody>
      </p:sp>
      <p:sp>
        <p:nvSpPr>
          <p:cNvPr id="10" name="Google Shape;10;p2"/>
          <p:cNvSpPr/>
          <p:nvPr/>
        </p:nvSpPr>
        <p:spPr>
          <a:xfrm>
            <a:off x="4249625" y="3488450"/>
            <a:ext cx="4665900" cy="1431600"/>
          </a:xfrm>
          <a:prstGeom prst="roundRect">
            <a:avLst>
              <a:gd fmla="val 8852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637775" y="3665450"/>
            <a:ext cx="4041000" cy="12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nalysis">
  <p:cSld name="CUSTOM_1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/>
          <p:nvPr/>
        </p:nvSpPr>
        <p:spPr>
          <a:xfrm>
            <a:off x="228625" y="223625"/>
            <a:ext cx="8686800" cy="1180200"/>
          </a:xfrm>
          <a:prstGeom prst="roundRect">
            <a:avLst>
              <a:gd fmla="val 1176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342900" y="269025"/>
            <a:ext cx="42918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5349150" y="269025"/>
            <a:ext cx="34575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 txBox="1"/>
          <p:nvPr>
            <p:ph idx="2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7" name="Google Shape;117;p11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dgeting plan">
  <p:cSld name="CUSTOM_14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12"/>
          <p:cNvSpPr txBox="1"/>
          <p:nvPr>
            <p:ph type="title"/>
          </p:nvPr>
        </p:nvSpPr>
        <p:spPr>
          <a:xfrm>
            <a:off x="228600" y="223625"/>
            <a:ext cx="7978500" cy="3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2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CUSTOM_1">
    <p:bg>
      <p:bgPr>
        <a:solidFill>
          <a:schemeClr val="accent1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228600" y="223625"/>
            <a:ext cx="8686800" cy="1180200"/>
          </a:xfrm>
          <a:prstGeom prst="roundRect">
            <a:avLst>
              <a:gd fmla="val 11763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3"/>
          <p:cNvSpPr txBox="1"/>
          <p:nvPr>
            <p:ph type="title"/>
          </p:nvPr>
        </p:nvSpPr>
        <p:spPr>
          <a:xfrm>
            <a:off x="342900" y="269025"/>
            <a:ext cx="4141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3"/>
          <p:cNvSpPr/>
          <p:nvPr>
            <p:ph idx="2" type="pic"/>
          </p:nvPr>
        </p:nvSpPr>
        <p:spPr>
          <a:xfrm>
            <a:off x="228375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27" name="Google Shape;127;p13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chivo"/>
              <a:buNone/>
              <a:defRPr b="0" sz="800"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3"/>
          <p:cNvSpPr/>
          <p:nvPr>
            <p:ph idx="3" type="pic"/>
          </p:nvPr>
        </p:nvSpPr>
        <p:spPr>
          <a:xfrm>
            <a:off x="2431158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0" name="Google Shape;130;p13"/>
          <p:cNvSpPr/>
          <p:nvPr>
            <p:ph idx="4" type="pic"/>
          </p:nvPr>
        </p:nvSpPr>
        <p:spPr>
          <a:xfrm>
            <a:off x="4633942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1" name="Google Shape;131;p13"/>
          <p:cNvSpPr/>
          <p:nvPr>
            <p:ph idx="5" type="pic"/>
          </p:nvPr>
        </p:nvSpPr>
        <p:spPr>
          <a:xfrm>
            <a:off x="6836725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2" name="Google Shape;132;p13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get Market">
  <p:cSld name="CUSTOM_2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228600" y="3378300"/>
            <a:ext cx="5000700" cy="1268700"/>
          </a:xfrm>
          <a:prstGeom prst="roundRect">
            <a:avLst>
              <a:gd fmla="val 1428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>
            <a:off x="228600" y="223625"/>
            <a:ext cx="5000700" cy="924600"/>
          </a:xfrm>
          <a:prstGeom prst="roundRect">
            <a:avLst>
              <a:gd fmla="val 1975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>
            <p:ph idx="2" type="pic"/>
          </p:nvPr>
        </p:nvSpPr>
        <p:spPr>
          <a:xfrm>
            <a:off x="5349150" y="223625"/>
            <a:ext cx="3566400" cy="4423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37" name="Google Shape;137;p14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/>
          <p:nvPr/>
        </p:nvSpPr>
        <p:spPr>
          <a:xfrm>
            <a:off x="228600" y="1275183"/>
            <a:ext cx="5000700" cy="924600"/>
          </a:xfrm>
          <a:prstGeom prst="roundRect">
            <a:avLst>
              <a:gd fmla="val 1975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4"/>
          <p:cNvSpPr/>
          <p:nvPr/>
        </p:nvSpPr>
        <p:spPr>
          <a:xfrm>
            <a:off x="228600" y="2326742"/>
            <a:ext cx="5000700" cy="9246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3" type="subTitle"/>
          </p:nvPr>
        </p:nvSpPr>
        <p:spPr>
          <a:xfrm>
            <a:off x="342900" y="223625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2" name="Google Shape;142;p14"/>
          <p:cNvSpPr txBox="1"/>
          <p:nvPr>
            <p:ph idx="4" type="body"/>
          </p:nvPr>
        </p:nvSpPr>
        <p:spPr>
          <a:xfrm>
            <a:off x="2491100" y="223625"/>
            <a:ext cx="27381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14"/>
          <p:cNvSpPr txBox="1"/>
          <p:nvPr>
            <p:ph idx="5" type="subTitle"/>
          </p:nvPr>
        </p:nvSpPr>
        <p:spPr>
          <a:xfrm>
            <a:off x="342947" y="1275188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14"/>
          <p:cNvSpPr txBox="1"/>
          <p:nvPr>
            <p:ph idx="6" type="body"/>
          </p:nvPr>
        </p:nvSpPr>
        <p:spPr>
          <a:xfrm>
            <a:off x="2491150" y="1275188"/>
            <a:ext cx="27381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7" type="subTitle"/>
          </p:nvPr>
        </p:nvSpPr>
        <p:spPr>
          <a:xfrm>
            <a:off x="342947" y="2326750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6" name="Google Shape;146;p14"/>
          <p:cNvSpPr txBox="1"/>
          <p:nvPr>
            <p:ph idx="8" type="body"/>
          </p:nvPr>
        </p:nvSpPr>
        <p:spPr>
          <a:xfrm>
            <a:off x="2491150" y="2326750"/>
            <a:ext cx="27381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7" name="Google Shape;147;p14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48" name="Google Shape;148;p14"/>
          <p:cNvSpPr txBox="1"/>
          <p:nvPr>
            <p:ph type="title"/>
          </p:nvPr>
        </p:nvSpPr>
        <p:spPr>
          <a:xfrm>
            <a:off x="342900" y="3423725"/>
            <a:ext cx="34572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peration slide">
  <p:cSld name="CUSTOM_1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/>
          <p:nvPr/>
        </p:nvSpPr>
        <p:spPr>
          <a:xfrm>
            <a:off x="228600" y="3378300"/>
            <a:ext cx="8686800" cy="1245300"/>
          </a:xfrm>
          <a:prstGeom prst="roundRect">
            <a:avLst>
              <a:gd fmla="val 14288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228600" y="223625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228600" y="1275183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228600" y="2326742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 txBox="1"/>
          <p:nvPr>
            <p:ph type="title"/>
          </p:nvPr>
        </p:nvSpPr>
        <p:spPr>
          <a:xfrm>
            <a:off x="345750" y="3423713"/>
            <a:ext cx="4168800" cy="9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idx="1" type="subTitle"/>
          </p:nvPr>
        </p:nvSpPr>
        <p:spPr>
          <a:xfrm>
            <a:off x="342900" y="223625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6" name="Google Shape;156;p15"/>
          <p:cNvSpPr txBox="1"/>
          <p:nvPr>
            <p:ph idx="2" type="body"/>
          </p:nvPr>
        </p:nvSpPr>
        <p:spPr>
          <a:xfrm>
            <a:off x="2167777" y="223625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15"/>
          <p:cNvSpPr txBox="1"/>
          <p:nvPr>
            <p:ph idx="3" type="subTitle"/>
          </p:nvPr>
        </p:nvSpPr>
        <p:spPr>
          <a:xfrm>
            <a:off x="342947" y="1275188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15"/>
          <p:cNvSpPr txBox="1"/>
          <p:nvPr>
            <p:ph idx="4" type="body"/>
          </p:nvPr>
        </p:nvSpPr>
        <p:spPr>
          <a:xfrm>
            <a:off x="2167820" y="1275188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9" name="Google Shape;159;p15"/>
          <p:cNvSpPr txBox="1"/>
          <p:nvPr>
            <p:ph idx="5" type="subTitle"/>
          </p:nvPr>
        </p:nvSpPr>
        <p:spPr>
          <a:xfrm>
            <a:off x="342947" y="2326750"/>
            <a:ext cx="202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0" name="Google Shape;160;p15"/>
          <p:cNvSpPr txBox="1"/>
          <p:nvPr>
            <p:ph idx="6" type="body"/>
          </p:nvPr>
        </p:nvSpPr>
        <p:spPr>
          <a:xfrm>
            <a:off x="2167820" y="2326750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1" name="Google Shape;161;p15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 txBox="1"/>
          <p:nvPr>
            <p:ph idx="7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3" name="Google Shape;163;p15"/>
          <p:cNvSpPr/>
          <p:nvPr/>
        </p:nvSpPr>
        <p:spPr>
          <a:xfrm>
            <a:off x="4635138" y="223638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4635138" y="1275196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4635138" y="2326754"/>
            <a:ext cx="4286100" cy="9246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 txBox="1"/>
          <p:nvPr>
            <p:ph idx="8" type="subTitle"/>
          </p:nvPr>
        </p:nvSpPr>
        <p:spPr>
          <a:xfrm>
            <a:off x="4749850" y="223650"/>
            <a:ext cx="190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7" name="Google Shape;167;p15"/>
          <p:cNvSpPr txBox="1"/>
          <p:nvPr>
            <p:ph idx="9" type="body"/>
          </p:nvPr>
        </p:nvSpPr>
        <p:spPr>
          <a:xfrm>
            <a:off x="6574314" y="223638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8" name="Google Shape;168;p15"/>
          <p:cNvSpPr txBox="1"/>
          <p:nvPr>
            <p:ph idx="13" type="subTitle"/>
          </p:nvPr>
        </p:nvSpPr>
        <p:spPr>
          <a:xfrm>
            <a:off x="4749894" y="1275213"/>
            <a:ext cx="190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15"/>
          <p:cNvSpPr txBox="1"/>
          <p:nvPr>
            <p:ph idx="14" type="body"/>
          </p:nvPr>
        </p:nvSpPr>
        <p:spPr>
          <a:xfrm>
            <a:off x="6574357" y="1275200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15"/>
          <p:cNvSpPr txBox="1"/>
          <p:nvPr>
            <p:ph idx="15" type="subTitle"/>
          </p:nvPr>
        </p:nvSpPr>
        <p:spPr>
          <a:xfrm>
            <a:off x="4749894" y="2326775"/>
            <a:ext cx="19083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15"/>
          <p:cNvSpPr txBox="1"/>
          <p:nvPr>
            <p:ph idx="16" type="body"/>
          </p:nvPr>
        </p:nvSpPr>
        <p:spPr>
          <a:xfrm>
            <a:off x="6574357" y="2326763"/>
            <a:ext cx="2346900" cy="92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15"/>
          <p:cNvSpPr txBox="1"/>
          <p:nvPr>
            <p:ph idx="17" type="body"/>
          </p:nvPr>
        </p:nvSpPr>
        <p:spPr>
          <a:xfrm>
            <a:off x="4634650" y="3423725"/>
            <a:ext cx="34521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73" name="Google Shape;173;p15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">
  <p:cSld name="CUSTOM_4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228600" y="223625"/>
            <a:ext cx="35715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6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6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16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e Chart">
  <p:cSld name="CUSTOM_3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/>
          <p:nvPr/>
        </p:nvSpPr>
        <p:spPr>
          <a:xfrm>
            <a:off x="228600" y="223625"/>
            <a:ext cx="4286100" cy="1617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"/>
          <p:cNvSpPr/>
          <p:nvPr/>
        </p:nvSpPr>
        <p:spPr>
          <a:xfrm>
            <a:off x="228600" y="2007883"/>
            <a:ext cx="4286100" cy="2639100"/>
          </a:xfrm>
          <a:prstGeom prst="roundRect">
            <a:avLst>
              <a:gd fmla="val 945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/>
          <p:nvPr/>
        </p:nvSpPr>
        <p:spPr>
          <a:xfrm>
            <a:off x="4635150" y="223620"/>
            <a:ext cx="4286100" cy="4423500"/>
          </a:xfrm>
          <a:prstGeom prst="roundRect">
            <a:avLst>
              <a:gd fmla="val 94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 txBox="1"/>
          <p:nvPr>
            <p:ph type="title"/>
          </p:nvPr>
        </p:nvSpPr>
        <p:spPr>
          <a:xfrm>
            <a:off x="486900" y="313025"/>
            <a:ext cx="3768600" cy="14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1" type="subTitle"/>
          </p:nvPr>
        </p:nvSpPr>
        <p:spPr>
          <a:xfrm>
            <a:off x="300250" y="2184550"/>
            <a:ext cx="3609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7"/>
          <p:cNvSpPr txBox="1"/>
          <p:nvPr>
            <p:ph idx="2" type="body"/>
          </p:nvPr>
        </p:nvSpPr>
        <p:spPr>
          <a:xfrm>
            <a:off x="342625" y="2878200"/>
            <a:ext cx="4005600" cy="161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6" name="Google Shape;186;p17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"/>
          <p:cNvSpPr txBox="1"/>
          <p:nvPr>
            <p:ph idx="3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17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CUSTOM_5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228600" y="223625"/>
            <a:ext cx="2817000" cy="3238500"/>
          </a:xfrm>
          <a:prstGeom prst="roundRect">
            <a:avLst>
              <a:gd fmla="val 673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8"/>
          <p:cNvSpPr txBox="1"/>
          <p:nvPr>
            <p:ph type="title"/>
          </p:nvPr>
        </p:nvSpPr>
        <p:spPr>
          <a:xfrm>
            <a:off x="297725" y="339825"/>
            <a:ext cx="21756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18"/>
          <p:cNvSpPr txBox="1"/>
          <p:nvPr>
            <p:ph idx="1" type="subTitle"/>
          </p:nvPr>
        </p:nvSpPr>
        <p:spPr>
          <a:xfrm>
            <a:off x="286975" y="1833350"/>
            <a:ext cx="2658000" cy="3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3" name="Google Shape;193;p18"/>
          <p:cNvSpPr txBox="1"/>
          <p:nvPr>
            <p:ph idx="2" type="body"/>
          </p:nvPr>
        </p:nvSpPr>
        <p:spPr>
          <a:xfrm>
            <a:off x="297713" y="2174175"/>
            <a:ext cx="26472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18"/>
          <p:cNvSpPr/>
          <p:nvPr/>
        </p:nvSpPr>
        <p:spPr>
          <a:xfrm>
            <a:off x="3163566" y="1408550"/>
            <a:ext cx="2817000" cy="3238500"/>
          </a:xfrm>
          <a:prstGeom prst="roundRect">
            <a:avLst>
              <a:gd fmla="val 68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8"/>
          <p:cNvSpPr txBox="1"/>
          <p:nvPr>
            <p:ph idx="3" type="title"/>
          </p:nvPr>
        </p:nvSpPr>
        <p:spPr>
          <a:xfrm>
            <a:off x="3232700" y="1526050"/>
            <a:ext cx="2175600" cy="6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6" name="Google Shape;196;p18"/>
          <p:cNvSpPr txBox="1"/>
          <p:nvPr>
            <p:ph idx="4" type="subTitle"/>
          </p:nvPr>
        </p:nvSpPr>
        <p:spPr>
          <a:xfrm>
            <a:off x="3221925" y="3018275"/>
            <a:ext cx="2658000" cy="3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7" name="Google Shape;197;p18"/>
          <p:cNvSpPr txBox="1"/>
          <p:nvPr>
            <p:ph idx="5" type="body"/>
          </p:nvPr>
        </p:nvSpPr>
        <p:spPr>
          <a:xfrm>
            <a:off x="3232678" y="3359100"/>
            <a:ext cx="26472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8" name="Google Shape;198;p18"/>
          <p:cNvSpPr/>
          <p:nvPr/>
        </p:nvSpPr>
        <p:spPr>
          <a:xfrm>
            <a:off x="6098531" y="223625"/>
            <a:ext cx="2817000" cy="3238500"/>
          </a:xfrm>
          <a:prstGeom prst="roundRect">
            <a:avLst>
              <a:gd fmla="val 824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8"/>
          <p:cNvSpPr txBox="1"/>
          <p:nvPr>
            <p:ph idx="6" type="title"/>
          </p:nvPr>
        </p:nvSpPr>
        <p:spPr>
          <a:xfrm>
            <a:off x="6167650" y="339825"/>
            <a:ext cx="21756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0" name="Google Shape;200;p18"/>
          <p:cNvSpPr txBox="1"/>
          <p:nvPr>
            <p:ph idx="7" type="subTitle"/>
          </p:nvPr>
        </p:nvSpPr>
        <p:spPr>
          <a:xfrm>
            <a:off x="6156900" y="1833350"/>
            <a:ext cx="2658000" cy="3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1" name="Google Shape;201;p18"/>
          <p:cNvSpPr txBox="1"/>
          <p:nvPr>
            <p:ph idx="8" type="body"/>
          </p:nvPr>
        </p:nvSpPr>
        <p:spPr>
          <a:xfrm>
            <a:off x="6167644" y="2174175"/>
            <a:ext cx="2647200" cy="10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2" name="Google Shape;202;p18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"/>
          <p:cNvSpPr txBox="1"/>
          <p:nvPr>
            <p:ph idx="9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4" name="Google Shape;204;p18"/>
          <p:cNvSpPr/>
          <p:nvPr/>
        </p:nvSpPr>
        <p:spPr>
          <a:xfrm>
            <a:off x="176700" y="3614750"/>
            <a:ext cx="2868900" cy="1032300"/>
          </a:xfrm>
          <a:prstGeom prst="roundRect">
            <a:avLst>
              <a:gd fmla="val 1789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3163575" y="223625"/>
            <a:ext cx="2817000" cy="1032300"/>
          </a:xfrm>
          <a:prstGeom prst="roundRect">
            <a:avLst>
              <a:gd fmla="val 1789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"/>
          <p:cNvSpPr/>
          <p:nvPr/>
        </p:nvSpPr>
        <p:spPr>
          <a:xfrm>
            <a:off x="6098550" y="3614750"/>
            <a:ext cx="2817000" cy="1032300"/>
          </a:xfrm>
          <a:prstGeom prst="roundRect">
            <a:avLst>
              <a:gd fmla="val 1789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 txBox="1"/>
          <p:nvPr>
            <p:ph idx="13" type="title"/>
          </p:nvPr>
        </p:nvSpPr>
        <p:spPr>
          <a:xfrm>
            <a:off x="336850" y="3751925"/>
            <a:ext cx="2485800" cy="8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None/>
              <a:defRPr sz="11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8" name="Google Shape;208;p18"/>
          <p:cNvSpPr txBox="1"/>
          <p:nvPr>
            <p:ph idx="14" type="title"/>
          </p:nvPr>
        </p:nvSpPr>
        <p:spPr>
          <a:xfrm>
            <a:off x="3363725" y="339825"/>
            <a:ext cx="2485800" cy="8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0"/>
              <a:buNone/>
              <a:defRPr sz="11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15" type="title"/>
          </p:nvPr>
        </p:nvSpPr>
        <p:spPr>
          <a:xfrm>
            <a:off x="6098100" y="3751925"/>
            <a:ext cx="2817000" cy="8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500"/>
              <a:buNone/>
              <a:defRPr sz="9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8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1" name="Google Shape;211;p18"/>
          <p:cNvSpPr txBox="1"/>
          <p:nvPr/>
        </p:nvSpPr>
        <p:spPr>
          <a:xfrm>
            <a:off x="-2481308" y="1833350"/>
            <a:ext cx="26580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100K</a:t>
            </a:r>
            <a:endParaRPr b="1" sz="18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slide">
  <p:cSld name="CUSTOM_10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/>
          <p:nvPr>
            <p:ph idx="2" type="pic"/>
          </p:nvPr>
        </p:nvSpPr>
        <p:spPr>
          <a:xfrm>
            <a:off x="228600" y="3200450"/>
            <a:ext cx="8686800" cy="144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4" name="Google Shape;214;p19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6" name="Google Shape;216;p19"/>
          <p:cNvSpPr txBox="1"/>
          <p:nvPr>
            <p:ph type="title"/>
          </p:nvPr>
        </p:nvSpPr>
        <p:spPr>
          <a:xfrm>
            <a:off x="228600" y="1917525"/>
            <a:ext cx="8686800" cy="11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217" name="Google Shape;217;p19"/>
          <p:cNvSpPr txBox="1"/>
          <p:nvPr>
            <p:ph idx="3" type="body"/>
          </p:nvPr>
        </p:nvSpPr>
        <p:spPr>
          <a:xfrm>
            <a:off x="5349150" y="248725"/>
            <a:ext cx="34527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18" name="Google Shape;218;p19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MAIN_POINT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/>
          <p:nvPr>
            <p:ph idx="2" type="pic"/>
          </p:nvPr>
        </p:nvSpPr>
        <p:spPr>
          <a:xfrm>
            <a:off x="228600" y="223625"/>
            <a:ext cx="8686800" cy="144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21" name="Google Shape;221;p20"/>
          <p:cNvSpPr txBox="1"/>
          <p:nvPr>
            <p:ph type="title"/>
          </p:nvPr>
        </p:nvSpPr>
        <p:spPr>
          <a:xfrm>
            <a:off x="2491100" y="1960225"/>
            <a:ext cx="6538500" cy="29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1pPr>
            <a:lvl2pPr lvl="1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2pPr>
            <a:lvl3pPr lvl="2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3pPr>
            <a:lvl4pPr lvl="3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4pPr>
            <a:lvl5pPr lvl="4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5pPr>
            <a:lvl6pPr lvl="5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6pPr>
            <a:lvl7pPr lvl="6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7pPr>
            <a:lvl8pPr lvl="7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8pPr>
            <a:lvl9pPr lvl="8" algn="r"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9pPr>
          </a:lstStyle>
          <a:p/>
        </p:txBody>
      </p:sp>
      <p:sp>
        <p:nvSpPr>
          <p:cNvPr id="222" name="Google Shape;222;p20"/>
          <p:cNvSpPr txBox="1"/>
          <p:nvPr>
            <p:ph idx="1" type="body"/>
          </p:nvPr>
        </p:nvSpPr>
        <p:spPr>
          <a:xfrm>
            <a:off x="228600" y="1705850"/>
            <a:ext cx="2262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b="1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b="1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b="1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" type="secHead">
  <p:cSld name="SECTION_HEADER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28600" y="223625"/>
            <a:ext cx="6299100" cy="4691700"/>
          </a:xfrm>
          <a:prstGeom prst="roundRect">
            <a:avLst>
              <a:gd fmla="val 3982" name="adj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/>
          <p:nvPr/>
        </p:nvSpPr>
        <p:spPr>
          <a:xfrm>
            <a:off x="8378775" y="223500"/>
            <a:ext cx="536700" cy="4696500"/>
          </a:xfrm>
          <a:prstGeom prst="roundRect">
            <a:avLst>
              <a:gd fmla="val 30566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>
            <p:ph idx="2" type="pic"/>
          </p:nvPr>
        </p:nvSpPr>
        <p:spPr>
          <a:xfrm>
            <a:off x="6702550" y="228300"/>
            <a:ext cx="1501500" cy="4691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09800" y="2743200"/>
            <a:ext cx="5648100" cy="24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Font typeface="Darker Grotesque Medium"/>
              <a:buNone/>
              <a:defRPr b="0" sz="35000">
                <a:solidFill>
                  <a:schemeClr val="lt1"/>
                </a:solidFill>
                <a:latin typeface="Darker Grotesque Medium"/>
                <a:ea typeface="Darker Grotesque Medium"/>
                <a:cs typeface="Darker Grotesque Medium"/>
                <a:sym typeface="Darker Grotesque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0"/>
              <a:buNone/>
              <a:defRPr sz="3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51400" y="314425"/>
            <a:ext cx="4283400" cy="3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 b="0" sz="14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chivo"/>
              <a:buNone/>
              <a:defRPr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pendix">
  <p:cSld name="CUSTOM_6">
    <p:bg>
      <p:bgPr>
        <a:solidFill>
          <a:schemeClr val="accent1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/>
          <p:nvPr>
            <p:ph type="title"/>
          </p:nvPr>
        </p:nvSpPr>
        <p:spPr>
          <a:xfrm>
            <a:off x="342900" y="223625"/>
            <a:ext cx="8525100" cy="18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0"/>
              <a:buNone/>
              <a:defRPr sz="15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21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vice Mocks 1">
  <p:cSld name="CUSTOM_7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ign mock of a smartphone." id="227" name="Google Shape;22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119" y="760213"/>
            <a:ext cx="2045398" cy="361822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ign mock of a tablet computer." id="228" name="Google Shape;228;p22"/>
          <p:cNvPicPr preferRelativeResize="0"/>
          <p:nvPr/>
        </p:nvPicPr>
        <p:blipFill rotWithShape="1">
          <a:blip r:embed="rId3">
            <a:alphaModFix/>
          </a:blip>
          <a:srcRect b="0" l="4471" r="4462" t="0"/>
          <a:stretch/>
        </p:blipFill>
        <p:spPr>
          <a:xfrm>
            <a:off x="3469416" y="760225"/>
            <a:ext cx="5023764" cy="3623074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2"/>
          <p:cNvSpPr/>
          <p:nvPr>
            <p:ph idx="2" type="pic"/>
          </p:nvPr>
        </p:nvSpPr>
        <p:spPr>
          <a:xfrm>
            <a:off x="993900" y="844150"/>
            <a:ext cx="1614300" cy="3417000"/>
          </a:xfrm>
          <a:prstGeom prst="roundRect">
            <a:avLst>
              <a:gd fmla="val 12259" name="adj"/>
            </a:avLst>
          </a:prstGeom>
          <a:noFill/>
          <a:ln>
            <a:noFill/>
          </a:ln>
        </p:spPr>
      </p:sp>
      <p:sp>
        <p:nvSpPr>
          <p:cNvPr id="230" name="Google Shape;230;p22"/>
          <p:cNvSpPr/>
          <p:nvPr>
            <p:ph idx="3" type="pic"/>
          </p:nvPr>
        </p:nvSpPr>
        <p:spPr>
          <a:xfrm>
            <a:off x="3568350" y="844150"/>
            <a:ext cx="4812300" cy="3417000"/>
          </a:xfrm>
          <a:prstGeom prst="roundRect">
            <a:avLst>
              <a:gd fmla="val 4881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vice Mocks 2">
  <p:cSld name="CUSTOM_8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ign mock of a smartphone." id="232" name="Google Shape;2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95000" y="414700"/>
            <a:ext cx="2438799" cy="4314097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3"/>
          <p:cNvSpPr/>
          <p:nvPr>
            <p:ph idx="2" type="pic"/>
          </p:nvPr>
        </p:nvSpPr>
        <p:spPr>
          <a:xfrm>
            <a:off x="868900" y="515475"/>
            <a:ext cx="1911000" cy="4078200"/>
          </a:xfrm>
          <a:prstGeom prst="roundRect">
            <a:avLst>
              <a:gd fmla="val 10964" name="adj"/>
            </a:avLst>
          </a:prstGeom>
          <a:noFill/>
          <a:ln>
            <a:noFill/>
          </a:ln>
        </p:spPr>
      </p:sp>
      <p:pic>
        <p:nvPicPr>
          <p:cNvPr descr="Design mock of a smartphone." id="234" name="Google Shape;23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2600" y="414700"/>
            <a:ext cx="2438799" cy="431409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/>
          <p:nvPr>
            <p:ph idx="3" type="pic"/>
          </p:nvPr>
        </p:nvSpPr>
        <p:spPr>
          <a:xfrm>
            <a:off x="3626500" y="515475"/>
            <a:ext cx="1911000" cy="4078200"/>
          </a:xfrm>
          <a:prstGeom prst="roundRect">
            <a:avLst>
              <a:gd fmla="val 10964" name="adj"/>
            </a:avLst>
          </a:prstGeom>
          <a:noFill/>
          <a:ln>
            <a:noFill/>
          </a:ln>
        </p:spPr>
      </p:sp>
      <p:pic>
        <p:nvPicPr>
          <p:cNvPr descr="Design mock of a smartphone." id="236" name="Google Shape;236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110200" y="414700"/>
            <a:ext cx="2438799" cy="4314097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3"/>
          <p:cNvSpPr/>
          <p:nvPr>
            <p:ph idx="4" type="pic"/>
          </p:nvPr>
        </p:nvSpPr>
        <p:spPr>
          <a:xfrm>
            <a:off x="6384100" y="515475"/>
            <a:ext cx="1911000" cy="4078200"/>
          </a:xfrm>
          <a:prstGeom prst="roundRect">
            <a:avLst>
              <a:gd fmla="val 1096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vice Mocks 3">
  <p:cSld name="CUSTOM_9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sign mock of a desktop computer." id="239" name="Google Shape;2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4249" y="304725"/>
            <a:ext cx="5395502" cy="453405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/>
          <p:nvPr>
            <p:ph idx="2" type="pic"/>
          </p:nvPr>
        </p:nvSpPr>
        <p:spPr>
          <a:xfrm>
            <a:off x="1956925" y="389550"/>
            <a:ext cx="5231400" cy="2956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3" name="Google Shape;243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7" name="Google Shape;2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51" name="Google Shape;25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5" name="Google Shape;25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6" name="Google Shape;25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3" name="Google Shape;26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siness Objective" type="tx">
  <p:cSld name="TITLE_AND_BODY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228600" y="223625"/>
            <a:ext cx="2857500" cy="2259300"/>
          </a:xfrm>
          <a:prstGeom prst="roundRect">
            <a:avLst>
              <a:gd fmla="val 691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228600" y="2604950"/>
            <a:ext cx="4286100" cy="2045700"/>
          </a:xfrm>
          <a:prstGeom prst="roundRect">
            <a:avLst>
              <a:gd fmla="val 94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>
            <p:ph idx="2" type="pic"/>
          </p:nvPr>
        </p:nvSpPr>
        <p:spPr>
          <a:xfrm>
            <a:off x="4629150" y="2604950"/>
            <a:ext cx="4286100" cy="2042100"/>
          </a:xfrm>
          <a:prstGeom prst="roundRect">
            <a:avLst>
              <a:gd fmla="val 10953" name="adj"/>
            </a:avLst>
          </a:prstGeom>
          <a:noFill/>
          <a:ln>
            <a:noFill/>
          </a:ln>
        </p:spPr>
      </p:sp>
      <p:sp>
        <p:nvSpPr>
          <p:cNvPr id="22" name="Google Shape;22;p4"/>
          <p:cNvSpPr txBox="1"/>
          <p:nvPr>
            <p:ph idx="1" type="subTitle"/>
          </p:nvPr>
        </p:nvSpPr>
        <p:spPr>
          <a:xfrm>
            <a:off x="291900" y="1260225"/>
            <a:ext cx="25500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3" type="body"/>
          </p:nvPr>
        </p:nvSpPr>
        <p:spPr>
          <a:xfrm>
            <a:off x="291900" y="1663200"/>
            <a:ext cx="2737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4" type="subTitle"/>
          </p:nvPr>
        </p:nvSpPr>
        <p:spPr>
          <a:xfrm>
            <a:off x="291900" y="267300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/>
          <p:nvPr/>
        </p:nvSpPr>
        <p:spPr>
          <a:xfrm>
            <a:off x="3205900" y="223625"/>
            <a:ext cx="2737800" cy="2259300"/>
          </a:xfrm>
          <a:prstGeom prst="roundRect">
            <a:avLst>
              <a:gd fmla="val 691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4"/>
          <p:cNvSpPr txBox="1"/>
          <p:nvPr>
            <p:ph idx="5" type="subTitle"/>
          </p:nvPr>
        </p:nvSpPr>
        <p:spPr>
          <a:xfrm>
            <a:off x="3266546" y="1260225"/>
            <a:ext cx="24432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6" type="body"/>
          </p:nvPr>
        </p:nvSpPr>
        <p:spPr>
          <a:xfrm>
            <a:off x="3266550" y="1663200"/>
            <a:ext cx="26187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7" type="subTitle"/>
          </p:nvPr>
        </p:nvSpPr>
        <p:spPr>
          <a:xfrm>
            <a:off x="3266546" y="267300"/>
            <a:ext cx="23184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/>
          <p:nvPr/>
        </p:nvSpPr>
        <p:spPr>
          <a:xfrm>
            <a:off x="6063950" y="223625"/>
            <a:ext cx="2857500" cy="2259300"/>
          </a:xfrm>
          <a:prstGeom prst="roundRect">
            <a:avLst>
              <a:gd fmla="val 6910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 txBox="1"/>
          <p:nvPr>
            <p:ph idx="8" type="subTitle"/>
          </p:nvPr>
        </p:nvSpPr>
        <p:spPr>
          <a:xfrm>
            <a:off x="6127250" y="1260225"/>
            <a:ext cx="25500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9" type="body"/>
          </p:nvPr>
        </p:nvSpPr>
        <p:spPr>
          <a:xfrm>
            <a:off x="6127250" y="1663200"/>
            <a:ext cx="2737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3" type="subTitle"/>
          </p:nvPr>
        </p:nvSpPr>
        <p:spPr>
          <a:xfrm>
            <a:off x="6127250" y="267300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4" type="subTitle"/>
          </p:nvPr>
        </p:nvSpPr>
        <p:spPr>
          <a:xfrm>
            <a:off x="291900" y="3371375"/>
            <a:ext cx="40677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5" type="body"/>
          </p:nvPr>
        </p:nvSpPr>
        <p:spPr>
          <a:xfrm>
            <a:off x="291900" y="3837225"/>
            <a:ext cx="41439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6" type="subTitle"/>
          </p:nvPr>
        </p:nvSpPr>
        <p:spPr>
          <a:xfrm>
            <a:off x="291900" y="2740300"/>
            <a:ext cx="24606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4"/>
          <p:cNvSpPr txBox="1"/>
          <p:nvPr>
            <p:ph idx="17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4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6" name="Google Shape;26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70" name="Google Shape;270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71" name="Google Shape;271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Archivo"/>
                <a:ea typeface="Archivo"/>
                <a:cs typeface="Archivo"/>
                <a:sym typeface="Archivo"/>
              </a:defRPr>
            </a:lvl1pPr>
            <a:lvl2pPr lvl="1">
              <a:buNone/>
              <a:defRPr>
                <a:latin typeface="Archivo"/>
                <a:ea typeface="Archivo"/>
                <a:cs typeface="Archivo"/>
                <a:sym typeface="Archivo"/>
              </a:defRPr>
            </a:lvl2pPr>
            <a:lvl3pPr lvl="2">
              <a:buNone/>
              <a:defRPr>
                <a:latin typeface="Archivo"/>
                <a:ea typeface="Archivo"/>
                <a:cs typeface="Archivo"/>
                <a:sym typeface="Archivo"/>
              </a:defRPr>
            </a:lvl3pPr>
            <a:lvl4pPr lvl="3">
              <a:buNone/>
              <a:defRPr>
                <a:latin typeface="Archivo"/>
                <a:ea typeface="Archivo"/>
                <a:cs typeface="Archivo"/>
                <a:sym typeface="Archivo"/>
              </a:defRPr>
            </a:lvl4pPr>
            <a:lvl5pPr lvl="4">
              <a:buNone/>
              <a:defRPr>
                <a:latin typeface="Archivo"/>
                <a:ea typeface="Archivo"/>
                <a:cs typeface="Archivo"/>
                <a:sym typeface="Archivo"/>
              </a:defRPr>
            </a:lvl5pPr>
            <a:lvl6pPr lvl="5">
              <a:buNone/>
              <a:defRPr>
                <a:latin typeface="Archivo"/>
                <a:ea typeface="Archivo"/>
                <a:cs typeface="Archivo"/>
                <a:sym typeface="Archivo"/>
              </a:defRPr>
            </a:lvl6pPr>
            <a:lvl7pPr lvl="6">
              <a:buNone/>
              <a:defRPr>
                <a:latin typeface="Archivo"/>
                <a:ea typeface="Archivo"/>
                <a:cs typeface="Archivo"/>
                <a:sym typeface="Archivo"/>
              </a:defRPr>
            </a:lvl7pPr>
            <a:lvl8pPr lvl="7">
              <a:buNone/>
              <a:defRPr>
                <a:latin typeface="Archivo"/>
                <a:ea typeface="Archivo"/>
                <a:cs typeface="Archivo"/>
                <a:sym typeface="Archivo"/>
              </a:defRPr>
            </a:lvl8pPr>
            <a:lvl9pPr lvl="8">
              <a:buNone/>
              <a:defRPr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275" name="Google Shape;27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8" name="Google Shape;278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3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6" name="Google Shape;286;p3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7" name="Google Shape;287;p3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8" name="Google Shape;288;p3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9" name="Google Shape;289;p3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0" name="Google Shape;290;p3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3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294" name="Google Shape;294;p3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9" name="Google Shape;299;p3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00" name="Google Shape;300;p3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01" name="Google Shape;301;p3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2" name="Google Shape;302;p3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06" name="Google Shape;306;p3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07" name="Google Shape;307;p39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08" name="Google Shape;308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9" name="Google Shape;309;p39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0" name="Google Shape;310;p39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1" name="Google Shape;311;p39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4" name="Google Shape;314;p4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5" name="Google Shape;315;p4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6" name="Google Shape;316;p4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7" name="Google Shape;317;p4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18" name="Google Shape;318;p4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9" name="Google Shape;319;p4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0" name="Google Shape;320;p4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1" name="Google Shape;321;p4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2" name="Google Shape;322;p4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 type="twoColTx">
  <p:cSld name="TITLE_AND_TWO_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42" name="Google Shape;42;p5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4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9" name="Google Shape;329;p4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2" name="Google Shape;33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3" name="Google Shape;33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4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35" name="Google Shape;335;p4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8" name="Google Shape;338;p4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4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4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1" name="Google Shape;341;p4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4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3" name="Google Shape;34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4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6" name="Google Shape;346;p4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7" name="Google Shape;347;p4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4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4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4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4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4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4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9" name="Google Shape;359;p4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4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1" name="Google Shape;361;p4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4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s &amp; Cons" type="titleOnly">
  <p:cSld name="TITLE_ONLY"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>
            <a:off x="228600" y="223625"/>
            <a:ext cx="4825200" cy="4437900"/>
          </a:xfrm>
          <a:prstGeom prst="roundRect">
            <a:avLst>
              <a:gd fmla="val 9454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5188325" y="223625"/>
            <a:ext cx="3727200" cy="4437900"/>
          </a:xfrm>
          <a:prstGeom prst="roundRect">
            <a:avLst>
              <a:gd fmla="val 945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 txBox="1"/>
          <p:nvPr>
            <p:ph type="title"/>
          </p:nvPr>
        </p:nvSpPr>
        <p:spPr>
          <a:xfrm>
            <a:off x="476409" y="3845757"/>
            <a:ext cx="2638500" cy="8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title"/>
          </p:nvPr>
        </p:nvSpPr>
        <p:spPr>
          <a:xfrm>
            <a:off x="5382375" y="3845757"/>
            <a:ext cx="2110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476409" y="392594"/>
            <a:ext cx="41643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5382375" y="392594"/>
            <a:ext cx="3419400" cy="26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Google Shape;50;p6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"/>
          <p:cNvSpPr txBox="1"/>
          <p:nvPr>
            <p:ph idx="4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52" name="Google Shape;52;p6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ing Strategy">
  <p:cSld name="ONE_COLUMN_TEXT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228600" y="223625"/>
            <a:ext cx="4238100" cy="4423500"/>
          </a:xfrm>
          <a:prstGeom prst="roundRect">
            <a:avLst>
              <a:gd fmla="val 5974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4636327" y="223652"/>
            <a:ext cx="4279200" cy="9159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4636325" y="1307410"/>
            <a:ext cx="4279200" cy="2371800"/>
          </a:xfrm>
          <a:prstGeom prst="roundRect">
            <a:avLst>
              <a:gd fmla="val 1198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/>
          <p:nvPr/>
        </p:nvSpPr>
        <p:spPr>
          <a:xfrm>
            <a:off x="4636327" y="3846769"/>
            <a:ext cx="4279200" cy="800400"/>
          </a:xfrm>
          <a:prstGeom prst="roundRect">
            <a:avLst>
              <a:gd fmla="val 1975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7"/>
          <p:cNvSpPr txBox="1"/>
          <p:nvPr>
            <p:ph type="title"/>
          </p:nvPr>
        </p:nvSpPr>
        <p:spPr>
          <a:xfrm>
            <a:off x="299276" y="3595975"/>
            <a:ext cx="3630000" cy="9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chivo"/>
              <a:buNone/>
              <a:defRPr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2" type="subTitle"/>
          </p:nvPr>
        </p:nvSpPr>
        <p:spPr>
          <a:xfrm>
            <a:off x="4762500" y="210875"/>
            <a:ext cx="5868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3" type="subTitle"/>
          </p:nvPr>
        </p:nvSpPr>
        <p:spPr>
          <a:xfrm>
            <a:off x="4762500" y="1307425"/>
            <a:ext cx="586800" cy="23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4" type="subTitle"/>
          </p:nvPr>
        </p:nvSpPr>
        <p:spPr>
          <a:xfrm>
            <a:off x="4762500" y="3846775"/>
            <a:ext cx="5868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Darker Grotesque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5" type="body"/>
          </p:nvPr>
        </p:nvSpPr>
        <p:spPr>
          <a:xfrm>
            <a:off x="5922019" y="223650"/>
            <a:ext cx="2922300" cy="91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6" type="body"/>
          </p:nvPr>
        </p:nvSpPr>
        <p:spPr>
          <a:xfrm>
            <a:off x="5922019" y="1307400"/>
            <a:ext cx="2922300" cy="237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7" type="body"/>
          </p:nvPr>
        </p:nvSpPr>
        <p:spPr>
          <a:xfrm>
            <a:off x="5922019" y="3846775"/>
            <a:ext cx="2922300" cy="80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7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s">
  <p:cSld name="CUSTOM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8"/>
          <p:cNvSpPr/>
          <p:nvPr/>
        </p:nvSpPr>
        <p:spPr>
          <a:xfrm>
            <a:off x="228625" y="223625"/>
            <a:ext cx="8686800" cy="1180200"/>
          </a:xfrm>
          <a:prstGeom prst="roundRect">
            <a:avLst>
              <a:gd fmla="val 1821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8"/>
          <p:cNvSpPr/>
          <p:nvPr>
            <p:ph idx="2" type="pic"/>
          </p:nvPr>
        </p:nvSpPr>
        <p:spPr>
          <a:xfrm>
            <a:off x="228375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1" name="Google Shape;71;p8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8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8"/>
          <p:cNvSpPr txBox="1"/>
          <p:nvPr>
            <p:ph type="title"/>
          </p:nvPr>
        </p:nvSpPr>
        <p:spPr>
          <a:xfrm>
            <a:off x="342900" y="269025"/>
            <a:ext cx="34572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3" type="body"/>
          </p:nvPr>
        </p:nvSpPr>
        <p:spPr>
          <a:xfrm>
            <a:off x="3920125" y="269025"/>
            <a:ext cx="41673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5" name="Google Shape;75;p8"/>
          <p:cNvSpPr/>
          <p:nvPr>
            <p:ph idx="4" type="pic"/>
          </p:nvPr>
        </p:nvSpPr>
        <p:spPr>
          <a:xfrm>
            <a:off x="2431158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6" name="Google Shape;76;p8"/>
          <p:cNvSpPr/>
          <p:nvPr>
            <p:ph idx="5" type="pic"/>
          </p:nvPr>
        </p:nvSpPr>
        <p:spPr>
          <a:xfrm>
            <a:off x="4633942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7" name="Google Shape;77;p8"/>
          <p:cNvSpPr/>
          <p:nvPr>
            <p:ph idx="6" type="pic"/>
          </p:nvPr>
        </p:nvSpPr>
        <p:spPr>
          <a:xfrm>
            <a:off x="6836725" y="1508150"/>
            <a:ext cx="2082900" cy="3138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8" name="Google Shape;78;p8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duct Info">
  <p:cSld name="CUSTOM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9"/>
          <p:cNvSpPr/>
          <p:nvPr/>
        </p:nvSpPr>
        <p:spPr>
          <a:xfrm>
            <a:off x="228600" y="223675"/>
            <a:ext cx="2862900" cy="3144600"/>
          </a:xfrm>
          <a:prstGeom prst="roundRect">
            <a:avLst>
              <a:gd fmla="val 728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1" name="Google Shape;81;p9"/>
          <p:cNvSpPr/>
          <p:nvPr/>
        </p:nvSpPr>
        <p:spPr>
          <a:xfrm>
            <a:off x="228625" y="3466850"/>
            <a:ext cx="8686800" cy="1180200"/>
          </a:xfrm>
          <a:prstGeom prst="roundRect">
            <a:avLst>
              <a:gd fmla="val 1176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9"/>
          <p:cNvSpPr txBox="1"/>
          <p:nvPr>
            <p:ph type="title"/>
          </p:nvPr>
        </p:nvSpPr>
        <p:spPr>
          <a:xfrm>
            <a:off x="342900" y="3512250"/>
            <a:ext cx="34572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" type="body"/>
          </p:nvPr>
        </p:nvSpPr>
        <p:spPr>
          <a:xfrm>
            <a:off x="3920125" y="3512250"/>
            <a:ext cx="41673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84" name="Google Shape;84;p9"/>
          <p:cNvSpPr/>
          <p:nvPr/>
        </p:nvSpPr>
        <p:spPr>
          <a:xfrm>
            <a:off x="3203200" y="223675"/>
            <a:ext cx="2740500" cy="3144600"/>
          </a:xfrm>
          <a:prstGeom prst="roundRect">
            <a:avLst>
              <a:gd fmla="val 728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6057900" y="223675"/>
            <a:ext cx="2866200" cy="3144600"/>
          </a:xfrm>
          <a:prstGeom prst="roundRect">
            <a:avLst>
              <a:gd fmla="val 728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6" name="Google Shape;86;p9"/>
          <p:cNvSpPr txBox="1"/>
          <p:nvPr>
            <p:ph idx="2" type="body"/>
          </p:nvPr>
        </p:nvSpPr>
        <p:spPr>
          <a:xfrm>
            <a:off x="228550" y="1647025"/>
            <a:ext cx="28629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9"/>
          <p:cNvSpPr txBox="1"/>
          <p:nvPr>
            <p:ph idx="3" type="body"/>
          </p:nvPr>
        </p:nvSpPr>
        <p:spPr>
          <a:xfrm>
            <a:off x="3205675" y="1647025"/>
            <a:ext cx="27405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9"/>
          <p:cNvSpPr txBox="1"/>
          <p:nvPr>
            <p:ph idx="4" type="body"/>
          </p:nvPr>
        </p:nvSpPr>
        <p:spPr>
          <a:xfrm>
            <a:off x="6052500" y="1647025"/>
            <a:ext cx="28629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9"/>
          <p:cNvSpPr txBox="1"/>
          <p:nvPr>
            <p:ph idx="5" type="subTitle"/>
          </p:nvPr>
        </p:nvSpPr>
        <p:spPr>
          <a:xfrm>
            <a:off x="291900" y="267300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9"/>
          <p:cNvSpPr txBox="1"/>
          <p:nvPr>
            <p:ph idx="6" type="subTitle"/>
          </p:nvPr>
        </p:nvSpPr>
        <p:spPr>
          <a:xfrm>
            <a:off x="3266546" y="267300"/>
            <a:ext cx="23184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9"/>
          <p:cNvSpPr txBox="1"/>
          <p:nvPr>
            <p:ph idx="7" type="subTitle"/>
          </p:nvPr>
        </p:nvSpPr>
        <p:spPr>
          <a:xfrm>
            <a:off x="6127250" y="267300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9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 txBox="1"/>
          <p:nvPr>
            <p:ph idx="8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4" name="Google Shape;94;p9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portunities">
  <p:cSld name="CUSTOM_1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/>
          <p:nvPr/>
        </p:nvSpPr>
        <p:spPr>
          <a:xfrm>
            <a:off x="219700" y="1502438"/>
            <a:ext cx="2862900" cy="3144600"/>
          </a:xfrm>
          <a:prstGeom prst="roundRect">
            <a:avLst>
              <a:gd fmla="val 72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7" name="Google Shape;97;p10"/>
          <p:cNvSpPr/>
          <p:nvPr/>
        </p:nvSpPr>
        <p:spPr>
          <a:xfrm>
            <a:off x="228625" y="223625"/>
            <a:ext cx="8686800" cy="1180200"/>
          </a:xfrm>
          <a:prstGeom prst="roundRect">
            <a:avLst>
              <a:gd fmla="val 11763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0"/>
          <p:cNvSpPr txBox="1"/>
          <p:nvPr>
            <p:ph type="title"/>
          </p:nvPr>
        </p:nvSpPr>
        <p:spPr>
          <a:xfrm>
            <a:off x="342900" y="269025"/>
            <a:ext cx="4291800" cy="85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0"/>
          <p:cNvSpPr txBox="1"/>
          <p:nvPr>
            <p:ph idx="1" type="body"/>
          </p:nvPr>
        </p:nvSpPr>
        <p:spPr>
          <a:xfrm>
            <a:off x="5349150" y="269025"/>
            <a:ext cx="3457500" cy="7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100" name="Google Shape;100;p10"/>
          <p:cNvSpPr/>
          <p:nvPr/>
        </p:nvSpPr>
        <p:spPr>
          <a:xfrm>
            <a:off x="3194300" y="1502438"/>
            <a:ext cx="2740500" cy="3144600"/>
          </a:xfrm>
          <a:prstGeom prst="roundRect">
            <a:avLst>
              <a:gd fmla="val 72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1" name="Google Shape;101;p10"/>
          <p:cNvSpPr/>
          <p:nvPr/>
        </p:nvSpPr>
        <p:spPr>
          <a:xfrm>
            <a:off x="6049000" y="1502438"/>
            <a:ext cx="2866200" cy="3144600"/>
          </a:xfrm>
          <a:prstGeom prst="roundRect">
            <a:avLst>
              <a:gd fmla="val 728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2" name="Google Shape;102;p10"/>
          <p:cNvSpPr txBox="1"/>
          <p:nvPr>
            <p:ph idx="2" type="body"/>
          </p:nvPr>
        </p:nvSpPr>
        <p:spPr>
          <a:xfrm>
            <a:off x="219650" y="2925788"/>
            <a:ext cx="28629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10"/>
          <p:cNvSpPr txBox="1"/>
          <p:nvPr>
            <p:ph idx="3" type="body"/>
          </p:nvPr>
        </p:nvSpPr>
        <p:spPr>
          <a:xfrm>
            <a:off x="3196775" y="2925788"/>
            <a:ext cx="27405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4" name="Google Shape;104;p10"/>
          <p:cNvSpPr txBox="1"/>
          <p:nvPr>
            <p:ph idx="4" type="body"/>
          </p:nvPr>
        </p:nvSpPr>
        <p:spPr>
          <a:xfrm>
            <a:off x="6043600" y="2925788"/>
            <a:ext cx="2862900" cy="162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10"/>
          <p:cNvSpPr txBox="1"/>
          <p:nvPr>
            <p:ph idx="5" type="subTitle"/>
          </p:nvPr>
        </p:nvSpPr>
        <p:spPr>
          <a:xfrm>
            <a:off x="283000" y="1546063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10"/>
          <p:cNvSpPr txBox="1"/>
          <p:nvPr>
            <p:ph idx="6" type="subTitle"/>
          </p:nvPr>
        </p:nvSpPr>
        <p:spPr>
          <a:xfrm>
            <a:off x="3257646" y="1546063"/>
            <a:ext cx="23184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7" name="Google Shape;107;p10"/>
          <p:cNvSpPr txBox="1"/>
          <p:nvPr>
            <p:ph idx="7" type="subTitle"/>
          </p:nvPr>
        </p:nvSpPr>
        <p:spPr>
          <a:xfrm>
            <a:off x="6118350" y="1546063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8" name="Google Shape;108;p10"/>
          <p:cNvSpPr/>
          <p:nvPr/>
        </p:nvSpPr>
        <p:spPr>
          <a:xfrm>
            <a:off x="228600" y="4820575"/>
            <a:ext cx="8686800" cy="188700"/>
          </a:xfrm>
          <a:prstGeom prst="roundRect">
            <a:avLst>
              <a:gd fmla="val 31123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0"/>
          <p:cNvSpPr txBox="1"/>
          <p:nvPr>
            <p:ph idx="8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chivo"/>
              <a:buNone/>
              <a:defRPr b="0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10"/>
          <p:cNvSpPr txBox="1"/>
          <p:nvPr/>
        </p:nvSpPr>
        <p:spPr>
          <a:xfrm>
            <a:off x="8087300" y="4820575"/>
            <a:ext cx="828000" cy="1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1"/>
                </a:solidFill>
                <a:latin typeface="Archivo"/>
                <a:ea typeface="Archivo"/>
                <a:cs typeface="Archivo"/>
                <a:sym typeface="Archivo"/>
              </a:rPr>
              <a:t>‹#›</a:t>
            </a:fld>
            <a:endParaRPr sz="80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4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42900" y="223625"/>
            <a:ext cx="57150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Darker Grotesque"/>
              <a:buNone/>
              <a:defRPr b="1" sz="48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lvl="2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lvl="3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lvl="4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lvl="5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lvl="6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lvl="7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lvl="8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None/>
              <a:defRPr b="1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30900" y="3328825"/>
            <a:ext cx="6547200" cy="15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○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■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○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■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●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○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chivo"/>
              <a:buChar char="■"/>
              <a:defRPr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orient="horz" pos="141">
          <p15:clr>
            <a:srgbClr val="E46962"/>
          </p15:clr>
        </p15:guide>
        <p15:guide id="3" orient="horz" pos="3099">
          <p15:clr>
            <a:srgbClr val="E46962"/>
          </p15:clr>
        </p15:guide>
        <p15:guide id="4" pos="216">
          <p15:clr>
            <a:srgbClr val="E46962"/>
          </p15:clr>
        </p15:guide>
        <p15:guide id="5" pos="593">
          <p15:clr>
            <a:srgbClr val="E46962"/>
          </p15:clr>
        </p15:guide>
        <p15:guide id="6" pos="669">
          <p15:clr>
            <a:srgbClr val="E46962"/>
          </p15:clr>
        </p15:guide>
        <p15:guide id="7" pos="1044">
          <p15:clr>
            <a:srgbClr val="E46962"/>
          </p15:clr>
        </p15:guide>
        <p15:guide id="8" pos="1119">
          <p15:clr>
            <a:srgbClr val="E46962"/>
          </p15:clr>
        </p15:guide>
        <p15:guide id="9" pos="1494">
          <p15:clr>
            <a:srgbClr val="E46962"/>
          </p15:clr>
        </p15:guide>
        <p15:guide id="10" pos="1569">
          <p15:clr>
            <a:srgbClr val="E46962"/>
          </p15:clr>
        </p15:guide>
        <p15:guide id="11" pos="1944">
          <p15:clr>
            <a:srgbClr val="E46962"/>
          </p15:clr>
        </p15:guide>
        <p15:guide id="12" pos="2019">
          <p15:clr>
            <a:srgbClr val="E46962"/>
          </p15:clr>
        </p15:guide>
        <p15:guide id="13" pos="2394">
          <p15:clr>
            <a:srgbClr val="E46962"/>
          </p15:clr>
        </p15:guide>
        <p15:guide id="14" pos="2469">
          <p15:clr>
            <a:srgbClr val="E46962"/>
          </p15:clr>
        </p15:guide>
        <p15:guide id="15" pos="2844">
          <p15:clr>
            <a:srgbClr val="E46962"/>
          </p15:clr>
        </p15:guide>
        <p15:guide id="16" pos="2919">
          <p15:clr>
            <a:srgbClr val="E46962"/>
          </p15:clr>
        </p15:guide>
        <p15:guide id="17" pos="3294">
          <p15:clr>
            <a:srgbClr val="E46962"/>
          </p15:clr>
        </p15:guide>
        <p15:guide id="18" pos="3370">
          <p15:clr>
            <a:srgbClr val="E46962"/>
          </p15:clr>
        </p15:guide>
        <p15:guide id="19" pos="3744">
          <p15:clr>
            <a:srgbClr val="E46962"/>
          </p15:clr>
        </p15:guide>
        <p15:guide id="20" pos="3816">
          <p15:clr>
            <a:srgbClr val="E46962"/>
          </p15:clr>
        </p15:guide>
        <p15:guide id="21" pos="4194">
          <p15:clr>
            <a:srgbClr val="E46962"/>
          </p15:clr>
        </p15:guide>
        <p15:guide id="22" pos="4270">
          <p15:clr>
            <a:srgbClr val="E46962"/>
          </p15:clr>
        </p15:guide>
        <p15:guide id="23" pos="4644">
          <p15:clr>
            <a:srgbClr val="E46962"/>
          </p15:clr>
        </p15:guide>
        <p15:guide id="24" pos="4720">
          <p15:clr>
            <a:srgbClr val="E46962"/>
          </p15:clr>
        </p15:guide>
        <p15:guide id="25" pos="5094">
          <p15:clr>
            <a:srgbClr val="E46962"/>
          </p15:clr>
        </p15:guide>
        <p15:guide id="26" pos="5170">
          <p15:clr>
            <a:srgbClr val="E46962"/>
          </p15:clr>
        </p15:guide>
        <p15:guide id="27" pos="5544">
          <p15:clr>
            <a:srgbClr val="E46962"/>
          </p15:clr>
        </p15:guide>
        <p15:guide id="28" pos="5616">
          <p15:clr>
            <a:srgbClr val="E46962"/>
          </p15:clr>
        </p15:guide>
        <p15:guide id="29" orient="horz" pos="2927">
          <p15:clr>
            <a:srgbClr val="E46962"/>
          </p15:clr>
        </p15:guide>
        <p15:guide id="30" orient="horz" pos="288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6"/>
          <p:cNvSpPr txBox="1"/>
          <p:nvPr>
            <p:ph type="title"/>
          </p:nvPr>
        </p:nvSpPr>
        <p:spPr>
          <a:xfrm>
            <a:off x="114300" y="92175"/>
            <a:ext cx="8915400" cy="23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4 -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7500"/>
              <a:t>Communications System</a:t>
            </a:r>
            <a:endParaRPr sz="7500"/>
          </a:p>
        </p:txBody>
      </p:sp>
      <p:sp>
        <p:nvSpPr>
          <p:cNvPr id="368" name="Google Shape;368;p46"/>
          <p:cNvSpPr txBox="1"/>
          <p:nvPr>
            <p:ph idx="2" type="title"/>
          </p:nvPr>
        </p:nvSpPr>
        <p:spPr>
          <a:xfrm>
            <a:off x="4637775" y="3724575"/>
            <a:ext cx="4041000" cy="8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5900"/>
              <a:t>03</a:t>
            </a:r>
            <a:r>
              <a:rPr lang="en" sz="5900"/>
              <a:t>.06.2025</a:t>
            </a:r>
            <a:endParaRPr sz="5900"/>
          </a:p>
        </p:txBody>
      </p:sp>
      <p:sp>
        <p:nvSpPr>
          <p:cNvPr id="369" name="Google Shape;369;p46"/>
          <p:cNvSpPr txBox="1"/>
          <p:nvPr>
            <p:ph type="title"/>
          </p:nvPr>
        </p:nvSpPr>
        <p:spPr>
          <a:xfrm>
            <a:off x="213350" y="4118000"/>
            <a:ext cx="36588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Talhah Shaik, Zoheb Sharif,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Kenny Kottenstette, Shawn Walker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7"/>
          <p:cNvSpPr txBox="1"/>
          <p:nvPr>
            <p:ph idx="17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1 - 5</a:t>
            </a:r>
            <a:endParaRPr/>
          </a:p>
        </p:txBody>
      </p:sp>
      <p:sp>
        <p:nvSpPr>
          <p:cNvPr id="375" name="Google Shape;375;p47"/>
          <p:cNvSpPr txBox="1"/>
          <p:nvPr>
            <p:ph idx="1" type="subTitle"/>
          </p:nvPr>
        </p:nvSpPr>
        <p:spPr>
          <a:xfrm>
            <a:off x="291900" y="1260225"/>
            <a:ext cx="25500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376" name="Google Shape;376;p47"/>
          <p:cNvSpPr txBox="1"/>
          <p:nvPr>
            <p:ph idx="3" type="body"/>
          </p:nvPr>
        </p:nvSpPr>
        <p:spPr>
          <a:xfrm>
            <a:off x="291900" y="1663200"/>
            <a:ext cx="2737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The </a:t>
            </a:r>
            <a:r>
              <a:rPr lang="en" sz="1200"/>
              <a:t>system implements role-based authentication and authorization for all users.</a:t>
            </a:r>
            <a:endParaRPr sz="1200"/>
          </a:p>
        </p:txBody>
      </p:sp>
      <p:sp>
        <p:nvSpPr>
          <p:cNvPr id="377" name="Google Shape;377;p47"/>
          <p:cNvSpPr txBox="1"/>
          <p:nvPr>
            <p:ph idx="4" type="subTitle"/>
          </p:nvPr>
        </p:nvSpPr>
        <p:spPr>
          <a:xfrm>
            <a:off x="291900" y="267300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78" name="Google Shape;378;p47"/>
          <p:cNvSpPr txBox="1"/>
          <p:nvPr>
            <p:ph idx="5" type="subTitle"/>
          </p:nvPr>
        </p:nvSpPr>
        <p:spPr>
          <a:xfrm>
            <a:off x="3266546" y="1260225"/>
            <a:ext cx="24432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379" name="Google Shape;379;p47"/>
          <p:cNvSpPr txBox="1"/>
          <p:nvPr>
            <p:ph idx="6" type="body"/>
          </p:nvPr>
        </p:nvSpPr>
        <p:spPr>
          <a:xfrm>
            <a:off x="3266550" y="1663200"/>
            <a:ext cx="26187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The system should support both real-time and asynchronous chat sessions.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0" name="Google Shape;380;p47"/>
          <p:cNvSpPr txBox="1"/>
          <p:nvPr>
            <p:ph idx="7" type="subTitle"/>
          </p:nvPr>
        </p:nvSpPr>
        <p:spPr>
          <a:xfrm>
            <a:off x="3266546" y="267300"/>
            <a:ext cx="23184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1" name="Google Shape;381;p47"/>
          <p:cNvSpPr txBox="1"/>
          <p:nvPr>
            <p:ph idx="8" type="subTitle"/>
          </p:nvPr>
        </p:nvSpPr>
        <p:spPr>
          <a:xfrm>
            <a:off x="6127250" y="1260225"/>
            <a:ext cx="25500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System</a:t>
            </a:r>
            <a:endParaRPr/>
          </a:p>
        </p:txBody>
      </p:sp>
      <p:sp>
        <p:nvSpPr>
          <p:cNvPr id="382" name="Google Shape;382;p47"/>
          <p:cNvSpPr txBox="1"/>
          <p:nvPr>
            <p:ph idx="9" type="body"/>
          </p:nvPr>
        </p:nvSpPr>
        <p:spPr>
          <a:xfrm>
            <a:off x="6127250" y="1663200"/>
            <a:ext cx="2737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The system should provide clear error messages and </a:t>
            </a:r>
            <a:r>
              <a:rPr lang="en" sz="1200"/>
              <a:t>delivery</a:t>
            </a:r>
            <a:r>
              <a:rPr lang="en" sz="1200"/>
              <a:t> status for all communications.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3" name="Google Shape;383;p47"/>
          <p:cNvSpPr txBox="1"/>
          <p:nvPr>
            <p:ph idx="13" type="subTitle"/>
          </p:nvPr>
        </p:nvSpPr>
        <p:spPr>
          <a:xfrm>
            <a:off x="6127250" y="267300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4" name="Google Shape;384;p47"/>
          <p:cNvSpPr txBox="1"/>
          <p:nvPr>
            <p:ph idx="14" type="subTitle"/>
          </p:nvPr>
        </p:nvSpPr>
        <p:spPr>
          <a:xfrm>
            <a:off x="291900" y="3371375"/>
            <a:ext cx="40677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Interface</a:t>
            </a:r>
            <a:endParaRPr/>
          </a:p>
        </p:txBody>
      </p:sp>
      <p:sp>
        <p:nvSpPr>
          <p:cNvPr id="385" name="Google Shape;385;p47"/>
          <p:cNvSpPr txBox="1"/>
          <p:nvPr>
            <p:ph idx="15" type="body"/>
          </p:nvPr>
        </p:nvSpPr>
        <p:spPr>
          <a:xfrm>
            <a:off x="291900" y="3837225"/>
            <a:ext cx="41439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400"/>
              <a:t>The interface shall provide and intuitive and user-friendly GUI with logical user flows.</a:t>
            </a:r>
            <a:endParaRPr sz="1200"/>
          </a:p>
        </p:txBody>
      </p:sp>
      <p:sp>
        <p:nvSpPr>
          <p:cNvPr id="386" name="Google Shape;386;p47"/>
          <p:cNvSpPr txBox="1"/>
          <p:nvPr>
            <p:ph idx="16" type="subTitle"/>
          </p:nvPr>
        </p:nvSpPr>
        <p:spPr>
          <a:xfrm>
            <a:off x="291900" y="2740300"/>
            <a:ext cx="24606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87" name="Google Shape;387;p47"/>
          <p:cNvSpPr/>
          <p:nvPr/>
        </p:nvSpPr>
        <p:spPr>
          <a:xfrm>
            <a:off x="4635150" y="2619650"/>
            <a:ext cx="4286100" cy="2027400"/>
          </a:xfrm>
          <a:prstGeom prst="roundRect">
            <a:avLst>
              <a:gd fmla="val 10504" name="adj"/>
            </a:avLst>
          </a:prstGeom>
          <a:solidFill>
            <a:srgbClr val="83AF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88" name="Google Shape;388;p47"/>
          <p:cNvSpPr txBox="1"/>
          <p:nvPr>
            <p:ph idx="14" type="subTitle"/>
          </p:nvPr>
        </p:nvSpPr>
        <p:spPr>
          <a:xfrm>
            <a:off x="4706250" y="3343963"/>
            <a:ext cx="40677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Architecture</a:t>
            </a:r>
            <a:endParaRPr/>
          </a:p>
        </p:txBody>
      </p:sp>
      <p:sp>
        <p:nvSpPr>
          <p:cNvPr id="389" name="Google Shape;389;p47"/>
          <p:cNvSpPr txBox="1"/>
          <p:nvPr>
            <p:ph idx="15" type="body"/>
          </p:nvPr>
        </p:nvSpPr>
        <p:spPr>
          <a:xfrm>
            <a:off x="4706250" y="3790963"/>
            <a:ext cx="41439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400"/>
              <a:t>The architecture must support a large number of concurrent users without </a:t>
            </a:r>
            <a:r>
              <a:rPr lang="en" sz="1400"/>
              <a:t>performance</a:t>
            </a:r>
            <a:r>
              <a:rPr lang="en" sz="1400"/>
              <a:t> degradation</a:t>
            </a:r>
            <a:endParaRPr/>
          </a:p>
        </p:txBody>
      </p:sp>
      <p:sp>
        <p:nvSpPr>
          <p:cNvPr id="390" name="Google Shape;390;p47"/>
          <p:cNvSpPr txBox="1"/>
          <p:nvPr>
            <p:ph idx="16" type="subTitle"/>
          </p:nvPr>
        </p:nvSpPr>
        <p:spPr>
          <a:xfrm>
            <a:off x="4706250" y="2712888"/>
            <a:ext cx="24606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"/>
          <p:cNvSpPr txBox="1"/>
          <p:nvPr>
            <p:ph idx="17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6 - 10</a:t>
            </a:r>
            <a:endParaRPr/>
          </a:p>
        </p:txBody>
      </p:sp>
      <p:sp>
        <p:nvSpPr>
          <p:cNvPr id="396" name="Google Shape;396;p48"/>
          <p:cNvSpPr txBox="1"/>
          <p:nvPr>
            <p:ph idx="1" type="subTitle"/>
          </p:nvPr>
        </p:nvSpPr>
        <p:spPr>
          <a:xfrm>
            <a:off x="291900" y="1260225"/>
            <a:ext cx="25500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397" name="Google Shape;397;p48"/>
          <p:cNvSpPr txBox="1"/>
          <p:nvPr>
            <p:ph idx="3" type="body"/>
          </p:nvPr>
        </p:nvSpPr>
        <p:spPr>
          <a:xfrm>
            <a:off x="291900" y="1663200"/>
            <a:ext cx="2737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Each User should have a public profile displaying their first and last name.</a:t>
            </a:r>
            <a:endParaRPr sz="1200"/>
          </a:p>
        </p:txBody>
      </p:sp>
      <p:sp>
        <p:nvSpPr>
          <p:cNvPr id="398" name="Google Shape;398;p48"/>
          <p:cNvSpPr txBox="1"/>
          <p:nvPr>
            <p:ph idx="4" type="subTitle"/>
          </p:nvPr>
        </p:nvSpPr>
        <p:spPr>
          <a:xfrm>
            <a:off x="291900" y="267300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99" name="Google Shape;399;p48"/>
          <p:cNvSpPr txBox="1"/>
          <p:nvPr>
            <p:ph idx="5" type="subTitle"/>
          </p:nvPr>
        </p:nvSpPr>
        <p:spPr>
          <a:xfrm>
            <a:off x="3266546" y="1260225"/>
            <a:ext cx="24432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Users</a:t>
            </a:r>
            <a:endParaRPr/>
          </a:p>
        </p:txBody>
      </p:sp>
      <p:sp>
        <p:nvSpPr>
          <p:cNvPr id="400" name="Google Shape;400;p48"/>
          <p:cNvSpPr txBox="1"/>
          <p:nvPr>
            <p:ph idx="6" type="body"/>
          </p:nvPr>
        </p:nvSpPr>
        <p:spPr>
          <a:xfrm>
            <a:off x="3266550" y="1663200"/>
            <a:ext cx="26187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Users should be able to create and participate in both private and public group chats.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1" name="Google Shape;401;p48"/>
          <p:cNvSpPr txBox="1"/>
          <p:nvPr>
            <p:ph idx="7" type="subTitle"/>
          </p:nvPr>
        </p:nvSpPr>
        <p:spPr>
          <a:xfrm>
            <a:off x="3266546" y="267300"/>
            <a:ext cx="23184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402" name="Google Shape;402;p48"/>
          <p:cNvSpPr txBox="1"/>
          <p:nvPr>
            <p:ph idx="8" type="subTitle"/>
          </p:nvPr>
        </p:nvSpPr>
        <p:spPr>
          <a:xfrm>
            <a:off x="6127250" y="1260225"/>
            <a:ext cx="25500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403" name="Google Shape;403;p48"/>
          <p:cNvSpPr txBox="1"/>
          <p:nvPr>
            <p:ph idx="9" type="body"/>
          </p:nvPr>
        </p:nvSpPr>
        <p:spPr>
          <a:xfrm>
            <a:off x="6127250" y="1663200"/>
            <a:ext cx="2737800" cy="68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/>
              <a:t>All data must be persistently stored with no option for deletion.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4" name="Google Shape;404;p48"/>
          <p:cNvSpPr txBox="1"/>
          <p:nvPr>
            <p:ph idx="13" type="subTitle"/>
          </p:nvPr>
        </p:nvSpPr>
        <p:spPr>
          <a:xfrm>
            <a:off x="6127250" y="267300"/>
            <a:ext cx="24198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405" name="Google Shape;405;p48"/>
          <p:cNvSpPr txBox="1"/>
          <p:nvPr>
            <p:ph idx="14" type="subTitle"/>
          </p:nvPr>
        </p:nvSpPr>
        <p:spPr>
          <a:xfrm>
            <a:off x="291900" y="3371375"/>
            <a:ext cx="40677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IT Admin</a:t>
            </a:r>
            <a:endParaRPr/>
          </a:p>
        </p:txBody>
      </p:sp>
      <p:sp>
        <p:nvSpPr>
          <p:cNvPr id="406" name="Google Shape;406;p48"/>
          <p:cNvSpPr txBox="1"/>
          <p:nvPr>
            <p:ph idx="15" type="body"/>
          </p:nvPr>
        </p:nvSpPr>
        <p:spPr>
          <a:xfrm>
            <a:off x="291900" y="3837225"/>
            <a:ext cx="41439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400"/>
              <a:t>IT administrators should have the ability to create and disable user accounts.</a:t>
            </a:r>
            <a:endParaRPr sz="1200"/>
          </a:p>
        </p:txBody>
      </p:sp>
      <p:sp>
        <p:nvSpPr>
          <p:cNvPr id="407" name="Google Shape;407;p48"/>
          <p:cNvSpPr txBox="1"/>
          <p:nvPr>
            <p:ph idx="16" type="subTitle"/>
          </p:nvPr>
        </p:nvSpPr>
        <p:spPr>
          <a:xfrm>
            <a:off x="291900" y="2740300"/>
            <a:ext cx="24606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408" name="Google Shape;408;p48"/>
          <p:cNvSpPr/>
          <p:nvPr/>
        </p:nvSpPr>
        <p:spPr>
          <a:xfrm>
            <a:off x="4635150" y="2619650"/>
            <a:ext cx="4286100" cy="2027400"/>
          </a:xfrm>
          <a:prstGeom prst="roundRect">
            <a:avLst>
              <a:gd fmla="val 10504" name="adj"/>
            </a:avLst>
          </a:prstGeom>
          <a:solidFill>
            <a:srgbClr val="83AF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09" name="Google Shape;409;p48"/>
          <p:cNvSpPr txBox="1"/>
          <p:nvPr>
            <p:ph idx="14" type="subTitle"/>
          </p:nvPr>
        </p:nvSpPr>
        <p:spPr>
          <a:xfrm>
            <a:off x="4706250" y="3343963"/>
            <a:ext cx="40677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IT Admin</a:t>
            </a:r>
            <a:endParaRPr/>
          </a:p>
        </p:txBody>
      </p:sp>
      <p:sp>
        <p:nvSpPr>
          <p:cNvPr id="410" name="Google Shape;410;p48"/>
          <p:cNvSpPr txBox="1"/>
          <p:nvPr>
            <p:ph idx="15" type="body"/>
          </p:nvPr>
        </p:nvSpPr>
        <p:spPr>
          <a:xfrm>
            <a:off x="4706250" y="3809813"/>
            <a:ext cx="41439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400"/>
              <a:t>IT administrators should have access to view all chat sessions within the system.</a:t>
            </a:r>
            <a:endParaRPr/>
          </a:p>
        </p:txBody>
      </p:sp>
      <p:sp>
        <p:nvSpPr>
          <p:cNvPr id="411" name="Google Shape;411;p48"/>
          <p:cNvSpPr txBox="1"/>
          <p:nvPr>
            <p:ph idx="16" type="subTitle"/>
          </p:nvPr>
        </p:nvSpPr>
        <p:spPr>
          <a:xfrm>
            <a:off x="4706250" y="2712888"/>
            <a:ext cx="24606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9"/>
          <p:cNvSpPr/>
          <p:nvPr/>
        </p:nvSpPr>
        <p:spPr>
          <a:xfrm>
            <a:off x="228375" y="1508150"/>
            <a:ext cx="2099400" cy="3122700"/>
          </a:xfrm>
          <a:prstGeom prst="roundRect">
            <a:avLst>
              <a:gd fmla="val 16037" name="adj"/>
            </a:avLst>
          </a:prstGeom>
          <a:solidFill>
            <a:srgbClr val="83AF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17" name="Google Shape;417;p49"/>
          <p:cNvSpPr/>
          <p:nvPr/>
        </p:nvSpPr>
        <p:spPr>
          <a:xfrm>
            <a:off x="2431150" y="1548600"/>
            <a:ext cx="2099400" cy="3122700"/>
          </a:xfrm>
          <a:prstGeom prst="roundRect">
            <a:avLst>
              <a:gd fmla="val 16037" name="adj"/>
            </a:avLst>
          </a:prstGeom>
          <a:solidFill>
            <a:srgbClr val="83AF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18" name="Google Shape;418;p49"/>
          <p:cNvSpPr/>
          <p:nvPr/>
        </p:nvSpPr>
        <p:spPr>
          <a:xfrm>
            <a:off x="4633925" y="1508150"/>
            <a:ext cx="2099400" cy="3122700"/>
          </a:xfrm>
          <a:prstGeom prst="roundRect">
            <a:avLst>
              <a:gd fmla="val 16037" name="adj"/>
            </a:avLst>
          </a:prstGeom>
          <a:solidFill>
            <a:srgbClr val="83AF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19" name="Google Shape;419;p49"/>
          <p:cNvSpPr/>
          <p:nvPr/>
        </p:nvSpPr>
        <p:spPr>
          <a:xfrm>
            <a:off x="6836700" y="1516250"/>
            <a:ext cx="2099400" cy="3122700"/>
          </a:xfrm>
          <a:prstGeom prst="roundRect">
            <a:avLst>
              <a:gd fmla="val 16037" name="adj"/>
            </a:avLst>
          </a:prstGeom>
          <a:solidFill>
            <a:srgbClr val="83AF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0" name="Google Shape;420;p49"/>
          <p:cNvSpPr/>
          <p:nvPr/>
        </p:nvSpPr>
        <p:spPr>
          <a:xfrm>
            <a:off x="228375" y="223625"/>
            <a:ext cx="8688600" cy="1175700"/>
          </a:xfrm>
          <a:prstGeom prst="roundRect">
            <a:avLst>
              <a:gd fmla="val 16552" name="adj"/>
            </a:avLst>
          </a:prstGeom>
          <a:solidFill>
            <a:schemeClr val="lt1"/>
          </a:solidFill>
          <a:ln cap="flat" cmpd="sng" w="762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1" name="Google Shape;421;p49"/>
          <p:cNvSpPr txBox="1"/>
          <p:nvPr>
            <p:ph idx="1" type="subTitle"/>
          </p:nvPr>
        </p:nvSpPr>
        <p:spPr>
          <a:xfrm>
            <a:off x="228600" y="4820575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Candidates 1 - 5</a:t>
            </a:r>
            <a:endParaRPr/>
          </a:p>
        </p:txBody>
      </p:sp>
      <p:sp>
        <p:nvSpPr>
          <p:cNvPr id="422" name="Google Shape;422;p49"/>
          <p:cNvSpPr txBox="1"/>
          <p:nvPr>
            <p:ph type="title"/>
          </p:nvPr>
        </p:nvSpPr>
        <p:spPr>
          <a:xfrm>
            <a:off x="342900" y="269025"/>
            <a:ext cx="3457200" cy="10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</a:t>
            </a:r>
            <a:r>
              <a:rPr lang="en"/>
              <a:t>Candidates</a:t>
            </a:r>
            <a:endParaRPr/>
          </a:p>
        </p:txBody>
      </p:sp>
      <p:sp>
        <p:nvSpPr>
          <p:cNvPr id="423" name="Google Shape;423;p49"/>
          <p:cNvSpPr/>
          <p:nvPr/>
        </p:nvSpPr>
        <p:spPr>
          <a:xfrm>
            <a:off x="236550" y="223625"/>
            <a:ext cx="4277400" cy="1175700"/>
          </a:xfrm>
          <a:prstGeom prst="roundRect">
            <a:avLst>
              <a:gd fmla="val 16552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4" name="Google Shape;424;p49"/>
          <p:cNvSpPr/>
          <p:nvPr/>
        </p:nvSpPr>
        <p:spPr>
          <a:xfrm>
            <a:off x="4639500" y="223625"/>
            <a:ext cx="4277400" cy="1175700"/>
          </a:xfrm>
          <a:prstGeom prst="roundRect">
            <a:avLst>
              <a:gd fmla="val 16552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5" name="Google Shape;425;p49"/>
          <p:cNvSpPr txBox="1"/>
          <p:nvPr>
            <p:ph idx="4294967295" type="subTitle"/>
          </p:nvPr>
        </p:nvSpPr>
        <p:spPr>
          <a:xfrm>
            <a:off x="4836296" y="328900"/>
            <a:ext cx="24432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426" name="Google Shape;426;p49"/>
          <p:cNvSpPr txBox="1"/>
          <p:nvPr>
            <p:ph idx="4294967295" type="subTitle"/>
          </p:nvPr>
        </p:nvSpPr>
        <p:spPr>
          <a:xfrm>
            <a:off x="308549" y="2086975"/>
            <a:ext cx="19737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Client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7" name="Google Shape;427;p49"/>
          <p:cNvSpPr txBox="1"/>
          <p:nvPr>
            <p:ph idx="4294967295" type="subTitle"/>
          </p:nvPr>
        </p:nvSpPr>
        <p:spPr>
          <a:xfrm>
            <a:off x="2491099" y="2086975"/>
            <a:ext cx="19737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User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8" name="Google Shape;428;p49"/>
          <p:cNvSpPr txBox="1"/>
          <p:nvPr>
            <p:ph idx="4294967295" type="subTitle"/>
          </p:nvPr>
        </p:nvSpPr>
        <p:spPr>
          <a:xfrm>
            <a:off x="4696774" y="2086975"/>
            <a:ext cx="19737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Chat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29" name="Google Shape;429;p49"/>
          <p:cNvSpPr txBox="1"/>
          <p:nvPr>
            <p:ph idx="4294967295" type="subTitle"/>
          </p:nvPr>
        </p:nvSpPr>
        <p:spPr>
          <a:xfrm>
            <a:off x="6902449" y="2086975"/>
            <a:ext cx="19737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>
                <a:solidFill>
                  <a:schemeClr val="lt1"/>
                </a:solidFill>
              </a:rPr>
              <a:t>Message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0" name="Google Shape;430;p49"/>
          <p:cNvSpPr txBox="1"/>
          <p:nvPr>
            <p:ph idx="4294967295" type="subTitle"/>
          </p:nvPr>
        </p:nvSpPr>
        <p:spPr>
          <a:xfrm>
            <a:off x="7601850" y="306850"/>
            <a:ext cx="12339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31" name="Google Shape;431;p49"/>
          <p:cNvSpPr txBox="1"/>
          <p:nvPr>
            <p:ph idx="4294967295" type="subTitle"/>
          </p:nvPr>
        </p:nvSpPr>
        <p:spPr>
          <a:xfrm>
            <a:off x="1700175" y="1639975"/>
            <a:ext cx="6276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2" name="Google Shape;432;p49"/>
          <p:cNvSpPr txBox="1"/>
          <p:nvPr>
            <p:ph idx="4294967295" type="subTitle"/>
          </p:nvPr>
        </p:nvSpPr>
        <p:spPr>
          <a:xfrm>
            <a:off x="3902950" y="1639975"/>
            <a:ext cx="6276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3" name="Google Shape;433;p49"/>
          <p:cNvSpPr txBox="1"/>
          <p:nvPr>
            <p:ph idx="4294967295" type="subTitle"/>
          </p:nvPr>
        </p:nvSpPr>
        <p:spPr>
          <a:xfrm>
            <a:off x="6105725" y="1639975"/>
            <a:ext cx="6276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04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4" name="Google Shape;434;p49"/>
          <p:cNvSpPr txBox="1"/>
          <p:nvPr>
            <p:ph idx="4294967295" type="subTitle"/>
          </p:nvPr>
        </p:nvSpPr>
        <p:spPr>
          <a:xfrm>
            <a:off x="8308500" y="1639975"/>
            <a:ext cx="627600" cy="4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05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35" name="Google Shape;435;p49"/>
          <p:cNvSpPr txBox="1"/>
          <p:nvPr>
            <p:ph idx="4294967295" type="body"/>
          </p:nvPr>
        </p:nvSpPr>
        <p:spPr>
          <a:xfrm>
            <a:off x="4836300" y="694850"/>
            <a:ext cx="37506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200">
                <a:latin typeface="Archivo Medium"/>
                <a:ea typeface="Archivo Medium"/>
                <a:cs typeface="Archivo Medium"/>
                <a:sym typeface="Archivo Medium"/>
              </a:rPr>
              <a:t>A class which listens a/multiple clients at the same time, and holds information given by a client</a:t>
            </a:r>
            <a:endParaRPr sz="1200"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436" name="Google Shape;436;p49"/>
          <p:cNvSpPr txBox="1"/>
          <p:nvPr>
            <p:ph idx="4294967295" type="body"/>
          </p:nvPr>
        </p:nvSpPr>
        <p:spPr>
          <a:xfrm>
            <a:off x="366375" y="2623675"/>
            <a:ext cx="1823400" cy="1660200"/>
          </a:xfrm>
          <a:prstGeom prst="rect">
            <a:avLst/>
          </a:prstGeom>
        </p:spPr>
        <p:txBody>
          <a:bodyPr anchorCtr="0" anchor="t" bIns="91425" lIns="91425" spcFirstLastPara="1" rIns="20100" wrap="square" tIns="91425">
            <a:noAutofit/>
          </a:bodyPr>
          <a:lstStyle/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5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A class which the user interacts with and has the ability to talk to the server by sending requests and information.</a:t>
            </a:r>
            <a:endParaRPr sz="1700"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437" name="Google Shape;437;p49"/>
          <p:cNvSpPr txBox="1"/>
          <p:nvPr>
            <p:ph idx="4294967295" type="body"/>
          </p:nvPr>
        </p:nvSpPr>
        <p:spPr>
          <a:xfrm>
            <a:off x="2569150" y="2623675"/>
            <a:ext cx="1823400" cy="16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4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A class that is able to log into the System and use the services of an application based on the credential levels provided.</a:t>
            </a:r>
            <a:endParaRPr sz="2000"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438" name="Google Shape;438;p49"/>
          <p:cNvSpPr txBox="1"/>
          <p:nvPr>
            <p:ph idx="4294967295" type="body"/>
          </p:nvPr>
        </p:nvSpPr>
        <p:spPr>
          <a:xfrm>
            <a:off x="4771925" y="2623675"/>
            <a:ext cx="1823400" cy="16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4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A class </a:t>
            </a:r>
            <a:r>
              <a:rPr lang="en" sz="14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that</a:t>
            </a:r>
            <a:r>
              <a:rPr lang="en" sz="14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 holds multiple messages that belong to multiple users and controls the flow of messages.</a:t>
            </a:r>
            <a:endParaRPr sz="1600"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  <p:sp>
        <p:nvSpPr>
          <p:cNvPr id="439" name="Google Shape;439;p49"/>
          <p:cNvSpPr txBox="1"/>
          <p:nvPr>
            <p:ph idx="4294967295" type="body"/>
          </p:nvPr>
        </p:nvSpPr>
        <p:spPr>
          <a:xfrm>
            <a:off x="6974700" y="2623675"/>
            <a:ext cx="1823400" cy="16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1400">
                <a:solidFill>
                  <a:schemeClr val="lt1"/>
                </a:solidFill>
                <a:latin typeface="Archivo Medium"/>
                <a:ea typeface="Archivo Medium"/>
                <a:cs typeface="Archivo Medium"/>
                <a:sym typeface="Archivo Medium"/>
              </a:rPr>
              <a:t>A class that represents text that is sent in a chat which holds detail about the sender, time, contents and status.</a:t>
            </a:r>
            <a:endParaRPr sz="1600">
              <a:latin typeface="Archivo Medium"/>
              <a:ea typeface="Archivo Medium"/>
              <a:cs typeface="Archivo Medium"/>
              <a:sym typeface="Archiv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0"/>
          <p:cNvSpPr/>
          <p:nvPr/>
        </p:nvSpPr>
        <p:spPr>
          <a:xfrm>
            <a:off x="228588" y="147425"/>
            <a:ext cx="1572000" cy="516600"/>
          </a:xfrm>
          <a:prstGeom prst="roundRect">
            <a:avLst>
              <a:gd fmla="val 3331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24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Schedule</a:t>
            </a:r>
            <a:endParaRPr sz="24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45" name="Google Shape;445;p50"/>
          <p:cNvSpPr/>
          <p:nvPr/>
        </p:nvSpPr>
        <p:spPr>
          <a:xfrm>
            <a:off x="228600" y="822769"/>
            <a:ext cx="1572000" cy="516600"/>
          </a:xfrm>
          <a:prstGeom prst="roundRect">
            <a:avLst>
              <a:gd fmla="val 33319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22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2/17 - 3/6</a:t>
            </a:r>
            <a:endParaRPr sz="22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46" name="Google Shape;446;p50"/>
          <p:cNvSpPr/>
          <p:nvPr/>
        </p:nvSpPr>
        <p:spPr>
          <a:xfrm>
            <a:off x="1929750" y="822775"/>
            <a:ext cx="3299400" cy="516600"/>
          </a:xfrm>
          <a:prstGeom prst="roundRect">
            <a:avLst>
              <a:gd fmla="val 333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572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24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Phase 1 - Requirements</a:t>
            </a:r>
            <a:endParaRPr sz="24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47" name="Google Shape;447;p50"/>
          <p:cNvSpPr/>
          <p:nvPr/>
        </p:nvSpPr>
        <p:spPr>
          <a:xfrm>
            <a:off x="228588" y="1525144"/>
            <a:ext cx="1572000" cy="516600"/>
          </a:xfrm>
          <a:prstGeom prst="roundRect">
            <a:avLst>
              <a:gd fmla="val 33319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22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3/2</a:t>
            </a:r>
            <a:endParaRPr b="1" sz="22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48" name="Google Shape;448;p50"/>
          <p:cNvSpPr/>
          <p:nvPr/>
        </p:nvSpPr>
        <p:spPr>
          <a:xfrm>
            <a:off x="228588" y="2191144"/>
            <a:ext cx="1572000" cy="516600"/>
          </a:xfrm>
          <a:prstGeom prst="roundRect">
            <a:avLst>
              <a:gd fmla="val 33319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22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3/4</a:t>
            </a:r>
            <a:endParaRPr b="1" sz="22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49" name="Google Shape;449;p50"/>
          <p:cNvSpPr/>
          <p:nvPr/>
        </p:nvSpPr>
        <p:spPr>
          <a:xfrm>
            <a:off x="3829488" y="2175269"/>
            <a:ext cx="1572000" cy="516600"/>
          </a:xfrm>
          <a:prstGeom prst="roundRect">
            <a:avLst>
              <a:gd fmla="val 33319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22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3/4</a:t>
            </a:r>
            <a:endParaRPr b="1" sz="22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50" name="Google Shape;450;p50"/>
          <p:cNvSpPr/>
          <p:nvPr/>
        </p:nvSpPr>
        <p:spPr>
          <a:xfrm>
            <a:off x="228600" y="2857150"/>
            <a:ext cx="1572000" cy="516600"/>
          </a:xfrm>
          <a:prstGeom prst="roundRect">
            <a:avLst>
              <a:gd fmla="val 33319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22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3/10 - </a:t>
            </a:r>
            <a:r>
              <a:rPr b="1" lang="en" sz="22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3/30</a:t>
            </a:r>
            <a:endParaRPr b="1" sz="22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51" name="Google Shape;451;p50"/>
          <p:cNvSpPr/>
          <p:nvPr/>
        </p:nvSpPr>
        <p:spPr>
          <a:xfrm>
            <a:off x="228588" y="3526207"/>
            <a:ext cx="1572000" cy="516600"/>
          </a:xfrm>
          <a:prstGeom prst="roundRect">
            <a:avLst>
              <a:gd fmla="val 33319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22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3/24 - 4/13</a:t>
            </a:r>
            <a:endParaRPr b="1" sz="22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52" name="Google Shape;452;p50"/>
          <p:cNvSpPr txBox="1"/>
          <p:nvPr>
            <p:ph idx="1" type="subTitle"/>
          </p:nvPr>
        </p:nvSpPr>
        <p:spPr>
          <a:xfrm>
            <a:off x="228600" y="4825650"/>
            <a:ext cx="3691500" cy="1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 Timeline - 2/17 - 5/4</a:t>
            </a:r>
            <a:endParaRPr/>
          </a:p>
        </p:txBody>
      </p:sp>
      <p:sp>
        <p:nvSpPr>
          <p:cNvPr id="453" name="Google Shape;453;p50"/>
          <p:cNvSpPr/>
          <p:nvPr/>
        </p:nvSpPr>
        <p:spPr>
          <a:xfrm>
            <a:off x="1929750" y="1506975"/>
            <a:ext cx="3792300" cy="516600"/>
          </a:xfrm>
          <a:prstGeom prst="roundRect">
            <a:avLst>
              <a:gd fmla="val 333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2000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24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SRS Document Completion</a:t>
            </a:r>
            <a:endParaRPr sz="24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54" name="Google Shape;454;p50"/>
          <p:cNvSpPr/>
          <p:nvPr/>
        </p:nvSpPr>
        <p:spPr>
          <a:xfrm>
            <a:off x="1929750" y="2182075"/>
            <a:ext cx="1770600" cy="516600"/>
          </a:xfrm>
          <a:prstGeom prst="roundRect">
            <a:avLst>
              <a:gd fmla="val 333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572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24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Use Cases</a:t>
            </a:r>
            <a:endParaRPr sz="24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55" name="Google Shape;455;p50"/>
          <p:cNvSpPr/>
          <p:nvPr/>
        </p:nvSpPr>
        <p:spPr>
          <a:xfrm>
            <a:off x="1929750" y="2846225"/>
            <a:ext cx="2464800" cy="516600"/>
          </a:xfrm>
          <a:prstGeom prst="roundRect">
            <a:avLst>
              <a:gd fmla="val 333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572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24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Phase 2 - Design</a:t>
            </a:r>
            <a:endParaRPr sz="24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56" name="Google Shape;456;p50"/>
          <p:cNvSpPr/>
          <p:nvPr/>
        </p:nvSpPr>
        <p:spPr>
          <a:xfrm>
            <a:off x="1929750" y="3517175"/>
            <a:ext cx="4928400" cy="516600"/>
          </a:xfrm>
          <a:prstGeom prst="roundRect">
            <a:avLst>
              <a:gd fmla="val 333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572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24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Final Phase - Implementation / Testing</a:t>
            </a:r>
            <a:endParaRPr sz="24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57" name="Google Shape;457;p50"/>
          <p:cNvSpPr/>
          <p:nvPr/>
        </p:nvSpPr>
        <p:spPr>
          <a:xfrm>
            <a:off x="5530650" y="2185863"/>
            <a:ext cx="2120400" cy="516600"/>
          </a:xfrm>
          <a:prstGeom prst="roundRect">
            <a:avLst>
              <a:gd fmla="val 333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572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24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UML Diagrams</a:t>
            </a:r>
            <a:endParaRPr sz="24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58" name="Google Shape;458;p50"/>
          <p:cNvSpPr/>
          <p:nvPr/>
        </p:nvSpPr>
        <p:spPr>
          <a:xfrm>
            <a:off x="249063" y="4195244"/>
            <a:ext cx="1572000" cy="516600"/>
          </a:xfrm>
          <a:prstGeom prst="roundRect">
            <a:avLst>
              <a:gd fmla="val 33319" name="adj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2200"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5/4</a:t>
            </a:r>
            <a:endParaRPr b="1" sz="2200">
              <a:solidFill>
                <a:schemeClr val="dk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459" name="Google Shape;459;p50"/>
          <p:cNvSpPr/>
          <p:nvPr/>
        </p:nvSpPr>
        <p:spPr>
          <a:xfrm>
            <a:off x="1950225" y="4205850"/>
            <a:ext cx="2358900" cy="516600"/>
          </a:xfrm>
          <a:prstGeom prst="roundRect">
            <a:avLst>
              <a:gd fmla="val 333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8572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b="1" lang="en" sz="2400">
                <a:solidFill>
                  <a:schemeClr val="lt1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Final Submission</a:t>
            </a:r>
            <a:endParaRPr sz="2400">
              <a:solidFill>
                <a:schemeClr val="lt1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51"/>
          <p:cNvSpPr txBox="1"/>
          <p:nvPr>
            <p:ph type="title"/>
          </p:nvPr>
        </p:nvSpPr>
        <p:spPr>
          <a:xfrm>
            <a:off x="342900" y="223625"/>
            <a:ext cx="8525100" cy="18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Plan">
  <a:themeElements>
    <a:clrScheme name="Simple Light">
      <a:dk1>
        <a:srgbClr val="FFFFFF"/>
      </a:dk1>
      <a:lt1>
        <a:srgbClr val="000000"/>
      </a:lt1>
      <a:dk2>
        <a:srgbClr val="FFFFFF"/>
      </a:dk2>
      <a:lt2>
        <a:srgbClr val="ADC2AC"/>
      </a:lt2>
      <a:accent1>
        <a:srgbClr val="83AFA8"/>
      </a:accent1>
      <a:accent2>
        <a:srgbClr val="346B66"/>
      </a:accent2>
      <a:accent3>
        <a:srgbClr val="78909C"/>
      </a:accent3>
      <a:accent4>
        <a:srgbClr val="3E618F"/>
      </a:accent4>
      <a:accent5>
        <a:srgbClr val="465F59"/>
      </a:accent5>
      <a:accent6>
        <a:srgbClr val="5B7973"/>
      </a:accent6>
      <a:hlink>
        <a:srgbClr val="ADC2A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