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26.05.2023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26.05.2023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26.05.2023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26.05.2023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26.05.2023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26.05.2023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26.05.2023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26.05.2023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26.05.2023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26.05.2023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26.05.2023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26.05.2023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26.05.2023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26.05.2023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en-US" sz="7200" dirty="0"/>
              <a:t>Electrical engineering</a:t>
            </a:r>
            <a:endParaRPr lang="ru" sz="7200" dirty="0"/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5C447BC6-2BBD-9B8E-58E7-24903EB45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7A2505-6175-55D4-929F-8DFEFBE3A9E2}"/>
              </a:ext>
            </a:extLst>
          </p:cNvPr>
          <p:cNvSpPr txBox="1"/>
          <p:nvPr/>
        </p:nvSpPr>
        <p:spPr>
          <a:xfrm>
            <a:off x="8971417" y="6203530"/>
            <a:ext cx="3131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Performed by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en-US" dirty="0" err="1"/>
              <a:t>Barateliia</a:t>
            </a:r>
            <a:r>
              <a:rPr lang="en-US" dirty="0"/>
              <a:t> Timur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7" y="292815"/>
            <a:ext cx="4261899" cy="3991162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sz="3200" i="1" dirty="0">
                <a:solidFill>
                  <a:srgbClr val="FFFFFF"/>
                </a:solidFill>
              </a:rPr>
              <a:t>1</a:t>
            </a:r>
            <a:r>
              <a:rPr lang="en-US" sz="3200" i="1" dirty="0">
                <a:solidFill>
                  <a:srgbClr val="FFFFFF"/>
                </a:solidFill>
              </a:rPr>
              <a:t>. Introduction</a:t>
            </a:r>
            <a:br>
              <a:rPr lang="en-US" sz="3200" i="1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A. Definition of Electrical Engineering</a:t>
            </a:r>
            <a:br>
              <a:rPr lang="en-US" sz="3200" i="1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B. Importance of Electrical Engineering</a:t>
            </a:r>
            <a:br>
              <a:rPr lang="en-US" sz="3200" i="1" dirty="0">
                <a:solidFill>
                  <a:srgbClr val="FFFFFF"/>
                </a:solidFill>
              </a:rPr>
            </a:br>
            <a:endParaRPr lang="ru" sz="3200" i="1" dirty="0">
              <a:solidFill>
                <a:srgbClr val="FFFFFF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Чем отличается электротехника от электроники » Школа для электрика -  электротехнический портал">
            <a:extLst>
              <a:ext uri="{FF2B5EF4-FFF2-40B4-BE49-F238E27FC236}">
                <a16:creationId xmlns:a16="http://schemas.microsoft.com/office/drawing/2014/main" id="{05F3B132-4D63-9B50-A300-9580A0418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95" y="243010"/>
            <a:ext cx="6259375" cy="418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073" y="292815"/>
            <a:ext cx="4595853" cy="335683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sz="3200" i="1" dirty="0">
                <a:solidFill>
                  <a:srgbClr val="FFFFFF"/>
                </a:solidFill>
              </a:rPr>
              <a:t>2</a:t>
            </a:r>
            <a:r>
              <a:rPr lang="en-US" sz="3200" i="1" dirty="0">
                <a:solidFill>
                  <a:srgbClr val="FFFFFF"/>
                </a:solidFill>
              </a:rPr>
              <a:t>. Brief History of Electrical</a:t>
            </a:r>
            <a:r>
              <a:rPr lang="ru-RU" sz="3200" i="1" dirty="0">
                <a:solidFill>
                  <a:srgbClr val="FFFFFF"/>
                </a:solidFill>
              </a:rPr>
              <a:t> </a:t>
            </a:r>
            <a:r>
              <a:rPr lang="en-US" sz="3200" i="1" dirty="0">
                <a:solidFill>
                  <a:srgbClr val="FFFFFF"/>
                </a:solidFill>
              </a:rPr>
              <a:t>Engineering</a:t>
            </a:r>
            <a:endParaRPr lang="ru" sz="3200" i="1" dirty="0">
              <a:solidFill>
                <a:srgbClr val="FFFFFF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Создание теории электротехники и методика решения заданий и задачи по  электротехнике — Пермский информационный портал - 59i.ru | Новости Перми и  Пермского края">
            <a:extLst>
              <a:ext uri="{FF2B5EF4-FFF2-40B4-BE49-F238E27FC236}">
                <a16:creationId xmlns:a16="http://schemas.microsoft.com/office/drawing/2014/main" id="{69411BCF-6120-4CBC-7F9E-5F83ACB7A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8" y="184970"/>
            <a:ext cx="5665640" cy="461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34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7" y="292815"/>
            <a:ext cx="4261899" cy="3991162"/>
          </a:xfrm>
        </p:spPr>
        <p:txBody>
          <a:bodyPr rtlCol="0" anchor="ctr">
            <a:normAutofit fontScale="90000"/>
          </a:bodyPr>
          <a:lstStyle/>
          <a:p>
            <a:pPr lvl="0" rtl="0"/>
            <a:r>
              <a:rPr lang="ru-RU" sz="3200" i="1" dirty="0">
                <a:solidFill>
                  <a:srgbClr val="FFFFFF"/>
                </a:solidFill>
              </a:rPr>
              <a:t>3</a:t>
            </a:r>
            <a:r>
              <a:rPr lang="en-US" sz="3200" i="1" dirty="0">
                <a:solidFill>
                  <a:srgbClr val="FFFFFF"/>
                </a:solidFill>
              </a:rPr>
              <a:t>. Scope of Electrical Engineering</a:t>
            </a:r>
            <a:br>
              <a:rPr lang="en-US" sz="3200" i="1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A. Branches of Electrical Engineering</a:t>
            </a:r>
            <a:br>
              <a:rPr lang="en-US" sz="3200" i="1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B. Applications of Electrical Engineering</a:t>
            </a:r>
            <a:br>
              <a:rPr lang="en-US" sz="3200" i="1" dirty="0">
                <a:solidFill>
                  <a:srgbClr val="FFFFFF"/>
                </a:solidFill>
              </a:rPr>
            </a:br>
            <a:endParaRPr lang="ru" sz="3200" i="1" dirty="0">
              <a:solidFill>
                <a:srgbClr val="FFFFFF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2" name="Picture 4" descr="میکروکنترلر‌ها در علم رباتیک - دانشنامه ردرونیک">
            <a:extLst>
              <a:ext uri="{FF2B5EF4-FFF2-40B4-BE49-F238E27FC236}">
                <a16:creationId xmlns:a16="http://schemas.microsoft.com/office/drawing/2014/main" id="{D6A86E41-96ED-83CB-0644-B43F59F66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6" y="489760"/>
            <a:ext cx="6619040" cy="382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94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7" y="292815"/>
            <a:ext cx="4261899" cy="3991162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sz="3200" i="1" dirty="0">
                <a:solidFill>
                  <a:srgbClr val="FFFFFF"/>
                </a:solidFill>
              </a:rPr>
              <a:t>4. </a:t>
            </a:r>
            <a:r>
              <a:rPr lang="en-US" sz="3200" i="1" dirty="0">
                <a:solidFill>
                  <a:srgbClr val="FFFFFF"/>
                </a:solidFill>
              </a:rPr>
              <a:t>Future of Electrical Engineering</a:t>
            </a:r>
            <a:endParaRPr lang="ru" sz="3200" i="1" dirty="0">
              <a:solidFill>
                <a:srgbClr val="FFFFFF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Электротехника">
            <a:extLst>
              <a:ext uri="{FF2B5EF4-FFF2-40B4-BE49-F238E27FC236}">
                <a16:creationId xmlns:a16="http://schemas.microsoft.com/office/drawing/2014/main" id="{77D9221B-B927-1CEA-C38F-8A258E8F6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7" y="525855"/>
            <a:ext cx="6551463" cy="368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34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7" y="292815"/>
            <a:ext cx="4261899" cy="3991162"/>
          </a:xfrm>
        </p:spPr>
        <p:txBody>
          <a:bodyPr rtlCol="0" anchor="ctr">
            <a:normAutofit fontScale="90000"/>
          </a:bodyPr>
          <a:lstStyle/>
          <a:p>
            <a:pPr lvl="0" rtl="0"/>
            <a:r>
              <a:rPr lang="ru-RU" sz="3200" i="1" dirty="0">
                <a:solidFill>
                  <a:srgbClr val="FFFFFF"/>
                </a:solidFill>
              </a:rPr>
              <a:t>5</a:t>
            </a:r>
            <a:r>
              <a:rPr lang="en-US" sz="3200" i="1" dirty="0">
                <a:solidFill>
                  <a:srgbClr val="FFFFFF"/>
                </a:solidFill>
              </a:rPr>
              <a:t>. Conclusion</a:t>
            </a:r>
            <a:br>
              <a:rPr lang="ru-RU" sz="3200" i="1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A. Summary of Electrical Engineering</a:t>
            </a:r>
            <a:br>
              <a:rPr lang="ru-RU" sz="3200" i="1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B. Future Possibilities in Electrical Engineering</a:t>
            </a:r>
            <a:br>
              <a:rPr lang="ru-RU" sz="3200" i="1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C. Importance of Electrical Engineering in Society</a:t>
            </a:r>
            <a:endParaRPr lang="ru" sz="3200" i="1" dirty="0">
              <a:solidFill>
                <a:srgbClr val="FFFFFF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00" name="Picture 4" descr="Электротехника для вашего дома! - 1Informer | новости, гаджеты, технологии">
            <a:extLst>
              <a:ext uri="{FF2B5EF4-FFF2-40B4-BE49-F238E27FC236}">
                <a16:creationId xmlns:a16="http://schemas.microsoft.com/office/drawing/2014/main" id="{4BE4FCCE-7385-3CB0-DD4B-596D4266B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2" y="516989"/>
            <a:ext cx="6256773" cy="37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41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4" name="Picture 4" descr="Спасибо за внимание для презентации английском языке - фото и картинки  abrakadabra.fun">
            <a:extLst>
              <a:ext uri="{FF2B5EF4-FFF2-40B4-BE49-F238E27FC236}">
                <a16:creationId xmlns:a16="http://schemas.microsoft.com/office/drawing/2014/main" id="{506D1DEF-011F-BB17-665B-D28E00596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33" y="548640"/>
            <a:ext cx="9748300" cy="54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2842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{4C131B01-FD0E-41FE-B09F-8C50D1644D4E}tf56160789_win32</Template>
  <TotalTime>73</TotalTime>
  <Words>86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1_РетроспективаVTI</vt:lpstr>
      <vt:lpstr>Electrical engineering</vt:lpstr>
      <vt:lpstr>1. Introduction A. Definition of Electrical Engineering B. Importance of Electrical Engineering </vt:lpstr>
      <vt:lpstr>2. Brief History of Electrical Engineering</vt:lpstr>
      <vt:lpstr>3. Scope of Electrical Engineering A. Branches of Electrical Engineering B. Applications of Electrical Engineering </vt:lpstr>
      <vt:lpstr>4. Future of Electrical Engineering</vt:lpstr>
      <vt:lpstr>5. Conclusion A. Summary of Electrical Engineering B. Future Possibilities in Electrical Engineering C. Importance of Electrical Engineering in Society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engineering</dc:title>
  <dc:creator>Тимур Барателия</dc:creator>
  <cp:lastModifiedBy>Тимур Барателия</cp:lastModifiedBy>
  <cp:revision>2</cp:revision>
  <dcterms:created xsi:type="dcterms:W3CDTF">2023-05-26T18:55:59Z</dcterms:created>
  <dcterms:modified xsi:type="dcterms:W3CDTF">2023-05-26T20:09:44Z</dcterms:modified>
</cp:coreProperties>
</file>