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6211E-E94D-4EB7-9C1E-F40A55610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0ED284-F87B-4E8B-84C5-852D8E3E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405FA5-EB34-4CE6-A1A2-94DFAC65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DC5F53-FCD0-4D95-BB1F-C426662D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9A3EC-D627-4229-889D-772F16E2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89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1D447-5050-471E-B064-C6C40898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70B2B7-9B33-46F5-9209-D63C5957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FB22D-5145-458E-8724-137E11C9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576778-E97C-4F21-B4C5-BD11A8BD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7A4A07-D67D-4C5C-829D-67351A5F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87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D7C3D5-241D-4F71-8002-D6E3C122A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683E2A-06A4-42BB-A863-341F7D47B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34C639-D1A0-4542-A5F6-09E98C28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C9282E-66D9-4953-85EF-70B9F313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E1A2D7-74BA-4CA4-89EC-724056CD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09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801CA-353E-44AC-BA04-EF54F883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3DE75A-BF1F-4C3D-ABE7-C3C9A27D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C1E2D7-944D-466C-859F-08305DF0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3D97CC-4CD2-42A7-B554-4BAE63DB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07E8E5-54F2-4276-AC62-B1D506C5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73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856DE-9E52-4A85-94C9-C3E9910F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B174D1-B3FB-424E-A732-F764DD5A0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E1FAE4-6886-4A6F-9111-705F3E59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367DFC-C974-42E7-BA04-13EF4022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D78254-76E8-4CDA-B0C1-F72310D9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72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0AC42-985B-4CAC-8C0B-A1CF7935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36BBA5-C9AD-491E-9BD0-8DB863077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98B72D-473D-410E-BE32-E55E13DBD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57C534-8C70-431E-AB60-43E11BDD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17E286-1924-406C-B86C-2FF42F9C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00D87D-117A-4B67-94F7-A3B53249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28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5F643-D4C4-4054-AA18-65422CDA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E09E8B-6A2A-4433-B934-0512D98B9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8E4D73-D881-446F-8ED5-68F8FBF36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750F4C-C46F-4A85-9F33-876565CD1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4F25D7-E1FA-4EA6-916D-9FC0F5952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9801F6-FD39-4BE1-BC71-63BCF562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FB00DF-251D-4DC9-B8A6-910363E2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3A2504-30E0-4740-80A7-19CCC449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16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07740-F660-4E3F-9F94-4ABB9DBA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EBC90B-728B-47EC-A177-6200DDCB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606BA0-0623-48D5-8ECB-C2E2F408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89B9F5-5D75-4346-AA64-AEEE99B9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0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ADB6BC-2BA6-47DD-A50C-72C4B6B7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5EB5E2-105B-4871-818B-5D5B4E64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63C094-66F2-40BB-A77B-E2DD19B5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07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6C0A4-E23F-4E07-B5B4-CA443DC2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277E00-F4CE-4954-9237-BDC58313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1D560C-7427-4624-9059-6C6D1BD4B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EAAE20-2800-430E-B1CE-981679EE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D778BE-3D95-4CF2-A287-80004D32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8F4498-ADAD-43DE-883F-B395562B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8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6C753-8EA6-4F19-9C28-4202141E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070E84-CA00-4C61-9857-024B0635A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3BD98-AC1F-4008-B973-A10A318DF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8FFDA6-05FD-43DA-A76C-F9B61219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BD5A-E806-4B8B-8B14-FD26C49D5D53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0214A2-D335-4FE1-8CB2-04398468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7AAC95-C289-4CBB-B165-A1D75923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05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D87FA-E45C-4B10-ABE1-E9AC4BEC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A811A4-D5C2-4589-9305-41F091842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40ABA3-3953-468F-A933-66DE777C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BD5A-E806-4B8B-8B14-FD26C49D5D53}" type="datetimeFigureOut">
              <a:rPr lang="ru-RU" smtClean="0"/>
              <a:t>08.04.2023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64947F-F8F5-4A2E-915E-C147A44F0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027732-82D0-4F9E-A40A-DE92C25AA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34CD7-0645-4193-9C98-AE833CC8A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91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100B8-99DC-4C42-AA87-5F4AF2716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952" y="2658863"/>
            <a:ext cx="9144000" cy="97432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Лабораторная</a:t>
            </a:r>
            <a:r>
              <a:rPr lang="ru-RU" sz="1800" spc="-2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</a:t>
            </a:r>
            <a:r>
              <a:rPr lang="ru-RU" sz="1800" spc="-2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</a:t>
            </a:r>
            <a:r>
              <a:rPr lang="ru-RU" sz="1800" spc="-2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курсу</a:t>
            </a:r>
            <a:r>
              <a:rPr lang="ru-RU" sz="1800" spc="-2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«Проектирование</a:t>
            </a:r>
            <a:r>
              <a:rPr lang="ru-RU" sz="1800" spc="-2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администрирование</a:t>
            </a:r>
            <a:r>
              <a:rPr lang="ru-RU" sz="1800" spc="-2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</a:t>
            </a:r>
            <a:r>
              <a:rPr lang="ru-RU" sz="1800" spc="-1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данных»</a:t>
            </a:r>
            <a:r>
              <a:rPr lang="ru-RU" sz="1800" spc="-1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№3 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в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 Access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вариант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F6912-AB1E-4DFF-BE03-424F7FC234E5}"/>
              </a:ext>
            </a:extLst>
          </p:cNvPr>
          <p:cNvSpPr txBox="1"/>
          <p:nvPr/>
        </p:nvSpPr>
        <p:spPr>
          <a:xfrm>
            <a:off x="380423" y="280041"/>
            <a:ext cx="12091002" cy="1693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83995" marR="2077085" algn="ctr">
              <a:spcBef>
                <a:spcPts val="205"/>
              </a:spcBef>
              <a:spcAft>
                <a:spcPts val="0"/>
              </a:spcAft>
            </a:pP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</a:t>
            </a:r>
            <a:r>
              <a:rPr lang="ru-RU" sz="1800" spc="-3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науки</a:t>
            </a:r>
            <a:r>
              <a:rPr lang="ru-RU" sz="1800" spc="-1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1800" spc="-1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высшего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83995" marR="2077085" algn="ctr">
              <a:spcBef>
                <a:spcPts val="205"/>
              </a:spcBef>
              <a:spcAft>
                <a:spcPts val="0"/>
              </a:spcAft>
            </a:pP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образования</a:t>
            </a:r>
            <a:r>
              <a:rPr lang="ru-RU" sz="1800" spc="-1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spc="-2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РФ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1835" marR="1309370" algn="ctr">
              <a:lnSpc>
                <a:spcPct val="167000"/>
              </a:lnSpc>
              <a:spcBef>
                <a:spcPts val="905"/>
              </a:spcBef>
              <a:spcAft>
                <a:spcPts val="0"/>
              </a:spcAft>
            </a:pP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</a:t>
            </a:r>
            <a:r>
              <a:rPr lang="ru-RU" sz="1800" spc="-4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государственное</a:t>
            </a:r>
            <a:r>
              <a:rPr lang="ru-RU" sz="1800" spc="-4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автономное</a:t>
            </a:r>
            <a:r>
              <a:rPr lang="ru-RU" sz="1800" spc="-4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образовательное</a:t>
            </a:r>
            <a:r>
              <a:rPr lang="ru-RU" sz="1800" spc="-4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учреждение высшего образования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1835" marR="1307465" algn="ctr">
              <a:lnSpc>
                <a:spcPts val="1335"/>
              </a:lnSpc>
              <a:spcAft>
                <a:spcPts val="0"/>
              </a:spcAft>
            </a:pP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</a:t>
            </a:r>
            <a:r>
              <a:rPr lang="ru-RU" sz="1800" spc="-4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политехнический</a:t>
            </a:r>
            <a:r>
              <a:rPr lang="ru-RU" sz="1800" spc="-3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университет»</a:t>
            </a:r>
            <a:r>
              <a:rPr lang="ru-RU" sz="1800" spc="-2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(Московский</a:t>
            </a:r>
            <a:r>
              <a:rPr lang="ru-RU" sz="1800" spc="-3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spc="-1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политех)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11E73-C233-4312-9DD2-3DF138200152}"/>
              </a:ext>
            </a:extLst>
          </p:cNvPr>
          <p:cNvSpPr txBox="1"/>
          <p:nvPr/>
        </p:nvSpPr>
        <p:spPr>
          <a:xfrm>
            <a:off x="9117367" y="4199137"/>
            <a:ext cx="2974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221-352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Барателия Т.А.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 преподаватель: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Панков В. 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91B5B-AECA-447C-8D13-125646A403CA}"/>
              </a:ext>
            </a:extLst>
          </p:cNvPr>
          <p:cNvSpPr txBox="1"/>
          <p:nvPr/>
        </p:nvSpPr>
        <p:spPr>
          <a:xfrm>
            <a:off x="5527692" y="6116715"/>
            <a:ext cx="161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г.</a:t>
            </a:r>
            <a:r>
              <a:rPr lang="ru-RU" sz="1800" spc="-15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Москва</a:t>
            </a:r>
            <a:r>
              <a:rPr lang="ru-RU" sz="1800" spc="-1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spc="-2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2023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2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D5F54-2E29-430E-A117-AB1F404E1B2A}"/>
              </a:ext>
            </a:extLst>
          </p:cNvPr>
          <p:cNvSpPr txBox="1"/>
          <p:nvPr/>
        </p:nvSpPr>
        <p:spPr>
          <a:xfrm>
            <a:off x="4997465" y="514905"/>
            <a:ext cx="182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Схема данных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32375E-D629-47C0-B6AF-B96B66C077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97200" y="1209040"/>
            <a:ext cx="6197600" cy="44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42B1FB-0EDC-47A4-BF09-EA0B3EAC3C68}"/>
              </a:ext>
            </a:extLst>
          </p:cNvPr>
          <p:cNvSpPr txBox="1"/>
          <p:nvPr/>
        </p:nvSpPr>
        <p:spPr>
          <a:xfrm>
            <a:off x="4095691" y="523782"/>
            <a:ext cx="279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«Покупатели»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C67990-F196-4D20-87B4-3D16231868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68943" y="2370722"/>
            <a:ext cx="2418171" cy="13898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E07D35-F87C-46A0-44F1-3076CD2C6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46" y="1115603"/>
            <a:ext cx="9754445" cy="8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2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45E2F5-7B05-4907-9059-26691A4E9BC8}"/>
              </a:ext>
            </a:extLst>
          </p:cNvPr>
          <p:cNvSpPr txBox="1"/>
          <p:nvPr/>
        </p:nvSpPr>
        <p:spPr>
          <a:xfrm>
            <a:off x="4549790" y="506027"/>
            <a:ext cx="264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«Продавцы»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A526C8-56F2-4A53-A1C3-DFCE20B848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7491" y="1454942"/>
            <a:ext cx="8032670" cy="6756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CA00BA-E197-477A-B9C0-ABA7927BCE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18306" y="2710224"/>
            <a:ext cx="1971040" cy="11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2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E57C14-93F5-4A70-A616-AD2D72F69548}"/>
              </a:ext>
            </a:extLst>
          </p:cNvPr>
          <p:cNvSpPr txBox="1"/>
          <p:nvPr/>
        </p:nvSpPr>
        <p:spPr>
          <a:xfrm>
            <a:off x="5033369" y="435005"/>
            <a:ext cx="212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«Товар»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B2FA33-2582-4EDC-BB0B-101560A5B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6039" y="1384226"/>
            <a:ext cx="8079922" cy="7020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8170CA-6782-4547-A41A-A0FAFDEB32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19992" y="2762567"/>
            <a:ext cx="2152015" cy="13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9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EBCA8E-7A16-4D6B-ACB3-0C8D1EF198CD}"/>
              </a:ext>
            </a:extLst>
          </p:cNvPr>
          <p:cNvSpPr txBox="1"/>
          <p:nvPr/>
        </p:nvSpPr>
        <p:spPr>
          <a:xfrm>
            <a:off x="4842259" y="488271"/>
            <a:ext cx="250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«Доставка»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1CB6CF-703A-48F5-AD49-EF96225A4A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7955" y="1495764"/>
            <a:ext cx="7496090" cy="7680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EE414C-F349-409D-AAB4-14590BD361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24754" y="2862580"/>
            <a:ext cx="2142490" cy="113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456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83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Лабораторная работа по курсу «Проектирование и администрирование баз данных» №3  Работа в MS Access 16 вариант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по курсу «Проектирование и администрирование баз данных» №2  Диаграммы UML 16 вариант</dc:title>
  <dc:creator>Дейникин</dc:creator>
  <cp:lastModifiedBy>Тимур Барателия</cp:lastModifiedBy>
  <cp:revision>7</cp:revision>
  <dcterms:created xsi:type="dcterms:W3CDTF">2023-03-30T22:12:00Z</dcterms:created>
  <dcterms:modified xsi:type="dcterms:W3CDTF">2023-04-07T23:20:18Z</dcterms:modified>
</cp:coreProperties>
</file>