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73661" y="1462672"/>
            <a:ext cx="3942271" cy="3692106"/>
          </a:xfrm>
          <a:prstGeom prst="frame">
            <a:avLst>
              <a:gd name="adj1" fmla="val 87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028427" y="3509963"/>
            <a:ext cx="2090467" cy="1957812"/>
          </a:xfrm>
          <a:prstGeom prst="frame">
            <a:avLst>
              <a:gd name="adj1" fmla="val 507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341045" y="1863306"/>
            <a:ext cx="1372189" cy="1285114"/>
          </a:xfrm>
          <a:prstGeom prst="frame">
            <a:avLst>
              <a:gd name="adj1" fmla="val 215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899120" y="5253486"/>
            <a:ext cx="864435" cy="809580"/>
          </a:xfrm>
          <a:prstGeom prst="frame">
            <a:avLst>
              <a:gd name="adj1" fmla="val 1801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073660" y="367769"/>
            <a:ext cx="864435" cy="809580"/>
          </a:xfrm>
          <a:prstGeom prst="frame">
            <a:avLst>
              <a:gd name="adj1" fmla="val 50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324928" y="3148420"/>
            <a:ext cx="32564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/>
          <p:nvPr/>
        </p:nvSpPr>
        <p:spPr>
          <a:xfrm>
            <a:off x="1551319" y="4251064"/>
            <a:ext cx="2090468" cy="195781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728041" y="3870805"/>
            <a:ext cx="1108512" cy="1038169"/>
          </a:xfrm>
          <a:prstGeom prst="frame">
            <a:avLst>
              <a:gd name="adj1" fmla="val 507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6365631" y="375112"/>
            <a:ext cx="5220737" cy="612775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2005011"/>
            <a:ext cx="10515600" cy="41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176962"/>
            <a:ext cx="12187567" cy="683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1646238"/>
            <a:ext cx="12192000" cy="179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" name="Google Shape;11;p1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1620688" y="45855"/>
            <a:ext cx="757762" cy="757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ru-RU" sz="8800"/>
              <a:t>Привет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5141" y="1678898"/>
            <a:ext cx="3429772" cy="392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35366" y="2454754"/>
            <a:ext cx="6341480" cy="174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Краткая информация о нашей компании</a:t>
            </a:r>
            <a:endParaRPr/>
          </a:p>
        </p:txBody>
      </p:sp>
      <p:pic>
        <p:nvPicPr>
          <p:cNvPr id="108" name="Google Shape;108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408" r="7409"/>
          <a:stretch/>
        </p:blipFill>
        <p:spPr>
          <a:xfrm>
            <a:off x="6807200" y="635000"/>
            <a:ext cx="4583608" cy="53799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Цель и значимость вебинара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2993" y="2307873"/>
            <a:ext cx="3126013" cy="312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8433" y="2253596"/>
            <a:ext cx="6017129" cy="30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Выбор журнала №1 - "Информационная безопасность"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3664" y="3664072"/>
            <a:ext cx="4787900" cy="31919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8DA9DB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65671" y="1667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Альтернативный выбор журнала №2 - "Системный администратор"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96" y="2151831"/>
            <a:ext cx="5399744" cy="3599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2700068" y="31558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8562" y="2151832"/>
            <a:ext cx="6248036" cy="359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57728" y="2713547"/>
            <a:ext cx="6341480" cy="174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Подведение итогов</a:t>
            </a:r>
            <a:endParaRPr/>
          </a:p>
        </p:txBody>
      </p:sp>
      <p:pic>
        <p:nvPicPr>
          <p:cNvPr id="134" name="Google Shape;134;p20" descr="Подведение итогов и высокая оценка деятельности партнеров по продажам на  Zoomtopia Partner Connect 2021 | Zoom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2324" y="269057"/>
            <a:ext cx="4419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47172" y="1323975"/>
            <a:ext cx="4432499" cy="115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ru-RU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</a:t>
            </a:r>
            <a:endParaRPr/>
          </a:p>
        </p:txBody>
      </p:sp>
      <p:pic>
        <p:nvPicPr>
          <p:cNvPr id="141" name="Google Shape;141;p21" descr="Изображение выглядит как текст, векторная график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7144" y="2920756"/>
            <a:ext cx="38100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924355" y="1323975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Широкоэкранный</PresentationFormat>
  <Paragraphs>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Привет</vt:lpstr>
      <vt:lpstr>Краткая информация о нашей компании</vt:lpstr>
      <vt:lpstr>Цель и значимость вебинара</vt:lpstr>
      <vt:lpstr>Выбор журнала №1 - "Информационная безопасность"</vt:lpstr>
      <vt:lpstr>Альтернативный выбор журнала №2 - "Системный администратор"</vt:lpstr>
      <vt:lpstr>Подведение итогов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NOTEBURG</dc:creator>
  <cp:lastModifiedBy>Тимур Барателия</cp:lastModifiedBy>
  <cp:revision>2</cp:revision>
  <dcterms:modified xsi:type="dcterms:W3CDTF">2023-12-04T15:12:01Z</dcterms:modified>
</cp:coreProperties>
</file>