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50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4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67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1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1820008"/>
            <a:ext cx="7444934" cy="331470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обрый день, уважаемые клиенты АО "РНК Р.О.С.Т."! сегодня мы представим вам презентацию о важности применения международных стандартов в области информационной безопасности (ИБ), защиты персональных данных (ПД), облачных технологий и кибербезопасности.</a:t>
            </a:r>
            <a:b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08" y="1021272"/>
            <a:ext cx="7444934" cy="709874"/>
          </a:xfrm>
        </p:spPr>
        <p:txBody>
          <a:bodyPr>
            <a:normAutofit fontScale="92500" lnSpcReduction="10000"/>
          </a:bodyPr>
          <a:lstStyle/>
          <a:p>
            <a:r>
              <a:rPr lang="ru-RU" sz="4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4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8" y="1935672"/>
            <a:ext cx="3443655" cy="3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732085"/>
            <a:ext cx="7315200" cy="184849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onsolas" panose="020B0609020204030204" pitchFamily="49" charset="0"/>
              </a:rPr>
              <a:t>ISO/IEC 27017 – это стандарт, который определяет рекомендации и практики по обеспечению безопасности информации в облачных вычислениях.</a:t>
            </a:r>
            <a:endParaRPr lang="ru-RU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16162"/>
            <a:ext cx="9721969" cy="61592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 </a:t>
            </a:r>
            <a:r>
              <a:rPr lang="ru-RU" sz="3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ISO/IEC 27017</a:t>
            </a:r>
            <a:endParaRPr lang="ru-RU" sz="3600" b="1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674" y="2804746"/>
            <a:ext cx="3271472" cy="32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116162"/>
            <a:ext cx="9721969" cy="61592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Кибербезопасность и стандарты</a:t>
            </a:r>
            <a:endParaRPr lang="ru-RU" sz="3200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199" y="1661747"/>
            <a:ext cx="79890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В области </a:t>
            </a:r>
            <a:r>
              <a:rPr lang="ru-RU" sz="2800" dirty="0" err="1">
                <a:latin typeface="Consolas" panose="020B0609020204030204" pitchFamily="49" charset="0"/>
              </a:rPr>
              <a:t>кибербезопасности</a:t>
            </a:r>
            <a:r>
              <a:rPr lang="ru-RU" sz="2800" dirty="0">
                <a:latin typeface="Consolas" panose="020B0609020204030204" pitchFamily="49" charset="0"/>
              </a:rPr>
              <a:t>,</a:t>
            </a:r>
          </a:p>
          <a:p>
            <a:r>
              <a:rPr lang="ru-RU" sz="2800" dirty="0">
                <a:latin typeface="Consolas" panose="020B0609020204030204" pitchFamily="49" charset="0"/>
              </a:rPr>
              <a:t>Есть стандарты, такие как 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ISO/IEC 27032,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Они играют ключевую роль в борьбе с </a:t>
            </a:r>
            <a:r>
              <a:rPr lang="ru-RU" sz="2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киберпреступностью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41" y="2413545"/>
            <a:ext cx="4571459" cy="32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1799306"/>
            <a:ext cx="7315200" cy="226825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r>
              <a:rPr lang="ru-RU" sz="2800" dirty="0">
                <a:latin typeface="Consolas" panose="020B0609020204030204" pitchFamily="49" charset="0"/>
              </a:rPr>
              <a:t>стандарт, посвященный </a:t>
            </a:r>
            <a:r>
              <a:rPr lang="ru-RU" sz="2800" dirty="0" err="1">
                <a:latin typeface="Consolas" panose="020B0609020204030204" pitchFamily="49" charset="0"/>
              </a:rPr>
              <a:t>кибербезопасности</a:t>
            </a:r>
            <a:r>
              <a:rPr lang="ru-RU" sz="2800" dirty="0">
                <a:latin typeface="Consolas" panose="020B0609020204030204" pitchFamily="49" charset="0"/>
              </a:rPr>
              <a:t> и защите личной информации в киберпространстве. Он охватывает аспекты сетевой безопасности и управления рисками.</a:t>
            </a:r>
            <a:endParaRPr lang="ru-RU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08" y="1116163"/>
            <a:ext cx="3449886" cy="6071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ISO/IEC 27032</a:t>
            </a:r>
            <a:endParaRPr lang="ru-RU" sz="3600" b="1" i="1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69" y="2564425"/>
            <a:ext cx="3220914" cy="32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16163"/>
            <a:ext cx="3182816" cy="6071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3600" b="1" i="1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199" y="1723293"/>
            <a:ext cx="82647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В заключение, применение международных стандартов представляет собой значимый шаг для нашей компании. Это не только обеспечит высокий уровень защиты данных, но также подчеркнет нашу ответственность перед клиентами. Приглашаю к обсуждению и готов ответить на все ваши вопросы.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39" y="5732585"/>
            <a:ext cx="1207476" cy="9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36611"/>
            <a:ext cx="7436142" cy="256779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нформационная безопасность (ИБ) - </a:t>
            </a:r>
            <a:r>
              <a:rPr lang="ru-RU" sz="2800" dirty="0">
                <a:latin typeface="Consolas" panose="020B0609020204030204" pitchFamily="49" charset="0"/>
              </a:rPr>
              <a:t>это совокупность мер и технологий, направленных на защиту информации от несанкционированного доступа, изменения и разглашения. Основная цель - обеспечить конфиденциальность, целостность и доступность данных.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21272"/>
            <a:ext cx="7436142" cy="914400"/>
          </a:xfrm>
        </p:spPr>
        <p:txBody>
          <a:bodyPr/>
          <a:lstStyle/>
          <a:p>
            <a:r>
              <a:rPr lang="ru-RU" sz="4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ИБ</a:t>
            </a:r>
            <a:r>
              <a:rPr lang="ru-RU" sz="4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4E960DF-58BF-7E7F-AF6D-1CCE63359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57864" cy="145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66B17B3-9771-7089-FDF7-B7CC9A0734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678392" cy="46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8EC0EA7-C2F3-9398-3E80-F78D431BD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678392" cy="46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18" y="2652720"/>
            <a:ext cx="3703374" cy="37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1890345"/>
            <a:ext cx="7384549" cy="2783473"/>
          </a:xfrm>
        </p:spPr>
        <p:txBody>
          <a:bodyPr>
            <a:no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международные стандарты в области информационной безопасности нужны для обеспечения единых правил и требований по защите данных. Они создают универсальные подходы, улучшая безопасность информации в организациях по всему миру.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08" y="1228306"/>
            <a:ext cx="7384549" cy="914400"/>
          </a:xfrm>
        </p:spPr>
        <p:txBody>
          <a:bodyPr/>
          <a:lstStyle/>
          <a:p>
            <a:r>
              <a:rPr lang="ru-RU" sz="3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чего нужны стандарты?</a:t>
            </a:r>
            <a:r>
              <a:rPr lang="ru-RU" sz="3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4" y="335866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1978271"/>
            <a:ext cx="7384548" cy="322312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onsolas" panose="020B0609020204030204" pitchFamily="49" charset="0"/>
              </a:rPr>
              <a:t>стандарты в ИБ, ПД, облачных технологиях и кибербезопасности устанавливают унифицированные правила для эффективной и безопасной обработки, передачи и хранения информации, гарантируя её защиту от угроз и несанкционированного доступа.</a:t>
            </a:r>
            <a:endParaRPr lang="ru-RU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08" y="1228306"/>
            <a:ext cx="7384549" cy="914400"/>
          </a:xfrm>
        </p:spPr>
        <p:txBody>
          <a:bodyPr/>
          <a:lstStyle/>
          <a:p>
            <a:r>
              <a:rPr lang="ru-RU" sz="3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суть стандартов</a:t>
            </a:r>
            <a:r>
              <a:rPr lang="ru-RU" sz="3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97" y="-167053"/>
            <a:ext cx="6034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84" y="986766"/>
            <a:ext cx="8924193" cy="58705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Международные стандарты в ИБ</a:t>
            </a:r>
          </a:p>
          <a:p>
            <a:endParaRPr lang="ru-RU" sz="36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0D577A-AA51-085D-7134-54B19269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182" y="2568544"/>
            <a:ext cx="3343663" cy="27675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74784" y="1751737"/>
            <a:ext cx="71745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международные стандарты в области информационной безопасности (ИБ) являются универсальными руководствами, устанавливающими общепринятые правила для обеспечения безопасности данных и информационных систем. Два ключевых стандарта в этой области включают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ISO/IEC 27001:2013</a:t>
            </a:r>
            <a:r>
              <a:rPr lang="ru-RU" sz="2800" b="1" dirty="0">
                <a:latin typeface="Consolas" panose="020B0609020204030204" pitchFamily="49" charset="0"/>
              </a:rPr>
              <a:t> и </a:t>
            </a:r>
            <a:r>
              <a:rPr lang="en-US" sz="2800" b="1" dirty="0">
                <a:latin typeface="Consolas" panose="020B0609020204030204" pitchFamily="49" charset="0"/>
              </a:rPr>
              <a:t>ISO/IEC 27002:2013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62" y="986766"/>
            <a:ext cx="8408376" cy="63569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 </a:t>
            </a:r>
            <a:r>
              <a:rPr lang="en-US" sz="3600" b="1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ISO/IEC 27001:2013</a:t>
            </a:r>
            <a:endParaRPr lang="ru-RU" sz="3600" b="1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3062" y="1692286"/>
            <a:ext cx="79335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ISO/IEC 27001:2013 — международный стандарт, определяющий требования к системе управления информационной безопасностью. Он помогает организациям эффективно управлять рисками, связанными с безопасностью данных, через разработку политики безопасности, оценку рисков и внедрение соответствующих контрольных мер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50" y="2147583"/>
            <a:ext cx="3094493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782" y="925220"/>
            <a:ext cx="8133874" cy="62203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Стандарты защиты ПД</a:t>
            </a:r>
            <a:endParaRPr lang="ru-RU" sz="3600" b="1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0782" y="1547255"/>
            <a:ext cx="7331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Стандарты защиты ПД устанавливают правила и требования для обеспечения конфиденциальности и безопасности личной информации. Они включают GDPR регулирующий обработку данных, и ISO/IEC 27701:2019, дополнение к ISO/IEC 27001, устанавливающее требования к системе управления защитой персональных данных.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06770"/>
            <a:ext cx="3871886" cy="38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8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36199"/>
            <a:ext cx="7194602" cy="364247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dirty="0">
                <a:latin typeface="Consolas" panose="020B0609020204030204" pitchFamily="49" charset="0"/>
              </a:rPr>
              <a:t>Это стандарт устанавливает правила для обработки и защиты персональных данных, включает в себя обеспечение прозрачности в обработке данных, согласованность в сборе и использовании информации, а также усиление прав граждан на контроль над их личной информацией.</a:t>
            </a:r>
            <a:endParaRPr lang="ru-RU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6766"/>
            <a:ext cx="9652958" cy="56815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GDPR</a:t>
            </a:r>
            <a: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(Общий регламент по защите данных)</a:t>
            </a:r>
            <a:endParaRPr lang="ru-RU" sz="2800" i="1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0" y="127084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8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6ACD7-FF74-5AE3-6A31-3B8CB39B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185986"/>
            <a:ext cx="7194602" cy="137836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Почему стандарты важны в области облачных технологий? Рассмотрим ISO/IEC 27017.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032B0-23FF-BAB0-F2CB-0F1A4616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00501"/>
            <a:ext cx="6521570" cy="116121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Стандарты облачных технологий</a:t>
            </a:r>
            <a:endParaRPr lang="ru-RU" sz="3600" b="1" dirty="0"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25" y="1673928"/>
            <a:ext cx="3780847" cy="37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78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205</TotalTime>
  <Words>480</Words>
  <Application>Microsoft Office PowerPoint</Application>
  <PresentationFormat>Широкоэкранный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Century Schoolbook</vt:lpstr>
      <vt:lpstr>Consolas</vt:lpstr>
      <vt:lpstr>Wingdings 2</vt:lpstr>
      <vt:lpstr>View</vt:lpstr>
      <vt:lpstr>добрый день, уважаемые клиенты АО "РНК Р.О.С.Т."! сегодня мы представим вам презентацию о важности применения международных стандартов в области информационной безопасности (ИБ), защиты персональных данных (ПД), облачных технологий и кибербезопасности. </vt:lpstr>
      <vt:lpstr>информационная безопасность (ИБ) - это совокупность мер и технологий, направленных на защиту информации от несанкционированного доступа, изменения и разглашения. Основная цель - обеспечить конфиденциальность, целостность и доступность данных.</vt:lpstr>
      <vt:lpstr>международные стандарты в области информационной безопасности нужны для обеспечения единых правил и требований по защите данных. Они создают универсальные подходы, улучшая безопасность информации в организациях по всему миру.</vt:lpstr>
      <vt:lpstr>стандарты в ИБ, ПД, облачных технологиях и кибербезопасности устанавливают унифицированные правила для эффективной и безопасной обработки, передачи и хранения информации, гарантируя её защиту от угроз и несанкционированного доступа.</vt:lpstr>
      <vt:lpstr>Презентация PowerPoint</vt:lpstr>
      <vt:lpstr>Презентация PowerPoint</vt:lpstr>
      <vt:lpstr>Презентация PowerPoint</vt:lpstr>
      <vt:lpstr>- Это стандарт устанавливает правила для обработки и защиты персональных данных, включает в себя обеспечение прозрачности в обработке данных, согласованность в сборе и использовании информации, а также усиление прав граждан на контроль над их личной информацией.</vt:lpstr>
      <vt:lpstr>Почему стандарты важны в области облачных технологий? Рассмотрим ISO/IEC 27017.</vt:lpstr>
      <vt:lpstr>ISO/IEC 27017 – это стандарт, который определяет рекомендации и практики по обеспечению безопасности информации в облачных вычислениях.</vt:lpstr>
      <vt:lpstr>Презентация PowerPoint</vt:lpstr>
      <vt:lpstr>Это стандарт, посвященный кибербезопасности и защите личной информации в киберпространстве. Он охватывает аспекты сетевой безопасности и управления рисками.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Добрый день, уважаемые клиенты АО "РНК Р.О.С.Т."! и сегодня мы представим вам презентацию о важности применения международных стандартов в области информационной безопасности (ИБ), защиты персональных данных (ПД), облачных технологий и кибербезопасности.</dc:title>
  <dc:creator>Mironimo</dc:creator>
  <cp:lastModifiedBy>Тимур Барателия</cp:lastModifiedBy>
  <cp:revision>9</cp:revision>
  <dcterms:created xsi:type="dcterms:W3CDTF">2023-11-24T14:25:45Z</dcterms:created>
  <dcterms:modified xsi:type="dcterms:W3CDTF">2023-12-18T17:29:41Z</dcterms:modified>
</cp:coreProperties>
</file>