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8" r:id="rId11"/>
    <p:sldId id="267" r:id="rId12"/>
    <p:sldId id="266" r:id="rId13"/>
    <p:sldId id="270" r:id="rId14"/>
    <p:sldId id="271" r:id="rId15"/>
    <p:sldId id="263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FB79B-E451-4FF9-B011-D8C2B35E2E34}" v="324" dt="2023-09-14T10:25:49.774"/>
    <p1510:client id="{D5DFF21F-5F5E-4794-B848-B067C072F1E6}" v="127" dt="2023-09-14T10:43:2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B6C6B3C-DB0E-4F64-8A3A-3DE5993C6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AE5AAB-9E76-4B07-8E3E-194C668DD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4DE9E-D529-496B-8879-A671216A1A6B}" type="datetime1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A459C-8D41-4151-A0E0-38D602075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A440-E384-463B-859E-1C83096F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3C6-48DE-4A85-979E-2316FB748D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26B9-AE57-4342-9A4D-EC09DECF2BBB}" type="datetime1">
              <a:rPr lang="ru-RU" smtClean="0"/>
              <a:pPr/>
              <a:t>07.10.2023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8485-728A-44EC-8CE8-BAC99CFCD08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8069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3FE399-6236-4233-A950-01E290C245FC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834D9-9184-4F85-9890-4CF0D42DD789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D7735-04D5-4C51-9E3E-F1326294AE2A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0680B-B408-4DA9-9CE3-18C9EE41CB61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9E2B8-70C0-4FEE-99DB-4C05EB00980F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D0708-0DA2-47DE-9383-04EC50974775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263BA-A5EB-4618-BB6C-74C06C547E7E}" type="datetime1">
              <a:rPr lang="ru-RU" noProof="0" smtClean="0"/>
              <a:t>07.10.2023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230D5-1640-46D7-9538-AFE6CFB07764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FDA88-8D68-4D2A-B0B4-105A272488CB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7DB6F-8EB6-4C8D-89B4-126CCA0E8EC3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642CC-7978-4748-83C4-9F06B0FD00AD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2C51B-CD7C-46BD-AB29-BAC62E15FDA7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6DF33-6DED-4799-851F-1FEEAE752AE1}" type="datetime1">
              <a:rPr lang="ru-RU" noProof="0" smtClean="0"/>
              <a:pPr rtl="0"/>
              <a:t>07.10.2023</a:t>
            </a:fld>
            <a:r>
              <a:rPr lang="ru-RU" noProof="0"/>
              <a:t>11.09.2014</a:t>
            </a:r>
            <a:fld id="{B61BEF0D-F0BB-DE4B-95CE-6DB70DBA9567}" type="datetimeFigureOut">
              <a:rPr lang="ru-RU" noProof="0" smtClean="0"/>
              <a:pPr rtl="0"/>
              <a:t>07.10.2023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 rtl="0"/>
              <a:t>‹#›</a:t>
            </a:fld>
            <a:r>
              <a:rPr lang="ru-RU" noProof="0"/>
              <a:t>‹#›</a:t>
            </a:r>
            <a:fld id="{D57F1E4F-1CFF-5643-939E-217C01CDF56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D8345-6686-4801-A31B-510D941819C0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0160B-5405-4F31-BBE0-F29C88F39C31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486EA-A1CE-48C8-8DD4-A8B3B2D3E65D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D3EA8-0898-48C4-BF2C-A69E6943072E}" type="datetime1">
              <a:rPr lang="ru-RU" noProof="0" smtClean="0"/>
              <a:t>07.10.2023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B16C48A-8BB0-4318-AA14-9FA7F5DD3CFB}" type="datetime1">
              <a:rPr lang="ru-RU" noProof="0" smtClean="0"/>
              <a:t>07.10.2023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3FF1-FD2F-B0E5-D3E2-2718FD29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Введение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0C93-3A5C-30D0-4960-D728045C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98141" cy="3637760"/>
          </a:xfrm>
        </p:spPr>
        <p:txBody>
          <a:bodyPr/>
          <a:lstStyle/>
          <a:p>
            <a:pPr marL="0" indent="0">
              <a:buNone/>
            </a:pPr>
            <a:endParaRPr lang="ru-RU" sz="2400" b="1" dirty="0">
              <a:solidFill>
                <a:srgbClr val="FEFEFE"/>
              </a:solidFill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ru-RU" sz="2400" b="1" dirty="0">
                <a:solidFill>
                  <a:srgbClr val="FEFEFE"/>
                </a:solidFill>
                <a:ea typeface="+mn-lt"/>
                <a:cs typeface="+mn-lt"/>
              </a:rPr>
              <a:t>Развитие коммуникаций при размещении информации в социальных сетях.</a:t>
            </a:r>
            <a:endParaRPr lang="ru-RU" sz="24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400" dirty="0">
              <a:solidFill>
                <a:srgbClr val="FEFEFE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9CFA5-A489-2490-AC02-B6736E01C9ED}"/>
              </a:ext>
            </a:extLst>
          </p:cNvPr>
          <p:cNvSpPr txBox="1"/>
          <p:nvPr/>
        </p:nvSpPr>
        <p:spPr>
          <a:xfrm>
            <a:off x="8050823" y="5772293"/>
            <a:ext cx="3622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Выполнил студент: </a:t>
            </a:r>
            <a:r>
              <a:rPr lang="ru-RU" dirty="0" err="1">
                <a:cs typeface="Calibri"/>
              </a:rPr>
              <a:t>Барателия</a:t>
            </a:r>
            <a:r>
              <a:rPr lang="ru-RU" dirty="0">
                <a:cs typeface="Calibri"/>
              </a:rPr>
              <a:t> Т.А</a:t>
            </a:r>
            <a:br>
              <a:rPr lang="en-US" dirty="0"/>
            </a:br>
            <a:r>
              <a:rPr lang="ru-RU" dirty="0">
                <a:cs typeface="Calibri"/>
              </a:rPr>
              <a:t>группа 221-352</a:t>
            </a:r>
            <a:endParaRPr lang="ru-RU" dirty="0"/>
          </a:p>
        </p:txBody>
      </p:sp>
      <p:pic>
        <p:nvPicPr>
          <p:cNvPr id="6" name="Рисунок 5" descr="Изображение выглядит как Графика, логотип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B1FF9D-8D4E-E3F7-1DA1-0981B7E9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2" y="-1"/>
            <a:ext cx="4583837" cy="31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AE1F8-A9E4-6050-9A09-E7C6728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Измерение успеха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46268-2637-A112-345D-EAD6FEBC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163" y="1881495"/>
            <a:ext cx="5294746" cy="3649133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Обсуждение методов оценки эффективности политики размещения информации.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Больше позитивных отзывов, снижение рисков и негативных ситуаций.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C82DB-E3BB-4824-D3D0-8D5B4C7E4F59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3200" b="1" cap="all" dirty="0">
              <a:solidFill>
                <a:srgbClr val="FEFEFE"/>
              </a:solidFill>
              <a:latin typeface="Calibri Light"/>
              <a:cs typeface="Calibri Light"/>
            </a:endParaRPr>
          </a:p>
        </p:txBody>
      </p:sp>
      <p:pic>
        <p:nvPicPr>
          <p:cNvPr id="5" name="Рисунок 4" descr="Изображение выглядит как человек, рисунок, одежд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5EC78381-BF0E-C873-E16D-40AAC0A7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688"/>
            <a:ext cx="5528493" cy="36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A7964-0054-9280-0201-C2BA26A4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Примеры лучшей практики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40B3D-0CE6-9C34-DFB5-AB4C33C2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81" y="2204134"/>
            <a:ext cx="5781963" cy="2663045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Приведение примеров других компаний, которые успешно внедрили политику размещения информации.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Уточнение, какие уроки мы можем извлечь из этих примеров.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облако, небо, на открытом воздухе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B54689E-53A2-74B5-C22D-A0FDAD76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8" y="2204134"/>
            <a:ext cx="4814790" cy="2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72F8-3A5B-6562-9EFA-AE1B95B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План внедрения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13934-47C9-50D1-7BAE-781C76DF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17" y="2319739"/>
            <a:ext cx="4793942" cy="3242122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Презентация плана внедрения политики размещения информации в нашей компании.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Упоминание этапов внедрения и ответственных лиц.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вода, небо, на открытом воздухе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D04D7121-6DF1-55EF-6C71-28B657D8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" y="2319739"/>
            <a:ext cx="5782322" cy="32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CFA21-8BBF-E40C-75FD-61EB5F91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Ресурсы и поддержка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3A565-0029-A756-DF7A-876C5BCD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404" y="3429000"/>
            <a:ext cx="10131425" cy="3649133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Предоставление ресурсов и поддержки для сотрудников при применении политики.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Упоминание контактных данных специалистов и FAQ.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сфера, снимок экрана, круг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AAECD53-E184-E918-8233-6899EB87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61" y="0"/>
            <a:ext cx="5338439" cy="40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ABE22-FF62-CB19-8DC1-E1C18CA6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latin typeface="__Karla_fd2630"/>
                <a:ea typeface="__Karla_fd2630"/>
                <a:cs typeface="__Karla_fd2630"/>
              </a:rPr>
              <a:t>Мониторинг и обновление</a:t>
            </a:r>
            <a:endParaRPr lang="ru-RU" sz="3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FAB51-8D2C-0262-EA29-DC2E34F5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454" y="2015026"/>
            <a:ext cx="5113537" cy="3429000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Важность постоянного мониторинга и обновления политики размещения информации.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Отметка о том, что политика может требовать корректировки со временем.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мультфильм, снимок экрана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3C1FCAD2-999C-8A6E-1A0B-BF41C2E1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8" y="2015025"/>
            <a:ext cx="56299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FE571-8B77-95B0-4D7B-C53C2525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Заключение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F35A6-047F-47FB-07CB-BE4C3C5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78361"/>
            <a:ext cx="3291526" cy="588295"/>
          </a:xfrm>
        </p:spPr>
        <p:txBody>
          <a:bodyPr/>
          <a:lstStyle/>
          <a:p>
            <a:pPr>
              <a:buClr>
                <a:srgbClr val="FFFFFF"/>
              </a:buClr>
            </a:pP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2050" name="Picture 2" descr="3d человека на презентации • наклейки на стену республика | myloview.ru">
            <a:extLst>
              <a:ext uri="{FF2B5EF4-FFF2-40B4-BE49-F238E27FC236}">
                <a16:creationId xmlns:a16="http://schemas.microsoft.com/office/drawing/2014/main" id="{B0809807-710E-491F-8CBB-A49F1FA73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20" y="2139519"/>
            <a:ext cx="5094488" cy="37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78986-E1E4-E6A8-A6A0-A9299539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4062"/>
          </a:xfrm>
        </p:spPr>
        <p:txBody>
          <a:bodyPr/>
          <a:lstStyle/>
          <a:p>
            <a:r>
              <a:rPr lang="ru-RU" b="1" dirty="0">
                <a:cs typeface="Calibri Light"/>
              </a:rPr>
              <a:t>Значение социальных сетей</a:t>
            </a:r>
            <a:endParaRPr lang="ru-RU" b="1" dirty="0"/>
          </a:p>
        </p:txBody>
      </p:sp>
      <p:pic>
        <p:nvPicPr>
          <p:cNvPr id="4" name="Объект 3" descr="Изображение выглядит как графическая вставка, Графика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47F94E2-2373-C217-C89E-AE52C4D8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398" y="1581773"/>
            <a:ext cx="5789819" cy="4063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EAA8-5A80-B462-8DA6-771851FD36AD}"/>
              </a:ext>
            </a:extLst>
          </p:cNvPr>
          <p:cNvSpPr txBox="1"/>
          <p:nvPr/>
        </p:nvSpPr>
        <p:spPr>
          <a:xfrm>
            <a:off x="398930" y="2169460"/>
            <a:ext cx="563431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solidFill>
                  <a:srgbClr val="FEFEFE"/>
                </a:solidFill>
                <a:latin typeface="__Karla_fd2630"/>
              </a:rPr>
              <a:t> 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Краткое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описание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значимости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 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социальных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сетей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в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современном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мире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.</a:t>
            </a:r>
            <a:br>
              <a:rPr lang="en-US" sz="2000" dirty="0">
                <a:solidFill>
                  <a:srgbClr val="FEFEFE"/>
                </a:solidFill>
                <a:latin typeface="__Karla_fd2630"/>
              </a:rPr>
            </a:br>
            <a:endParaRPr lang="en-US" sz="2000" dirty="0">
              <a:solidFill>
                <a:srgbClr val="FEFEFE"/>
              </a:solidFill>
              <a:latin typeface="__Karla_fd2630"/>
            </a:endParaRPr>
          </a:p>
          <a:p>
            <a:pPr>
              <a:buChar char="•"/>
            </a:pPr>
            <a:r>
              <a:rPr lang="en-US" sz="2000" dirty="0">
                <a:solidFill>
                  <a:srgbClr val="FEFEFE"/>
                </a:solidFill>
                <a:latin typeface="__Karla_fd2630"/>
              </a:rPr>
              <a:t> 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Упоминание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о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роли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социальных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сетей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 в </a:t>
            </a:r>
            <a:r>
              <a:rPr lang="en-US" sz="2000" dirty="0" err="1">
                <a:solidFill>
                  <a:srgbClr val="FEFEFE"/>
                </a:solidFill>
                <a:latin typeface="__Karla_fd2630"/>
              </a:rPr>
              <a:t>бизнесе</a:t>
            </a:r>
            <a:r>
              <a:rPr lang="en-US" sz="2000" dirty="0">
                <a:solidFill>
                  <a:srgbClr val="FEFEFE"/>
                </a:solidFill>
                <a:latin typeface="__Karla_fd263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9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26C8-9650-19DA-923F-5CE3433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7" y="609600"/>
            <a:ext cx="10176249" cy="145626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Проблемы и риски</a:t>
            </a:r>
            <a:endParaRPr lang="ru-RU" sz="3200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DBFD2-E47B-51D4-40B2-76CC8847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6" y="3027332"/>
            <a:ext cx="10131425" cy="3649133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Осознание потенциальных проблем, связанных с размещением информации в социальных сетях (несоблюдение стандартов, утечка конфиденциальной информации, негативное поведение).</a:t>
            </a:r>
            <a:endParaRPr lang="ru-RU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</p:txBody>
      </p:sp>
      <p:pic>
        <p:nvPicPr>
          <p:cNvPr id="4" name="Рисунок 3" descr="Изображение выглядит как на открытом воздухе, облако, небо, вода&#10;&#10;Автоматически созданное описание">
            <a:extLst>
              <a:ext uri="{FF2B5EF4-FFF2-40B4-BE49-F238E27FC236}">
                <a16:creationId xmlns:a16="http://schemas.microsoft.com/office/drawing/2014/main" id="{BAF80308-3663-5DD9-975C-FA494E67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81" y="-1"/>
            <a:ext cx="5107619" cy="33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0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5B454-4509-8F16-19AC-86870D41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политика размещения информации</a:t>
            </a:r>
            <a:endParaRPr lang="ru-RU" sz="3200" b="1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E0B57-4767-0656-C53D-33550676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31" y="1951567"/>
            <a:ext cx="10131425" cy="2595781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Необходимость разработки четкой политики размещения информации в социальных сетях.</a:t>
            </a:r>
            <a:endParaRPr lang="ru-RU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Определение целей и принципов политики, например, соблюдение конфиденциальности, профессиональное поведение.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текст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1E3AB60B-B7BA-5BF3-008B-128CCF2F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49" y="3751840"/>
            <a:ext cx="5776751" cy="3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51994-966F-CA44-84A2-1DD84E87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Согласование и обучение</a:t>
            </a:r>
            <a:endParaRPr lang="ru-RU" sz="3200" b="1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36A49-A62D-1293-698B-03BEE354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Важность обучения и согласования политики с сотрудниками.</a:t>
            </a:r>
            <a:endParaRPr lang="ru-RU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мультфильм, графическая вставка, Человеческое лиц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C583FE1-8BE3-A1E6-2570-6CC34FE0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4476661"/>
            <a:ext cx="6811014" cy="23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F3569-37B8-5CE9-F545-F88FCE1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Коммуникация и обратная связь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1FB93-8882-AFDE-6D4E-77472F97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636" y="2375495"/>
            <a:ext cx="4641000" cy="3083551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Значение открытых каналов коммуникации между руководством и сотрудниками.</a:t>
            </a:r>
            <a:endParaRPr lang="ru-RU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Возможности задавать вопросы, делиться опытом и решать сомнения относительно политики.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рисунок, иллюстрация, зарисовк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4BA58137-222F-D3FD-1197-E389EBD5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9" y="2375496"/>
            <a:ext cx="5509167" cy="30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11818-7560-3882-D5F6-36EDD02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EFEFE"/>
                </a:solidFill>
                <a:ea typeface="+mj-lt"/>
                <a:cs typeface="+mj-lt"/>
              </a:rPr>
              <a:t>Преимущества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6D86B-4A7B-166D-51B0-439B12C1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38782" cy="3649133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Преимущества правильной политики размещения информации в социальных сетях.</a:t>
            </a:r>
            <a:endParaRPr lang="ru-RU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Защита репутации, создание доверия, поддержание профессионального имиджа.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sz="12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сту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38E36C1-C9DD-659F-7242-1A36BE30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3" y="1703569"/>
            <a:ext cx="4992210" cy="40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346C5-30A3-0F00-5A7F-9B211517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46" y="495869"/>
            <a:ext cx="10131425" cy="1456267"/>
          </a:xfrm>
        </p:spPr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Примеры политики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199C0-810D-D8D5-960A-2B6D14EE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372" y="2405849"/>
            <a:ext cx="5812830" cy="3080551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Конкретные примеры положений политики размещения информации.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Упоминание конфиденциальности, меры предосторожности и профессионализма.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1026" name="Picture 2" descr="Почему онлайн конфиденциальность сейчас важнее, чем когда-либо?">
            <a:extLst>
              <a:ext uri="{FF2B5EF4-FFF2-40B4-BE49-F238E27FC236}">
                <a16:creationId xmlns:a16="http://schemas.microsoft.com/office/drawing/2014/main" id="{ED80C343-CB7A-4E9A-AC23-7B09EBF9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8" y="2405849"/>
            <a:ext cx="4705905" cy="30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8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4F361-040A-DA51-1C17-DCDFD8F3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a typeface="+mj-lt"/>
                <a:cs typeface="+mj-lt"/>
              </a:rPr>
              <a:t>Практические инструменты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61D07-B20B-F984-E2B0-C2C18870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795" y="2196561"/>
            <a:ext cx="5941477" cy="3192185"/>
          </a:xfrm>
        </p:spPr>
        <p:txBody>
          <a:bodyPr/>
          <a:lstStyle/>
          <a:p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Изложение практических инструментов, которые могут</a:t>
            </a:r>
            <a:b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 помочь при внедрении политики.</a:t>
            </a:r>
            <a:endParaRPr lang="ru-RU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ru-RU" sz="2000" dirty="0">
                <a:solidFill>
                  <a:srgbClr val="FEFEFE"/>
                </a:solidFill>
                <a:ea typeface="+mn-lt"/>
                <a:cs typeface="+mn-lt"/>
              </a:rPr>
              <a:t>Упоминание системы отслеживания и обратного отзыва.</a:t>
            </a:r>
            <a:endParaRPr lang="ru-RU" sz="20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ru-RU" sz="2000" dirty="0">
              <a:solidFill>
                <a:srgbClr val="FEFEFE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мультфильм, дизайн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CC903562-82B8-CCE3-40D3-68E17C3A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7" y="2196561"/>
            <a:ext cx="3500193" cy="3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300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__Karla_fd2630</vt:lpstr>
      <vt:lpstr>Arial</vt:lpstr>
      <vt:lpstr>Calibri</vt:lpstr>
      <vt:lpstr>Calibri Light</vt:lpstr>
      <vt:lpstr>Небеса</vt:lpstr>
      <vt:lpstr>Введение</vt:lpstr>
      <vt:lpstr>Значение социальных сетей</vt:lpstr>
      <vt:lpstr>Проблемы и риски</vt:lpstr>
      <vt:lpstr>политика размещения информации</vt:lpstr>
      <vt:lpstr>Согласование и обучение</vt:lpstr>
      <vt:lpstr>Коммуникация и обратная связь</vt:lpstr>
      <vt:lpstr>Преимущества</vt:lpstr>
      <vt:lpstr>Примеры политики</vt:lpstr>
      <vt:lpstr>Практические инструменты</vt:lpstr>
      <vt:lpstr>Измерение успеха</vt:lpstr>
      <vt:lpstr>Примеры лучшей практики</vt:lpstr>
      <vt:lpstr>План внедрения</vt:lpstr>
      <vt:lpstr>Ресурсы и поддержка</vt:lpstr>
      <vt:lpstr>Мониторинг и обновление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NOTEBURG</dc:creator>
  <cp:lastModifiedBy>Тимур Барателия</cp:lastModifiedBy>
  <cp:revision>194</cp:revision>
  <dcterms:created xsi:type="dcterms:W3CDTF">2014-09-12T02:08:24Z</dcterms:created>
  <dcterms:modified xsi:type="dcterms:W3CDTF">2023-10-06T22:09:27Z</dcterms:modified>
</cp:coreProperties>
</file>