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4928" y="509422"/>
            <a:ext cx="62138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073661" y="1462672"/>
            <a:ext cx="3942271" cy="3692106"/>
          </a:xfrm>
          <a:prstGeom prst="frame">
            <a:avLst>
              <a:gd name="adj1" fmla="val 87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028427" y="3509963"/>
            <a:ext cx="2090467" cy="1957812"/>
          </a:xfrm>
          <a:prstGeom prst="frame">
            <a:avLst>
              <a:gd name="adj1" fmla="val 507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341045" y="1863306"/>
            <a:ext cx="1372189" cy="1285114"/>
          </a:xfrm>
          <a:prstGeom prst="frame">
            <a:avLst>
              <a:gd name="adj1" fmla="val 215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0899120" y="5253486"/>
            <a:ext cx="864435" cy="809580"/>
          </a:xfrm>
          <a:prstGeom prst="frame">
            <a:avLst>
              <a:gd name="adj1" fmla="val 1801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073660" y="367769"/>
            <a:ext cx="864435" cy="809580"/>
          </a:xfrm>
          <a:prstGeom prst="frame">
            <a:avLst>
              <a:gd name="adj1" fmla="val 50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324928" y="3148420"/>
            <a:ext cx="325647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2"/>
          <p:cNvSpPr/>
          <p:nvPr/>
        </p:nvSpPr>
        <p:spPr>
          <a:xfrm>
            <a:off x="1551319" y="4251064"/>
            <a:ext cx="2090468" cy="1957813"/>
          </a:xfrm>
          <a:prstGeom prst="frame">
            <a:avLst>
              <a:gd name="adj1" fmla="val 87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728041" y="3870805"/>
            <a:ext cx="1108512" cy="1038169"/>
          </a:xfrm>
          <a:prstGeom prst="frame">
            <a:avLst>
              <a:gd name="adj1" fmla="val 507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4149000"/>
            <a:ext cx="8976000" cy="27110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3500000" algn="br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>
            <a:spLocks noGrp="1"/>
          </p:cNvSpPr>
          <p:nvPr>
            <p:ph type="pic" idx="2"/>
          </p:nvPr>
        </p:nvSpPr>
        <p:spPr>
          <a:xfrm>
            <a:off x="6365631" y="375112"/>
            <a:ext cx="5220737" cy="612775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69414" y="1314450"/>
            <a:ext cx="56250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2005011"/>
            <a:ext cx="10515600" cy="4171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176962"/>
            <a:ext cx="12187567" cy="683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1646238"/>
            <a:ext cx="12192000" cy="1793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6861000" y="0"/>
            <a:ext cx="5326567" cy="68600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5184000"/>
            <a:ext cx="3531000" cy="1676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69414" y="1314450"/>
            <a:ext cx="56250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" name="Google Shape;11;p1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-1620688" y="45855"/>
            <a:ext cx="757762" cy="7577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324928" y="509422"/>
            <a:ext cx="62138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ru-RU" sz="8800"/>
              <a:t>Привет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7771" y="1257300"/>
            <a:ext cx="344714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198424" y="155450"/>
            <a:ext cx="73842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/>
              <a:t>Основные преимущества форм презентации</a:t>
            </a:r>
            <a:endParaRPr sz="34400"/>
          </a:p>
        </p:txBody>
      </p:sp>
      <p:pic>
        <p:nvPicPr>
          <p:cNvPr id="168" name="Google Shape;168;p24" descr="Оценочные организации: услуги для бизнеса и населения | NORMA.U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618" y="155455"/>
            <a:ext cx="4839418" cy="355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198425" y="3504850"/>
            <a:ext cx="762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Давайте еще раз подчеркнем основные преимущества каждой из этих форм презентации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8" y="739794"/>
            <a:ext cx="3681000" cy="30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/>
              <a:t>Советы для успешных презентаций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700" y="-46225"/>
            <a:ext cx="5330300" cy="26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0" y="4374100"/>
            <a:ext cx="3523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Чтобы сделать вашу презентацию успешной, важно подготовиться тщательно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1" y="2412775"/>
            <a:ext cx="76959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 Вопросы и обсуждение</a:t>
            </a:r>
            <a:endParaRPr sz="11500"/>
          </a:p>
        </p:txBody>
      </p:sp>
      <p:pic>
        <p:nvPicPr>
          <p:cNvPr id="182" name="Google Shape;182;p26" descr="Определение параметров и планирование проекта | Top Tips for Youth A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6076" y="595378"/>
            <a:ext cx="6873890" cy="399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163902" y="2986841"/>
            <a:ext cx="6017129" cy="300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 dirty="0"/>
              <a:t>Заключение</a:t>
            </a:r>
            <a:endParaRPr sz="9600" dirty="0"/>
          </a:p>
        </p:txBody>
      </p:sp>
      <p:pic>
        <p:nvPicPr>
          <p:cNvPr id="188" name="Google Shape;188;p27" descr="Итоги-2022 | Медсестра.b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0876" y="807911"/>
            <a:ext cx="5331124" cy="299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47172" y="1323975"/>
            <a:ext cx="4584704" cy="115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ru-RU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</a:t>
            </a:r>
            <a:endParaRPr dirty="0"/>
          </a:p>
        </p:txBody>
      </p:sp>
      <p:pic>
        <p:nvPicPr>
          <p:cNvPr id="195" name="Google Shape;195;p28" descr="Изображение выглядит как текст, векторная график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7144" y="2920756"/>
            <a:ext cx="381000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2924355" y="1323975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190535" y="3146639"/>
            <a:ext cx="6017129" cy="300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/>
              <a:t>Вопросы</a:t>
            </a:r>
            <a:endParaRPr sz="9600"/>
          </a:p>
        </p:txBody>
      </p:sp>
      <p:pic>
        <p:nvPicPr>
          <p:cNvPr id="202" name="Google Shape;202;p29" descr="Провокационные вопросы для самого себя | Блог 4bra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3191" y="671787"/>
            <a:ext cx="5433504" cy="29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11703" y="1806959"/>
            <a:ext cx="63414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Введение</a:t>
            </a:r>
            <a:endParaRPr sz="11500"/>
          </a:p>
        </p:txBody>
      </p:sp>
      <p:pic>
        <p:nvPicPr>
          <p:cNvPr id="108" name="Google Shape;108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408" r="7409"/>
          <a:stretch/>
        </p:blipFill>
        <p:spPr>
          <a:xfrm>
            <a:off x="6807200" y="635000"/>
            <a:ext cx="4583608" cy="537993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accent2">
                <a:alpha val="40000"/>
              </a:schemeClr>
            </a:outerShdw>
          </a:effectLst>
        </p:spPr>
      </p:pic>
      <p:sp>
        <p:nvSpPr>
          <p:cNvPr id="109" name="Google Shape;109;p16"/>
          <p:cNvSpPr txBox="1"/>
          <p:nvPr/>
        </p:nvSpPr>
        <p:spPr>
          <a:xfrm>
            <a:off x="111700" y="3456475"/>
            <a:ext cx="664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Это важная тема, и правильная презентация информации может сделать разницу в понимании и применении мер безопасности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202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Презентация в форме диалога и монолога</a:t>
            </a:r>
            <a:endParaRPr/>
          </a:p>
        </p:txBody>
      </p:sp>
      <p:pic>
        <p:nvPicPr>
          <p:cNvPr id="115" name="Google Shape;115;p17" descr="Корпоративное обучение персонала: плюсы, минусы и виды обучения сотрудников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453" y="2161129"/>
            <a:ext cx="7029091" cy="369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 descr="Кто организует обучение персонала. Создание культуры обучения персонала на  предприятии. Часть 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7251" y="2669112"/>
            <a:ext cx="3900937" cy="2674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760950" y="5851400"/>
            <a:ext cx="467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Первая форма презентации - это диалог и монолог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227405" y="1871625"/>
            <a:ext cx="6017100" cy="30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/>
              <a:t>Презентация в форме вопроса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3664" y="3664072"/>
            <a:ext cx="4787900" cy="319193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8DA9DB">
                <a:alpha val="40000"/>
              </a:srgbClr>
            </a:outerShdw>
          </a:effectLst>
        </p:spPr>
      </p:pic>
      <p:sp>
        <p:nvSpPr>
          <p:cNvPr id="124" name="Google Shape;124;p18"/>
          <p:cNvSpPr txBox="1"/>
          <p:nvPr/>
        </p:nvSpPr>
        <p:spPr>
          <a:xfrm>
            <a:off x="227400" y="4198350"/>
            <a:ext cx="457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Презентация в форме вопроса - отличный способ привлечь внимание аудитории и активизировать их участие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502550" y="341825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Имитативные формы презентации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700068" y="315583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9" descr="Организация процесса обучения персонал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83" y="2151832"/>
            <a:ext cx="5971276" cy="36756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926450" y="3460625"/>
            <a:ext cx="491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Имитативные формы презентации позволяют наглядно демонстрировать риски и сценарии атак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256150" y="541200"/>
            <a:ext cx="7160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Презентации в форме игры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700068" y="315583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0" descr="Как подобрать формат обучения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864" y="2437474"/>
            <a:ext cx="5310141" cy="31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6843200" y="3273650"/>
            <a:ext cx="452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Игры могут включать в себя задачи, где сотрудники должны распознать угрозы и принимать решения о защите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267855" y="369991"/>
            <a:ext cx="5430982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ru-RU" sz="7200" dirty="0"/>
              <a:t>Мини-презентация</a:t>
            </a:r>
            <a:endParaRPr sz="19900" dirty="0"/>
          </a:p>
        </p:txBody>
      </p:sp>
      <p:pic>
        <p:nvPicPr>
          <p:cNvPr id="146" name="Google Shape;146;p21" descr="Успех компании движется вперед к прогрессу для улучшения концепции доверия  бизнесмена | Премиум векторы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298" y="10"/>
            <a:ext cx="4883695" cy="32531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380064" y="3613073"/>
            <a:ext cx="624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Мини-презентации - это короткие и информативные доклады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-8" y="0"/>
            <a:ext cx="6441300" cy="30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/>
              <a:t>Примеры в информационной безопасности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0" y="4089830"/>
            <a:ext cx="353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Давайте рассмотрим конкретные примеры применения этих форм в области информационной безопасности</a:t>
            </a:r>
            <a:endParaRPr dirty="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951" y="1655550"/>
            <a:ext cx="5321049" cy="35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256147" y="541200"/>
            <a:ext cx="11793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Наиболее эффективные формы презентации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2700068" y="315583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3" descr="Программы обучения по охране труда: в образовательном центре обучение  ведется по программам, утвержденным и согласованным с соответствующими  федеральными и региональными органами исполнительной власти в области  охраны труда, а внутри организации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605" y="2220467"/>
            <a:ext cx="5754395" cy="359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647725" y="3000400"/>
            <a:ext cx="370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Теперь давайте перейдем к вопросу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Широкоэкранный</PresentationFormat>
  <Paragraphs>25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Привет</vt:lpstr>
      <vt:lpstr>Введение</vt:lpstr>
      <vt:lpstr>Презентация в форме диалога и монолога</vt:lpstr>
      <vt:lpstr>Презентация в форме вопроса</vt:lpstr>
      <vt:lpstr>Имитативные формы презентации</vt:lpstr>
      <vt:lpstr>Презентации в форме игры</vt:lpstr>
      <vt:lpstr>Мини-презентация</vt:lpstr>
      <vt:lpstr>Примеры в информационной безопасности</vt:lpstr>
      <vt:lpstr>Наиболее эффективные формы презентации</vt:lpstr>
      <vt:lpstr>Основные преимущества форм презентации</vt:lpstr>
      <vt:lpstr>Советы для успешных презентаций</vt:lpstr>
      <vt:lpstr> Вопросы и обсуждение</vt:lpstr>
      <vt:lpstr>Заключение</vt:lpstr>
      <vt:lpstr>Презентация PowerPoint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</dc:title>
  <dc:creator>Петроченко Кирилл</dc:creator>
  <cp:lastModifiedBy>Тимур Барателия</cp:lastModifiedBy>
  <cp:revision>2</cp:revision>
  <dcterms:modified xsi:type="dcterms:W3CDTF">2023-10-06T21:59:21Z</dcterms:modified>
</cp:coreProperties>
</file>