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59" r:id="rId6"/>
    <p:sldId id="260" r:id="rId7"/>
    <p:sldId id="267" r:id="rId8"/>
    <p:sldId id="268" r:id="rId9"/>
    <p:sldId id="269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Титульный слайд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24928" y="509422"/>
            <a:ext cx="621389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073661" y="1462672"/>
            <a:ext cx="3942271" cy="3692106"/>
          </a:xfrm>
          <a:prstGeom prst="frame">
            <a:avLst>
              <a:gd name="adj1" fmla="val 876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6028427" y="3509963"/>
            <a:ext cx="2090467" cy="1957812"/>
          </a:xfrm>
          <a:prstGeom prst="frame">
            <a:avLst>
              <a:gd name="adj1" fmla="val 5072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0341045" y="1863306"/>
            <a:ext cx="1372189" cy="1285114"/>
          </a:xfrm>
          <a:prstGeom prst="frame">
            <a:avLst>
              <a:gd name="adj1" fmla="val 2153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10899120" y="5253486"/>
            <a:ext cx="864435" cy="809580"/>
          </a:xfrm>
          <a:prstGeom prst="frame">
            <a:avLst>
              <a:gd name="adj1" fmla="val 18015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7073660" y="367769"/>
            <a:ext cx="864435" cy="809580"/>
          </a:xfrm>
          <a:prstGeom prst="frame">
            <a:avLst>
              <a:gd name="adj1" fmla="val 507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Google Shape;19;p2"/>
          <p:cNvCxnSpPr/>
          <p:nvPr/>
        </p:nvCxnSpPr>
        <p:spPr>
          <a:xfrm>
            <a:off x="324928" y="3148420"/>
            <a:ext cx="325647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0;p2"/>
          <p:cNvSpPr/>
          <p:nvPr/>
        </p:nvSpPr>
        <p:spPr>
          <a:xfrm>
            <a:off x="1551319" y="4251064"/>
            <a:ext cx="2090468" cy="1957813"/>
          </a:xfrm>
          <a:prstGeom prst="frame">
            <a:avLst>
              <a:gd name="adj1" fmla="val 876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3728041" y="3870805"/>
            <a:ext cx="1108512" cy="1038169"/>
          </a:xfrm>
          <a:prstGeom prst="frame">
            <a:avLst>
              <a:gd name="adj1" fmla="val 5072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Пользовательский макет">
  <p:cSld name="1_Пользовательский макет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69935" y="375112"/>
            <a:ext cx="5625000" cy="66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0" y="4149000"/>
            <a:ext cx="8976000" cy="271103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13500000" algn="br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>
            <a:spLocks noGrp="1"/>
          </p:cNvSpPr>
          <p:nvPr>
            <p:ph type="pic" idx="2"/>
          </p:nvPr>
        </p:nvSpPr>
        <p:spPr>
          <a:xfrm>
            <a:off x="6365631" y="375112"/>
            <a:ext cx="5220737" cy="6127750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469414" y="1314450"/>
            <a:ext cx="5625000" cy="211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2005011"/>
            <a:ext cx="10515600" cy="4171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0" y="6176962"/>
            <a:ext cx="12187567" cy="6830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0" y="1646238"/>
            <a:ext cx="12192000" cy="1793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ользовательский макет">
  <p:cSld name="2_Пользовательский макет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6861000" y="0"/>
            <a:ext cx="5326567" cy="68600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469935" y="375112"/>
            <a:ext cx="5625000" cy="66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5184000"/>
            <a:ext cx="3531000" cy="16760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469414" y="1314450"/>
            <a:ext cx="5625000" cy="211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presentation-creation.ru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1" name="Google Shape;11;p1">
            <a:hlinkClick r:id="rId15"/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-1620688" y="45855"/>
            <a:ext cx="757762" cy="7577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324928" y="509422"/>
            <a:ext cx="621389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Calibri"/>
              <a:buNone/>
            </a:pPr>
            <a:r>
              <a:rPr lang="ru-RU" sz="8800"/>
              <a:t>Привет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7771" y="1257300"/>
            <a:ext cx="3447142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111703" y="113070"/>
            <a:ext cx="6341400" cy="17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ru-RU" sz="5400" dirty="0"/>
              <a:t>Введение</a:t>
            </a:r>
            <a:endParaRPr sz="11500" dirty="0"/>
          </a:p>
        </p:txBody>
      </p:sp>
      <p:pic>
        <p:nvPicPr>
          <p:cNvPr id="108" name="Google Shape;108;p1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7408" r="7409"/>
          <a:stretch/>
        </p:blipFill>
        <p:spPr>
          <a:xfrm>
            <a:off x="6934485" y="739035"/>
            <a:ext cx="4583608" cy="537993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chemeClr val="accent2">
                <a:alpha val="40000"/>
              </a:schemeClr>
            </a:outerShdw>
          </a:effectLst>
        </p:spPr>
      </p:pic>
      <p:sp>
        <p:nvSpPr>
          <p:cNvPr id="109" name="Google Shape;109;p16"/>
          <p:cNvSpPr txBox="1"/>
          <p:nvPr/>
        </p:nvSpPr>
        <p:spPr>
          <a:xfrm>
            <a:off x="111703" y="3039443"/>
            <a:ext cx="6642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Проанализируем выступление спикера на TED </a:t>
            </a:r>
            <a:r>
              <a:rPr lang="ru-RU" sz="1800" dirty="0" err="1"/>
              <a:t>Jane</a:t>
            </a:r>
            <a:r>
              <a:rPr lang="ru-RU" sz="1800" dirty="0"/>
              <a:t> Smith, связанное с информационными технологиями и информационной безопасностью. </a:t>
            </a:r>
            <a:endParaRPr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-8" y="0"/>
            <a:ext cx="6441300" cy="30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dirty="0" err="1"/>
              <a:t>Тема</a:t>
            </a:r>
            <a:r>
              <a:rPr lang="en-US" dirty="0"/>
              <a:t>: "The Future of Cybersecurity" </a:t>
            </a:r>
            <a:br>
              <a:rPr lang="en-US" dirty="0"/>
            </a:br>
            <a:r>
              <a:rPr lang="en-US" dirty="0" err="1"/>
              <a:t>Спикер</a:t>
            </a:r>
            <a:r>
              <a:rPr lang="en-US" dirty="0"/>
              <a:t>: Jane Smith</a:t>
            </a:r>
            <a:endParaRPr dirty="0"/>
          </a:p>
        </p:txBody>
      </p:sp>
      <p:sp>
        <p:nvSpPr>
          <p:cNvPr id="153" name="Google Shape;153;p22"/>
          <p:cNvSpPr txBox="1"/>
          <p:nvPr/>
        </p:nvSpPr>
        <p:spPr>
          <a:xfrm>
            <a:off x="0" y="3140377"/>
            <a:ext cx="3532500" cy="206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800" dirty="0"/>
              <a:t>Цель выступления: Рассказать об актуальных угрозах информационной безопасности и представить новые подходы к защите данных.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0951" y="1655550"/>
            <a:ext cx="5321049" cy="35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202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Технология подготовки спикера</a:t>
            </a:r>
            <a:endParaRPr dirty="0"/>
          </a:p>
        </p:txBody>
      </p:sp>
      <p:pic>
        <p:nvPicPr>
          <p:cNvPr id="116" name="Google Shape;116;p17" descr="Кто организует обучение персонала. Создание культуры обучения персонала на  предприятии. Часть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0742" y="2233534"/>
            <a:ext cx="5411448" cy="346272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3760950" y="5851400"/>
            <a:ext cx="467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4D478-A268-46FC-98EC-9BB0C7528637}"/>
              </a:ext>
            </a:extLst>
          </p:cNvPr>
          <p:cNvSpPr txBox="1"/>
          <p:nvPr/>
        </p:nvSpPr>
        <p:spPr>
          <a:xfrm>
            <a:off x="289811" y="3109393"/>
            <a:ext cx="52865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Изучение искусственного интеллекта</a:t>
            </a:r>
            <a:br>
              <a:rPr lang="ru-RU" sz="1800" dirty="0"/>
            </a:br>
            <a:endParaRPr lang="ru-RU" sz="1800" dirty="0"/>
          </a:p>
          <a:p>
            <a:r>
              <a:rPr lang="ru-RU" sz="1800" dirty="0"/>
              <a:t>Слежение за последними тенденциями</a:t>
            </a:r>
            <a:br>
              <a:rPr lang="ru-RU" sz="1800" dirty="0"/>
            </a:br>
            <a:endParaRPr lang="ru-RU" sz="1800" dirty="0"/>
          </a:p>
          <a:p>
            <a:r>
              <a:rPr lang="ru-RU" sz="1800" dirty="0"/>
              <a:t>Эксперименты и собственные исследования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78900" y="422700"/>
            <a:ext cx="6017100" cy="2230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dirty="0"/>
              <a:t>Технология проведения презентации</a:t>
            </a:r>
            <a:endParaRPr dirty="0"/>
          </a:p>
        </p:txBody>
      </p:sp>
      <p:sp>
        <p:nvSpPr>
          <p:cNvPr id="124" name="Google Shape;124;p18"/>
          <p:cNvSpPr txBox="1"/>
          <p:nvPr/>
        </p:nvSpPr>
        <p:spPr>
          <a:xfrm>
            <a:off x="78900" y="2758190"/>
            <a:ext cx="6696654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Выступление </a:t>
            </a:r>
            <a:r>
              <a:rPr lang="ru-RU" sz="1800" dirty="0" err="1"/>
              <a:t>Jane</a:t>
            </a:r>
            <a:r>
              <a:rPr lang="ru-RU" sz="1800" dirty="0"/>
              <a:t> Smith: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- Установление контекста и внимание аудитории с помощью реальных примеров.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- Представление новых инновационных методов защиты данных и обсуждение их преимуществ и ограничений.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- Подведение итогов, повторение ключевых идей и призыв активно поддерживать информационную безопасность.</a:t>
            </a:r>
            <a:endParaRPr sz="1800" dirty="0"/>
          </a:p>
        </p:txBody>
      </p:sp>
      <p:pic>
        <p:nvPicPr>
          <p:cNvPr id="1026" name="Picture 2" descr="Где заказать проведение презентации?">
            <a:extLst>
              <a:ext uri="{FF2B5EF4-FFF2-40B4-BE49-F238E27FC236}">
                <a16:creationId xmlns:a16="http://schemas.microsoft.com/office/drawing/2014/main" id="{8B704DA5-1F61-4CB6-84DD-667DC61BB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140" y="1753386"/>
            <a:ext cx="5319860" cy="376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502550" y="285818"/>
            <a:ext cx="9186900" cy="1319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Взаимодействие с аудиторией</a:t>
            </a:r>
            <a:endParaRPr dirty="0"/>
          </a:p>
        </p:txBody>
      </p:sp>
      <p:sp>
        <p:nvSpPr>
          <p:cNvPr id="130" name="Google Shape;130;p19"/>
          <p:cNvSpPr/>
          <p:nvPr/>
        </p:nvSpPr>
        <p:spPr>
          <a:xfrm>
            <a:off x="2700068" y="315583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9" descr="Организация процесса обучения персонала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183" y="2151832"/>
            <a:ext cx="5971276" cy="367565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6685613" y="3204843"/>
            <a:ext cx="5141204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- Задавание риторических вопросов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- Использование визуальных примеров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- </a:t>
            </a:r>
            <a:r>
              <a:rPr lang="ru-RU" sz="1800" dirty="0" err="1"/>
              <a:t>Заставление</a:t>
            </a:r>
            <a:r>
              <a:rPr lang="ru-RU" sz="1800" dirty="0"/>
              <a:t> аудитории задуматься о своем отношении к искусственному интеллекту</a:t>
            </a:r>
            <a:endParaRPr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>
            <a:spLocks noGrp="1"/>
          </p:cNvSpPr>
          <p:nvPr>
            <p:ph type="title"/>
          </p:nvPr>
        </p:nvSpPr>
        <p:spPr>
          <a:xfrm>
            <a:off x="1" y="2412775"/>
            <a:ext cx="7695900" cy="17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ru-RU" sz="5400"/>
              <a:t> Вопросы и обсуждение</a:t>
            </a:r>
            <a:endParaRPr sz="11500"/>
          </a:p>
        </p:txBody>
      </p:sp>
      <p:pic>
        <p:nvPicPr>
          <p:cNvPr id="182" name="Google Shape;182;p26" descr="Определение параметров и планирование проекта | Top Tips for Youth Ac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6076" y="595378"/>
            <a:ext cx="6873890" cy="3998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type="title"/>
          </p:nvPr>
        </p:nvSpPr>
        <p:spPr>
          <a:xfrm>
            <a:off x="163902" y="2986841"/>
            <a:ext cx="6017129" cy="300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sz="4800"/>
              <a:t>Заключение</a:t>
            </a:r>
            <a:endParaRPr sz="9600"/>
          </a:p>
        </p:txBody>
      </p:sp>
      <p:pic>
        <p:nvPicPr>
          <p:cNvPr id="188" name="Google Shape;188;p27" descr="Итоги-2022 | Медсестра.b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0876" y="807911"/>
            <a:ext cx="5331124" cy="2998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647172" y="1323975"/>
            <a:ext cx="4432499" cy="1150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ru-RU" sz="7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СПАСИБО</a:t>
            </a:r>
            <a:endParaRPr/>
          </a:p>
        </p:txBody>
      </p:sp>
      <p:pic>
        <p:nvPicPr>
          <p:cNvPr id="195" name="Google Shape;195;p28" descr="Изображение выглядит как текст, векторная графика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47144" y="2920756"/>
            <a:ext cx="3810000" cy="42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/>
        </p:nvSpPr>
        <p:spPr>
          <a:xfrm>
            <a:off x="2924355" y="1323975"/>
            <a:ext cx="457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137</Words>
  <Application>Microsoft Office PowerPoint</Application>
  <PresentationFormat>Широкоэкранный</PresentationFormat>
  <Paragraphs>21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Calibri</vt:lpstr>
      <vt:lpstr>Тема Office</vt:lpstr>
      <vt:lpstr>Привет</vt:lpstr>
      <vt:lpstr>Введение</vt:lpstr>
      <vt:lpstr>Тема: "The Future of Cybersecurity"  Спикер: Jane Smith</vt:lpstr>
      <vt:lpstr>Технология подготовки спикера</vt:lpstr>
      <vt:lpstr>Технология проведения презентации</vt:lpstr>
      <vt:lpstr>Взаимодействие с аудиторией</vt:lpstr>
      <vt:lpstr> Вопросы и обсуждение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Привет</dc:title>
  <dc:creator>NOTEBURG</dc:creator>
  <cp:lastModifiedBy>Тимур Барателия</cp:lastModifiedBy>
  <cp:revision>6</cp:revision>
  <dcterms:modified xsi:type="dcterms:W3CDTF">2023-09-27T08:49:10Z</dcterms:modified>
</cp:coreProperties>
</file>