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7621B-7BF0-460E-996A-B93DEB964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342" y="1604639"/>
            <a:ext cx="8361229" cy="3648722"/>
          </a:xfrm>
        </p:spPr>
        <p:txBody>
          <a:bodyPr/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сравнительный анализ структуры двух</a:t>
            </a:r>
            <a:br>
              <a:rPr lang="ru-RU" sz="3200" dirty="0"/>
            </a:br>
            <a:r>
              <a:rPr lang="ru-RU" sz="3200" dirty="0"/>
              <a:t>презентаций</a:t>
            </a:r>
            <a:br>
              <a:rPr lang="ru-RU" sz="3200" dirty="0"/>
            </a:br>
            <a:br>
              <a:rPr lang="ru-RU" sz="3200" dirty="0"/>
            </a:br>
            <a:r>
              <a:rPr lang="ru-RU" sz="10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Презентацию подготовили: </a:t>
            </a:r>
            <a:br>
              <a:rPr lang="ru-RU" sz="1000" b="0" dirty="0">
                <a:solidFill>
                  <a:schemeClr val="tx1"/>
                </a:solidFill>
                <a:effectLst/>
              </a:rPr>
            </a:br>
            <a:r>
              <a:rPr lang="ru-RU" sz="10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Барателия Тимур</a:t>
            </a:r>
            <a:br>
              <a:rPr lang="ru-RU" sz="1000" b="0" dirty="0">
                <a:solidFill>
                  <a:schemeClr val="tx1"/>
                </a:solidFill>
                <a:effectLst/>
              </a:rPr>
            </a:br>
            <a:r>
              <a:rPr lang="ru-RU" sz="1000" dirty="0">
                <a:solidFill>
                  <a:schemeClr val="tx1"/>
                </a:solidFill>
                <a:latin typeface="Montserrat" panose="00000500000000000000" pitchFamily="2" charset="-52"/>
              </a:rPr>
              <a:t>Иванов Владислав</a:t>
            </a:r>
            <a:br>
              <a:rPr lang="ru-RU" sz="1000" dirty="0">
                <a:solidFill>
                  <a:schemeClr val="tx1"/>
                </a:solidFill>
                <a:latin typeface="Montserrat" panose="00000500000000000000" pitchFamily="2" charset="-52"/>
              </a:rPr>
            </a:br>
            <a:r>
              <a:rPr lang="ru-RU" sz="1000" dirty="0">
                <a:solidFill>
                  <a:schemeClr val="tx1"/>
                </a:solidFill>
                <a:latin typeface="Montserrat" panose="00000500000000000000" pitchFamily="2" charset="-52"/>
              </a:rPr>
              <a:t>Петроченко </a:t>
            </a:r>
            <a:r>
              <a:rPr lang="ru-RU" sz="1000" dirty="0" err="1">
                <a:solidFill>
                  <a:schemeClr val="tx1"/>
                </a:solidFill>
                <a:latin typeface="Montserrat" panose="00000500000000000000" pitchFamily="2" charset="-52"/>
              </a:rPr>
              <a:t>кирилл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 </a:t>
            </a:r>
            <a:br>
              <a:rPr lang="ru-RU" sz="1000" b="0" dirty="0">
                <a:solidFill>
                  <a:schemeClr val="tx1"/>
                </a:solidFill>
                <a:effectLst/>
              </a:rPr>
            </a:br>
            <a:br>
              <a:rPr lang="ru-RU" sz="1000" b="0" dirty="0">
                <a:solidFill>
                  <a:schemeClr val="tx1"/>
                </a:solidFill>
                <a:effectLst/>
              </a:rPr>
            </a:br>
            <a:r>
              <a:rPr lang="ru-RU" sz="10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Группа: 221-352</a:t>
            </a:r>
            <a:br>
              <a:rPr lang="ru-RU" sz="800" b="0" dirty="0">
                <a:effectLst/>
              </a:rPr>
            </a:br>
            <a:br>
              <a:rPr lang="ru-RU" sz="8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04744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4DD3AE4-9704-41AA-8F40-3F99C91BF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5187"/>
              </p:ext>
            </p:extLst>
          </p:nvPr>
        </p:nvGraphicFramePr>
        <p:xfrm>
          <a:off x="3786909" y="1164459"/>
          <a:ext cx="4618182" cy="4529081"/>
        </p:xfrm>
        <a:graphic>
          <a:graphicData uri="http://schemas.openxmlformats.org/drawingml/2006/table">
            <a:tbl>
              <a:tblPr/>
              <a:tblGrid>
                <a:gridCol w="2577107">
                  <a:extLst>
                    <a:ext uri="{9D8B030D-6E8A-4147-A177-3AD203B41FA5}">
                      <a16:colId xmlns:a16="http://schemas.microsoft.com/office/drawing/2014/main" val="3662703056"/>
                    </a:ext>
                  </a:extLst>
                </a:gridCol>
                <a:gridCol w="919487">
                  <a:extLst>
                    <a:ext uri="{9D8B030D-6E8A-4147-A177-3AD203B41FA5}">
                      <a16:colId xmlns:a16="http://schemas.microsoft.com/office/drawing/2014/main" val="3453359272"/>
                    </a:ext>
                  </a:extLst>
                </a:gridCol>
                <a:gridCol w="1121588">
                  <a:extLst>
                    <a:ext uri="{9D8B030D-6E8A-4147-A177-3AD203B41FA5}">
                      <a16:colId xmlns:a16="http://schemas.microsoft.com/office/drawing/2014/main" val="2506333520"/>
                    </a:ext>
                  </a:extLst>
                </a:gridCol>
              </a:tblGrid>
              <a:tr h="3050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Consolas" panose="020B0609020204030204" pitchFamily="49" charset="0"/>
                        </a:rPr>
                        <a:t> АНАЛИЗ </a:t>
                      </a: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Презентации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38502"/>
                  </a:ext>
                </a:extLst>
              </a:tr>
              <a:tr h="377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Consolas" panose="020B0609020204030204" pitchFamily="49" charset="0"/>
                        </a:rPr>
                        <a:t> АНАЛИЗ </a:t>
                      </a: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kaspersky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Infosecurity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50299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Вступление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720264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Основная часть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966679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Заключительная часть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00638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 точек отсчета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617691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Экспертные позиции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34838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Проблемы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16039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Варианты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615673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Решение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625555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Действия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25087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Принцип "пирамида"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888179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Гармония</a:t>
                      </a:r>
                      <a:endParaRPr lang="ru-RU" sz="12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74935"/>
                  </a:ext>
                </a:extLst>
              </a:tr>
              <a:tr h="37770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Правила идеального слайда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494787"/>
                  </a:ext>
                </a:extLst>
              </a:tr>
              <a:tr h="37770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Визуализация идей и данных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355451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Заголовоки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слайда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50140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Композиция слайда</a:t>
                      </a:r>
                      <a:endParaRPr lang="ru-RU" sz="12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887342"/>
                  </a:ext>
                </a:extLst>
              </a:tr>
              <a:tr h="20337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Заготовки и шаблоны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00573"/>
                  </a:ext>
                </a:extLst>
              </a:tr>
              <a:tr h="13641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Итого</a:t>
                      </a:r>
                      <a:endParaRPr lang="ru-RU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endParaRPr lang="ru-RU" sz="11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385" marR="17385" marT="11590" marB="11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5123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A7AF5FC-87F3-4754-9A48-F50FE98F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85487" y="1508155"/>
            <a:ext cx="18198373" cy="58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196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16911-EE1E-4BE7-A41C-44604802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51619-A34E-42B8-939E-150B4C9D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18986" cy="830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Остались вопросы</a:t>
            </a:r>
            <a:r>
              <a:rPr lang="en-US" sz="3200" dirty="0"/>
              <a:t>?</a:t>
            </a:r>
            <a:r>
              <a:rPr lang="ru-RU" sz="3200" dirty="0"/>
              <a:t> Задавайте!</a:t>
            </a:r>
          </a:p>
        </p:txBody>
      </p:sp>
    </p:spTree>
    <p:extLst>
      <p:ext uri="{BB962C8B-B14F-4D97-AF65-F5344CB8AC3E}">
        <p14:creationId xmlns:p14="http://schemas.microsoft.com/office/powerpoint/2010/main" val="280277318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</TotalTime>
  <Words>106</Words>
  <Application>Microsoft Office PowerPoint</Application>
  <PresentationFormat>Широкоэкранный</PresentationFormat>
  <Paragraphs>58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Consolas</vt:lpstr>
      <vt:lpstr>Franklin Gothic Book</vt:lpstr>
      <vt:lpstr>Montserrat</vt:lpstr>
      <vt:lpstr>Уголки</vt:lpstr>
      <vt:lpstr>сравнительный анализ структуры двух презентаций  Презентацию подготовили:  Барателия Тимур Иванов Владислав Петроченко кирилл   Группа: 221-352  </vt:lpstr>
      <vt:lpstr>Презентация PowerPoint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структуры двух презентаций  Презентацию подготовили:  Герасенков Илья  Савинкин Илья   Группа: 221-352</dc:title>
  <dc:creator>Тимур Барателия</dc:creator>
  <cp:lastModifiedBy>Тимур Барателия</cp:lastModifiedBy>
  <cp:revision>3</cp:revision>
  <dcterms:created xsi:type="dcterms:W3CDTF">2023-10-18T09:40:37Z</dcterms:created>
  <dcterms:modified xsi:type="dcterms:W3CDTF">2023-10-18T10:03:23Z</dcterms:modified>
</cp:coreProperties>
</file>