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B791-A724-4790-AE78-197F81CE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107" y="2041863"/>
            <a:ext cx="8361229" cy="131389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br>
              <a:rPr lang="ru-RU" dirty="0"/>
            </a:br>
            <a:r>
              <a:rPr lang="ru-RU" sz="3200" dirty="0"/>
              <a:t>Анализ угроз для страховой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C37065-FBBA-413E-AFF5-2B4E692F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79906" y="5042516"/>
            <a:ext cx="6831673" cy="9765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58B1F-4A33-4C2A-B470-9D8411E3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страховой организации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7EA09B-1BCE-46A7-A1D4-F6E2D8A3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86" y="1428750"/>
            <a:ext cx="6893511" cy="5178720"/>
          </a:xfrm>
        </p:spPr>
      </p:pic>
    </p:spTree>
    <p:extLst>
      <p:ext uri="{BB962C8B-B14F-4D97-AF65-F5344CB8AC3E}">
        <p14:creationId xmlns:p14="http://schemas.microsoft.com/office/powerpoint/2010/main" val="246976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26751-335F-4DFE-B632-4A6D8B62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80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внутренних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C6D93-E8E8-4291-BA1A-05427230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1650"/>
            <a:ext cx="4327864" cy="5282214"/>
          </a:xfrm>
        </p:spPr>
        <p:txBody>
          <a:bodyPr>
            <a:normAutofit fontScale="77500" lnSpcReduction="2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088</a:t>
            </a: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несанкционированного копирования защищаемой информации</a:t>
            </a:r>
            <a:b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179</a:t>
            </a: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несанкционированной модификации защищаемой информации</a:t>
            </a:r>
            <a:b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УБИ. 006</a:t>
            </a: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Угроза внедрения кода или данных</a:t>
            </a:r>
            <a:b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</a:b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УБИ. 018</a:t>
            </a:r>
            <a:endParaRPr lang="ru-RU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Угроза загрузки нештатной операционной системы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УБИ. 068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Угроза неправомерного/некорректного использования интерфейса взаимодействия с приложением</a:t>
            </a:r>
            <a:b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</a:br>
            <a:b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090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несанкционированного создания учётной записи пользователя</a:t>
            </a:r>
            <a:br>
              <a:rPr lang="ru-RU" sz="18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</a:br>
            <a:endParaRPr lang="ru-RU" b="0" dirty="0">
              <a:effectLst/>
            </a:endParaRPr>
          </a:p>
          <a:p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26ABE-4D79-46CF-AFC0-F0B023CBD279}"/>
              </a:ext>
            </a:extLst>
          </p:cNvPr>
          <p:cNvSpPr txBox="1"/>
          <p:nvPr/>
        </p:nvSpPr>
        <p:spPr>
          <a:xfrm>
            <a:off x="6662691" y="1331650"/>
            <a:ext cx="43278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061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некорректного задания структуры данных транзакции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069 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неправомерных действий в каналах связи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УБИ. 131 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Угроза подмены субъекта сетевого доступа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УБИ. 148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 Угроза сбоя автоматического управления системой разграничения доступа хранилища больших данных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 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УБИ. 188</a:t>
            </a:r>
            <a:b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</a:br>
            <a:r>
              <a:rPr lang="ru-RU" sz="1400" dirty="0">
                <a:solidFill>
                  <a:srgbClr val="FF2B2B"/>
                </a:solidFill>
                <a:latin typeface="Arial" panose="020B0604020202020204" pitchFamily="34" charset="0"/>
              </a:rPr>
              <a:t> Угроза подмены программного обеспечения</a:t>
            </a:r>
            <a:b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7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16D7F-5824-446A-82AA-D6DA0B7F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внешних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CD086-EF78-47E9-BC35-2A3C544B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8183"/>
            <a:ext cx="3342443" cy="4838330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017 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доступа/перехвата/изменения HTTP </a:t>
            </a:r>
            <a:r>
              <a:rPr lang="ru-RU" sz="1400" b="0" i="0" u="none" strike="noStrike" dirty="0" err="1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cookies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099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обнаружения хостов.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098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обнаружения открытых портов и идентификации привязанных к ним сетевых служб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071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 Угроза несанкционированного восстановления удалённой защищаемой информации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197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 Угроза хищения </a:t>
            </a:r>
            <a:r>
              <a:rPr lang="ru-RU" sz="1400" b="0" i="0" u="none" strike="noStrike" dirty="0" err="1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аутентификационной</a:t>
            </a: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 информации из временных файлов </a:t>
            </a:r>
            <a:r>
              <a:rPr lang="ru-RU" sz="1400" b="0" i="0" u="none" strike="noStrike" dirty="0" err="1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cookie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D1FA7-F4AE-472A-B1D0-ED61C632FC35}"/>
              </a:ext>
            </a:extLst>
          </p:cNvPr>
          <p:cNvSpPr txBox="1"/>
          <p:nvPr/>
        </p:nvSpPr>
        <p:spPr>
          <a:xfrm>
            <a:off x="6882414" y="1438183"/>
            <a:ext cx="3513338" cy="628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028</a:t>
            </a:r>
            <a:endParaRPr lang="ru-RU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использования альтернативных путей доступа к ресурсам</a:t>
            </a:r>
            <a:endParaRPr lang="ru-RU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ru-RU" sz="1400" dirty="0"/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003</a:t>
            </a:r>
            <a:endParaRPr lang="ru-RU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использования слабостей криптографических алгоритмов и уязвимостей в программном обеспечении их реализации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УБИ. 073</a:t>
            </a:r>
            <a:endParaRPr lang="ru-RU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1500"/>
              </a:spcAft>
            </a:pPr>
            <a: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  <a:t>Угроза несанкционированного доступа к активному и (или) пассивному виртуальному и (или) физическому сетевому оборудованию из физической и (или) виртуальной сети</a:t>
            </a: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br>
              <a:rPr lang="ru-RU" sz="14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r>
              <a:rPr lang="ru-RU" sz="14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УБИ. 083</a:t>
            </a:r>
            <a:endParaRPr lang="ru-RU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Угроза несанкционированного доступа к системе по беспроводным каналам</a:t>
            </a:r>
            <a:endParaRPr lang="ru-RU" sz="1400" b="0" dirty="0">
              <a:effectLst/>
            </a:endParaRPr>
          </a:p>
          <a:p>
            <a:br>
              <a:rPr lang="ru-RU" sz="1400" dirty="0"/>
            </a:br>
            <a:endParaRPr lang="ru-RU" sz="1400" b="0" dirty="0">
              <a:effectLst/>
            </a:endParaRPr>
          </a:p>
          <a:p>
            <a:br>
              <a:rPr lang="ru-RU" sz="1400" dirty="0"/>
            </a:br>
            <a:endParaRPr lang="ru-RU" sz="1400" b="0" dirty="0">
              <a:effectLst/>
            </a:endParaRPr>
          </a:p>
          <a:p>
            <a:br>
              <a:rPr lang="ru-RU" dirty="0"/>
            </a:br>
            <a:br>
              <a:rPr lang="ru-RU" sz="1800" b="0" i="0" u="none" strike="noStrike" dirty="0">
                <a:solidFill>
                  <a:srgbClr val="FF2B2B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FF46-E2BB-485E-A5BF-3FBB53F7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724835" cy="1036468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5688173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97</TotalTime>
  <Words>287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Уголки</vt:lpstr>
      <vt:lpstr>  Анализ угроз для страховой организации</vt:lpstr>
      <vt:lpstr>Структура страховой организации</vt:lpstr>
      <vt:lpstr>Список внутренних угроз</vt:lpstr>
      <vt:lpstr>Список внешних угроз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угроз для страховой организации</dc:title>
  <dc:creator>Тимур Барателия</dc:creator>
  <cp:lastModifiedBy>Тимур Барателия</cp:lastModifiedBy>
  <cp:revision>6</cp:revision>
  <dcterms:created xsi:type="dcterms:W3CDTF">2023-10-06T16:49:35Z</dcterms:created>
  <dcterms:modified xsi:type="dcterms:W3CDTF">2023-10-13T18:17:40Z</dcterms:modified>
</cp:coreProperties>
</file>