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embeddedFontLst>
    <p:embeddedFont>
      <p:font typeface="Libre Franklin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gLdOKVFsVWqGLYGULDFQdPR4f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ХУЙ</a:t>
            </a: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ca59d4e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ca59d4e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7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1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844107" y="2041863"/>
            <a:ext cx="8361229" cy="131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br>
              <a:rPr lang="ru-RU" b="0"/>
            </a:br>
            <a:br>
              <a:rPr lang="ru-RU"/>
            </a:br>
            <a:r>
              <a:rPr lang="ru-RU" sz="3200"/>
              <a:t>АНАЛИЗ УГРОЗ ДЛЯ СТРАХОВОЙ ОРГАНИЗАЦИИ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Исходная структура страховой организации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438" y="1904775"/>
            <a:ext cx="10747929" cy="43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ca59d4e73_0_0"/>
          <p:cNvSpPr txBox="1">
            <a:spLocks noGrp="1"/>
          </p:cNvSpPr>
          <p:nvPr>
            <p:ph type="title"/>
          </p:nvPr>
        </p:nvSpPr>
        <p:spPr>
          <a:xfrm>
            <a:off x="1371600" y="13575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Итоговая структура страховой организации</a:t>
            </a:r>
            <a:endParaRPr/>
          </a:p>
        </p:txBody>
      </p:sp>
      <p:pic>
        <p:nvPicPr>
          <p:cNvPr id="105" name="Google Shape;105;g29ca59d4e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50" y="1521600"/>
            <a:ext cx="11450749" cy="48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2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ru-RU"/>
              <a:t>Список внутренних угроз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371600" y="1331650"/>
            <a:ext cx="4327864" cy="528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2B2B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088</a:t>
            </a:r>
            <a:endParaRPr b="0"/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2B2B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несанкционированного копирования защищаемой информации</a:t>
            </a:r>
            <a:b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endParaRPr b="0"/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ru-RU" sz="18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УБИ. 179</a:t>
            </a:r>
            <a:endParaRPr b="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2B2B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Угроза несанкционированной модификации защищаемой информации</a:t>
            </a:r>
            <a:b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endParaRPr b="0"/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006</a:t>
            </a:r>
            <a:endParaRPr b="0">
              <a:solidFill>
                <a:srgbClr val="FF2B2B"/>
              </a:solidFill>
            </a:endParaRPr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внедрения кода или данных</a:t>
            </a:r>
            <a:b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endParaRPr b="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УБИ. 018</a:t>
            </a:r>
            <a:endParaRPr b="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Угроза загрузки нештатной операционной системы</a:t>
            </a:r>
            <a:endParaRPr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None/>
            </a:pPr>
            <a:b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068</a:t>
            </a:r>
            <a:endParaRPr>
              <a:solidFill>
                <a:srgbClr val="FF2B2B"/>
              </a:solidFill>
            </a:endParaRPr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неправомерного/некорректного использования интерфейса взаимодействия с приложением</a:t>
            </a:r>
            <a:br>
              <a:rPr lang="ru-RU" sz="18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8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090</a:t>
            </a:r>
            <a:endParaRPr/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2B2B"/>
              </a:buClr>
              <a:buSzPct val="100000"/>
              <a:buNone/>
            </a:pPr>
            <a:r>
              <a:rPr lang="ru-RU" sz="18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несанкционированного создания учётной записи пользователя</a:t>
            </a:r>
            <a:br>
              <a:rPr lang="ru-RU" sz="18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endParaRPr b="0"/>
          </a:p>
          <a:p>
            <a:pPr marL="384048" lvl="0" indent="-384048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br>
              <a:rPr lang="ru-RU"/>
            </a:br>
            <a:br>
              <a:rPr lang="ru-RU"/>
            </a:br>
            <a:br>
              <a:rPr lang="ru-RU"/>
            </a:br>
            <a:br>
              <a:rPr lang="ru-RU"/>
            </a:b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662691" y="1331650"/>
            <a:ext cx="43278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B2B"/>
              </a:buClr>
              <a:buSzPts val="1400"/>
              <a:buFont typeface="Arial"/>
              <a:buNone/>
            </a:pP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061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B2B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некорректного задания структуры данных транзакции</a:t>
            </a: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069 </a:t>
            </a: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неправомерных действий в каналах связи</a:t>
            </a: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131 </a:t>
            </a: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подмены субъекта сетевого доступа</a:t>
            </a: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УБИ. 148</a:t>
            </a:r>
            <a:br>
              <a:rPr lang="ru-RU"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Угроза сбоя автоматического управления системой разграничения доступа хранилища больших данных</a:t>
            </a:r>
            <a:br>
              <a:rPr lang="ru-RU"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188</a:t>
            </a: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 Угроза подмены программного обеспечения</a:t>
            </a:r>
            <a:br>
              <a:rPr lang="ru-RU" sz="18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Список внешних угроз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882414" y="1438183"/>
            <a:ext cx="3513300" cy="6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028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использования альтернативных путей доступа к ресурсам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ru-RU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003</a:t>
            </a: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использования слабостей криптографических алгоритмов и уязвимостей в программном обеспечении их реализации</a:t>
            </a: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УБИ. 073</a:t>
            </a:r>
            <a:endParaRPr sz="1400" b="0" i="0" u="none" strike="noStrike" cap="none">
              <a:solidFill>
                <a:srgbClr val="6AA84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Угроза несанкционированного доступа к активному и (или) пассивному виртуальному и (или) физическому сетевому оборудованию из физической и (или) виртуальной сети</a:t>
            </a: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УБИ. 083</a:t>
            </a:r>
            <a:endParaRPr>
              <a:solidFill>
                <a:srgbClr val="6AA84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Угроза несанкционированного доступа к системе по беспроводным каналам</a:t>
            </a:r>
            <a:endParaRPr sz="1400" b="0" i="0" u="none" strike="noStrike" cap="none">
              <a:solidFill>
                <a:srgbClr val="6AA84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ru-RU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ru-RU"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ru-RU" sz="1800" b="0" i="0" u="none" strike="noStrike" cap="non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371600" y="1438183"/>
            <a:ext cx="3342443" cy="483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2B2B"/>
              </a:buClr>
              <a:buSzPts val="1400"/>
              <a:buNone/>
            </a:pP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017 </a:t>
            </a: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доступа/перехвата/изменения HTTP cookies</a:t>
            </a: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099</a:t>
            </a:r>
            <a:endParaRPr/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2B2B"/>
              </a:buClr>
              <a:buSzPts val="1400"/>
              <a:buNone/>
            </a:pPr>
            <a: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обнаружения хостов.</a:t>
            </a: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УБИ. 098</a:t>
            </a:r>
            <a:endParaRPr/>
          </a:p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2B2B"/>
              </a:buClr>
              <a:buSzPts val="1400"/>
              <a:buNone/>
            </a:pPr>
            <a: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  <a:t>Угроза обнаружения открытых портов и идентификации привязанных к ним сетевых служб</a:t>
            </a: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УБИ. 071</a:t>
            </a:r>
            <a:br>
              <a:rPr lang="ru-RU" sz="14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Угроза несанкционированного восстановления удалённой защищаемой информации</a:t>
            </a: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>
                <a:solidFill>
                  <a:srgbClr val="FF2B2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УБИ. 197</a:t>
            </a:r>
            <a:br>
              <a:rPr lang="ru-RU" sz="14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Угроза хищения аутентификационной информации из временных файлов cookie</a:t>
            </a:r>
            <a:endParaRPr sz="1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C36A2-4B28-40D5-B856-F9D0F581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0DD1A-CB49-4504-B970-B0E300DBB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AB0055F-52F9-4830-A413-6E22AD0AA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56450"/>
              </p:ext>
            </p:extLst>
          </p:nvPr>
        </p:nvGraphicFramePr>
        <p:xfrm>
          <a:off x="1371600" y="2255108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61403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57900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4434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24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оборудование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 </a:t>
                      </a:r>
                      <a:r>
                        <a:rPr lang="ru-RU" dirty="0" err="1"/>
                        <a:t>шт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Общая цена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Межсетевой экран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ZYXEL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ZyWALL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USG FLEX 100W USGFLEX100W-RU0102F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280000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2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4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1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6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2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2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68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6724835" cy="103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312</Words>
  <Application>Microsoft Office PowerPoint</Application>
  <PresentationFormat>Широкоэкранный</PresentationFormat>
  <Paragraphs>41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Libre Franklin</vt:lpstr>
      <vt:lpstr>Уголки</vt:lpstr>
      <vt:lpstr>  АНАЛИЗ УГРОЗ ДЛЯ СТРАХОВОЙ ОРГАНИЗАЦИИ</vt:lpstr>
      <vt:lpstr>Исходная структура страховой организации</vt:lpstr>
      <vt:lpstr>Итоговая структура страховой организации</vt:lpstr>
      <vt:lpstr>Список внутренних угроз</vt:lpstr>
      <vt:lpstr>Список внешних угроз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АНАЛИЗ УГРОЗ ДЛЯ СТРАХОВОЙ ОРГАНИЗАЦИИ</dc:title>
  <dc:creator>Тимур Барателия</dc:creator>
  <cp:lastModifiedBy>Тимур Барателия</cp:lastModifiedBy>
  <cp:revision>2</cp:revision>
  <dcterms:created xsi:type="dcterms:W3CDTF">2023-10-06T16:49:35Z</dcterms:created>
  <dcterms:modified xsi:type="dcterms:W3CDTF">2023-11-18T07:29:33Z</dcterms:modified>
</cp:coreProperties>
</file>