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6261ca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6261ca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6261ca0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6261ca0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6261ca0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6261ca0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6261ca0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6261ca0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6261ca0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46261ca0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6261ca0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46261ca0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46261ca0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46261ca0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6261ca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6261ca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7139f344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7139f344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6261ca0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6261ca0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6261ca0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6261ca0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6261ca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6261ca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6261ca0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6261ca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476bff6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476bff6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76bff6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76bff6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Global Cuisine Recipe Project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by: Tawanda Siyamachira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532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Sonarqube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77650"/>
            <a:ext cx="4303028" cy="31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850" y="785250"/>
            <a:ext cx="2483064" cy="21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8751" y="2905501"/>
            <a:ext cx="2483075" cy="21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500850" y="709050"/>
            <a:ext cx="345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Nexus (Fat.jar)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20450"/>
            <a:ext cx="8210998" cy="359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6532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Branching Strategy 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5301225" y="1664550"/>
            <a:ext cx="38136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Master branch is the functional version of the application.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Development branch is used to keep track of the functional feature-branch merges.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Feature branch model was implemented throughout the whole project in order to add features to the code.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Testing branch was used in order to commit any of the test classes of this application.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model was also used to preserve the integrity of the master branch, for version control.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27" y="1665525"/>
            <a:ext cx="4692642" cy="100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41" y="2768694"/>
            <a:ext cx="4725810" cy="100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250" y="3784648"/>
            <a:ext cx="4725800" cy="1316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651600" y="1112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 (Final Kanban Board)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50" y="1665901"/>
            <a:ext cx="5262538" cy="33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6385" y="1665900"/>
            <a:ext cx="1738365" cy="335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178" name="Google Shape;178;p26"/>
          <p:cNvSpPr txBox="1"/>
          <p:nvPr>
            <p:ph idx="2" type="body"/>
          </p:nvPr>
        </p:nvSpPr>
        <p:spPr>
          <a:xfrm>
            <a:off x="4572000" y="57225"/>
            <a:ext cx="4476300" cy="49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WHAT WENT WELL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Made a fully functional back-end that attends to all the database needs of the application.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Implementing XMLHttpRequests in the front end of the application successfully.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Making a user friendly front-end with the basic functions of the app reflected according. This also allows for further development and integration.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Running and composing Selenium tests for the front end in order to verify </a:t>
            </a:r>
            <a:r>
              <a:rPr lang="en" sz="1000"/>
              <a:t>usability</a:t>
            </a:r>
            <a:r>
              <a:rPr lang="en" sz="1000"/>
              <a:t>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WHAT CAN IMPROVE/MOVING FORWARD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Implementation of more fields in my database entities.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Integration of “add ingredients to recipe” to the recipes page, allowing execution at the front-end.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Allowing to navigate and view each recipe/ingredient in a page that execute JavaScript to attain the relevant fields via XMLHttpRequests. 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Add search function to each of the  respective tables. </a:t>
            </a:r>
            <a:endParaRPr sz="1000"/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RETROSPECTIVE/CONCLUSION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 TIME</a:t>
            </a:r>
            <a:endParaRPr sz="7200"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23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of project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180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concept of this project came from my love for food.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project sets out to allow users to collate recipes with respect to various food qualities.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project sets out to make an application that allows users retrieve and upload recipes;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with functions that allow to categories foods by food groups.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</a:t>
            </a:r>
            <a:r>
              <a:rPr lang="en" sz="1200"/>
              <a:t>ith functions that allow to categories foods by nutritional values.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with functions that allow to categories foods by caloric values.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with functions that allow for users to be able to populate a recipe by using the ingredients in database.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15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757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project aims to create a full-stack web application following the Enterprise Architecture Model, using;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application back-end developed using Java.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managed database hosted within. MySQL in GCP.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front-end developed using JavaScript, HTML, CSS.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to be achieved by utilising methodologies that have been covered in previous modules such as planning the project using the design techniques (Kanban Boards). Utilise a CI Pipeline in order to automate the building and deployment of my artifact (Jankins, Sonarqube &amp; Nexus). The project is to be tested using JUnit, Integration and Selenium testing methods.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545475"/>
            <a:ext cx="77226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project is to be achieved by the implementation of the following concepts;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Agile &amp; Project Management - a Kanban board with user stories and tasks needed to complete the project.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Databases - a relational database will be  used to store data persistently for the project, with at least 2 tables that exhibit functionality relationships.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Back-end Programming Fundamentals - a functional application that adheres to best practices and design principles, composed in Java language and meets the requirements set on your Kanban Board.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Front-end Programming Fundamentals - a functional application that adheres to best practices and design principles, composed in JavaScript, HTML, CSS. This is to also  meets the requirements set on your Kanban Board.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Automated Testing - unit tests and integration tests are used to validate application.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Selenium Testing - unit tests and integration tests are used to validate application.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Continuous Integration - use of Version Control System to fully integrate the code into a CI server and deployed to an artifact repository manager.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Consultant Journey</a:t>
            </a:r>
            <a:endParaRPr/>
          </a:p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938625" y="271750"/>
            <a:ext cx="4049100" cy="4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During the course of this project, the implementation of various methodologies and technologie were </a:t>
            </a:r>
            <a:r>
              <a:rPr lang="en" sz="1000"/>
              <a:t>practically</a:t>
            </a:r>
            <a:r>
              <a:rPr lang="en" sz="1000"/>
              <a:t> </a:t>
            </a:r>
            <a:r>
              <a:rPr lang="en" sz="1000"/>
              <a:t>implemented: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Setting-up and manipulating</a:t>
            </a:r>
            <a:r>
              <a:rPr b="1" lang="en" sz="1000"/>
              <a:t> database systems</a:t>
            </a:r>
            <a:r>
              <a:rPr lang="en" sz="1000"/>
              <a:t> respective to the project specification.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Implementing Many-to-Many relationship between entities.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Converting from  H2 database to Cloud-based database system.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Integration between the database and front-end; HttpRequests, Buttons, Tables, etc..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Manipulating CSS files to suit styling.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An understanding of the importance of </a:t>
            </a:r>
            <a:r>
              <a:rPr b="1" lang="en" sz="1000"/>
              <a:t>manual, automated and selenium testing.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Reviewing and Addressing</a:t>
            </a:r>
            <a:r>
              <a:rPr b="1" lang="en" sz="1000"/>
              <a:t> Issues, Code Smells and Security Hotspots</a:t>
            </a:r>
            <a:r>
              <a:rPr lang="en" sz="1000"/>
              <a:t>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Effective use of a </a:t>
            </a:r>
            <a:r>
              <a:rPr b="1" lang="en" sz="1000"/>
              <a:t>version control system</a:t>
            </a:r>
            <a:r>
              <a:rPr lang="en" sz="1000"/>
              <a:t> in order to keep the project backed up and accessible to all parties and technologies that utilise the repositories.</a:t>
            </a:r>
            <a:endParaRPr sz="1000"/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Managing and tracking the project by the use of </a:t>
            </a:r>
            <a:r>
              <a:rPr b="1" lang="en" sz="1000"/>
              <a:t>Agile Project Management</a:t>
            </a:r>
            <a:r>
              <a:rPr lang="en" sz="1000"/>
              <a:t> methodologies, as this is essential in order to address the product specification and milestones.</a:t>
            </a:r>
            <a:endParaRPr sz="1000"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 HAVE LEARNED.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Consultant Journey</a:t>
            </a:r>
            <a:endParaRPr/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791000" y="-132450"/>
            <a:ext cx="4163400" cy="52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Database: GCP MySQL server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Back-end Programming language: Java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API Development Platform: Spring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Front-End Web Technologies: HTML, CSS, JavaScript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Build Tool: Maven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Unit Testing:</a:t>
            </a:r>
            <a:r>
              <a:rPr lang="en" sz="1200"/>
              <a:t> JUnit / TestNG , Mockito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Integration Testing: Selenium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 Reporting: Surefire / ExtentReports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Version Control system: Git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Host of version control system repository: GitHub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CI Server: Jenkins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Cloud server: GCP virtual machine aided by Sonarqube.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Artifact Repository Manager: Nexus</a:t>
            </a:r>
            <a:endParaRPr sz="1200"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511850" y="3161525"/>
            <a:ext cx="38388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TECHNOLOGIES/CONCEPTS WERE IMPLEMENTED</a:t>
            </a:r>
            <a:r>
              <a:rPr b="1" lang="en"/>
              <a:t>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Plans (Initial Kanban Board)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668625" y="2097175"/>
            <a:ext cx="2636400" cy="27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the initial phase of the project a Kanban Board was composed in order to address the project specification as user-stories that can be approached as individual tasks.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user-stories were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constantly updated as there were several emergent tasks due to the nature of the project.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850" y="1930050"/>
            <a:ext cx="1559146" cy="30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575" y="1930050"/>
            <a:ext cx="1533681" cy="30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7625" y="1922552"/>
            <a:ext cx="1559150" cy="308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 (ERD)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850" y="2015175"/>
            <a:ext cx="701652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5770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(C.I Pipeline) 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925" y="3254500"/>
            <a:ext cx="1997025" cy="17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75" y="1738894"/>
            <a:ext cx="3252200" cy="15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0175" y="1853850"/>
            <a:ext cx="4339862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