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6261ca0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6261ca0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6261ca0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6261ca0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6261ca0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6261ca0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6261ca0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6261ca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6261ca0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6261ca0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6261ca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6261ca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6261ca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6261ca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6261ca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6261ca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6261ca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6261ca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6261ca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6261ca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6261ca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6261ca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76bff6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76bff6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76bff6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76bff6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6261ca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6261ca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Inventory</a:t>
            </a:r>
            <a:r>
              <a:rPr lang="en" sz="3600"/>
              <a:t> Management </a:t>
            </a:r>
            <a:r>
              <a:rPr lang="en" sz="3600"/>
              <a:t>System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Tawanda Siyamachira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500850" y="709050"/>
            <a:ext cx="345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Nexus (Fat.jar)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63" y="1244250"/>
            <a:ext cx="7300477" cy="377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532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Feature-Branch Model 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3090000"/>
            <a:ext cx="4341562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2" y="2477300"/>
            <a:ext cx="4281575" cy="51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249" y="1874850"/>
            <a:ext cx="428156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25" y="3688850"/>
            <a:ext cx="5670873" cy="13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4996425" y="1740750"/>
            <a:ext cx="38136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feature-branch model was implemented throughout the whole project in order to add features to the code.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model was also used to preserve the integrity of the master branch, for version control.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51600" y="1188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 (Final Kanban Board)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350" y="1923300"/>
            <a:ext cx="196229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700" y="2089225"/>
            <a:ext cx="2212975" cy="254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25" y="2481400"/>
            <a:ext cx="4570576" cy="175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4572000" y="57225"/>
            <a:ext cx="4476300" cy="49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WENT WELL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Good understanding and implementation of </a:t>
            </a:r>
            <a:r>
              <a:rPr b="1" lang="en" sz="1000"/>
              <a:t>Java language</a:t>
            </a:r>
            <a:r>
              <a:rPr lang="en" sz="1000"/>
              <a:t> and </a:t>
            </a:r>
            <a:r>
              <a:rPr b="1" lang="en" sz="1000"/>
              <a:t>SQL query commands.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Implementation of </a:t>
            </a:r>
            <a:r>
              <a:rPr b="1" lang="en" sz="1000"/>
              <a:t>class inheritance</a:t>
            </a:r>
            <a:r>
              <a:rPr lang="en" sz="1000"/>
              <a:t> and java </a:t>
            </a:r>
            <a:r>
              <a:rPr b="1" lang="en" sz="1000"/>
              <a:t>object classes</a:t>
            </a:r>
            <a:r>
              <a:rPr lang="en" sz="1000"/>
              <a:t> for </a:t>
            </a:r>
            <a:r>
              <a:rPr b="1" lang="en" sz="1000"/>
              <a:t>entity relationships</a:t>
            </a:r>
            <a:r>
              <a:rPr lang="en" sz="1000"/>
              <a:t>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Good </a:t>
            </a:r>
            <a:r>
              <a:rPr lang="en" sz="1000"/>
              <a:t>understanding</a:t>
            </a:r>
            <a:r>
              <a:rPr lang="en" sz="1000"/>
              <a:t> of writing test classes for </a:t>
            </a:r>
            <a:r>
              <a:rPr b="1" lang="en" sz="1000"/>
              <a:t>J-Unit tests</a:t>
            </a:r>
            <a:r>
              <a:rPr lang="en" sz="1000"/>
              <a:t>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Setting-up and conducting </a:t>
            </a:r>
            <a:r>
              <a:rPr b="1" lang="en" sz="1000"/>
              <a:t>automated tests</a:t>
            </a:r>
            <a:r>
              <a:rPr lang="en" sz="1000"/>
              <a:t>, as well as addressing any security hotspots or code smells.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up and running </a:t>
            </a:r>
            <a:r>
              <a:rPr b="1" lang="en" sz="1000"/>
              <a:t>SQL database instances</a:t>
            </a:r>
            <a:r>
              <a:rPr lang="en" sz="1000"/>
              <a:t> on GCP.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up </a:t>
            </a:r>
            <a:r>
              <a:rPr b="1" lang="en" sz="1000"/>
              <a:t>Sonarqube VM</a:t>
            </a:r>
            <a:r>
              <a:rPr lang="en" sz="1000"/>
              <a:t> via GCP.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up a </a:t>
            </a:r>
            <a:r>
              <a:rPr b="1" lang="en" sz="1000"/>
              <a:t>C.I pipeline</a:t>
            </a:r>
            <a:r>
              <a:rPr lang="en" sz="1000"/>
              <a:t> </a:t>
            </a:r>
            <a:r>
              <a:rPr lang="en" sz="1000"/>
              <a:t>that's</a:t>
            </a:r>
            <a:r>
              <a:rPr lang="en" sz="1000"/>
              <a:t> effective to project </a:t>
            </a:r>
            <a:r>
              <a:rPr lang="en" sz="1000"/>
              <a:t>objectives</a:t>
            </a:r>
            <a:r>
              <a:rPr lang="en" sz="1000"/>
              <a:t>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CAN IMPROVE/MOVING FORWARD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Implementation of </a:t>
            </a:r>
            <a:r>
              <a:rPr b="1" lang="en" sz="1000"/>
              <a:t>total method</a:t>
            </a:r>
            <a:r>
              <a:rPr lang="en" sz="1000"/>
              <a:t> to allow the automation of the total order price.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Entity </a:t>
            </a:r>
            <a:r>
              <a:rPr b="1" lang="en" sz="1000"/>
              <a:t>relationship</a:t>
            </a:r>
            <a:r>
              <a:rPr lang="en" sz="1000"/>
              <a:t> between orders entity and orderline in order to </a:t>
            </a:r>
            <a:r>
              <a:rPr lang="en" sz="1000"/>
              <a:t>automatically determine the relationships between the orderID and the productID from the items entity and the orders entity.</a:t>
            </a:r>
            <a:r>
              <a:rPr lang="en" sz="1000"/>
              <a:t>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Improve the </a:t>
            </a:r>
            <a:r>
              <a:rPr b="1" lang="en" sz="1000"/>
              <a:t>domain class such that more/varied functions</a:t>
            </a:r>
            <a:r>
              <a:rPr lang="en" sz="1000"/>
              <a:t> can be implemented to address the entity functionality.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 a </a:t>
            </a:r>
            <a:r>
              <a:rPr b="1" lang="en" sz="1000"/>
              <a:t>loop function</a:t>
            </a:r>
            <a:r>
              <a:rPr lang="en" sz="1000"/>
              <a:t> in the “ims” main class, this will allow the user to be able to use the application without constantly having to login.</a:t>
            </a:r>
            <a:endParaRPr sz="1000"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RETROSPECTIVE/CONCLUSION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 TIME</a:t>
            </a:r>
            <a:endParaRPr sz="7200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aims t</a:t>
            </a:r>
            <a:r>
              <a:rPr lang="en"/>
              <a:t>o create an application </a:t>
            </a:r>
            <a:r>
              <a:rPr lang="en"/>
              <a:t>that an end user can interact with via a CLI (Command Line Interface. The application is to be created using Java as the programming language which interacts with a Managed Database through SQL queries.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to be achieved</a:t>
            </a:r>
            <a:r>
              <a:rPr lang="en"/>
              <a:t> by utilising methodologies that have been covered in previous modules such as CRUD </a:t>
            </a:r>
            <a:r>
              <a:rPr lang="en"/>
              <a:t>functionality</a:t>
            </a:r>
            <a:r>
              <a:rPr lang="en"/>
              <a:t> for the  Customers, Items and Orders entities.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74075"/>
            <a:ext cx="77226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is to be achieved by the implementation of the following concepts;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Agile &amp; Project Management - a Kanban board with user stories and tasks needed to complete the project.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Databases - a relational database will be  used to store data persistently for the project, with at least 3 tables that exhibit functionality relationships.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Fundamentals - a functional application that adheres to best practices and design principles, composed in Java language and meets the requirements set on your Kanban Board.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Automated Testing - unit tests and integration tests are used to validate application.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- use of Version Control System to fully integrate the code into a CI server and deployed to an artifact repository manager.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938625" y="271750"/>
            <a:ext cx="4049100" cy="4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During the course of this project, the implementation of various methodologies and technologie were </a:t>
            </a:r>
            <a:r>
              <a:rPr lang="en" sz="1100"/>
              <a:t>practically</a:t>
            </a:r>
            <a:r>
              <a:rPr lang="en" sz="1100"/>
              <a:t> </a:t>
            </a:r>
            <a:r>
              <a:rPr lang="en" sz="1100"/>
              <a:t>implemented: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Setting-up and manipulating</a:t>
            </a:r>
            <a:r>
              <a:rPr b="1" lang="en" sz="1100"/>
              <a:t> database systems</a:t>
            </a:r>
            <a:r>
              <a:rPr lang="en" sz="1100"/>
              <a:t> respective to the project specification.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competent amount of understanding of the </a:t>
            </a:r>
            <a:r>
              <a:rPr b="1" lang="en" sz="1100"/>
              <a:t>programming languages</a:t>
            </a:r>
            <a:r>
              <a:rPr lang="en" sz="1100"/>
              <a:t> that were implemented in the project scope.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understanding of the importance of </a:t>
            </a:r>
            <a:r>
              <a:rPr b="1" lang="en" sz="1100"/>
              <a:t>manual and automated testing</a:t>
            </a:r>
            <a:r>
              <a:rPr lang="en" sz="1100"/>
              <a:t>. As well as composing test cases for the respective main classes.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Reviewing and Addressing</a:t>
            </a:r>
            <a:r>
              <a:rPr b="1" lang="en" sz="1100"/>
              <a:t> Issues, Code Smells and Security Hotspots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Effective use of a </a:t>
            </a:r>
            <a:r>
              <a:rPr b="1" lang="en" sz="1100"/>
              <a:t>version control system</a:t>
            </a:r>
            <a:r>
              <a:rPr lang="en" sz="1100"/>
              <a:t> in order to keep the project backed up and accessible to all parties and technologies that utilise the repositories.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Managing and tracking the project by the use of </a:t>
            </a:r>
            <a:r>
              <a:rPr b="1" lang="en" sz="1100"/>
              <a:t>Agile Project Management</a:t>
            </a:r>
            <a:r>
              <a:rPr lang="en" sz="1100"/>
              <a:t> methodologies, as this is essential in order to address the product specification and milestones.</a:t>
            </a:r>
            <a:endParaRPr sz="11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 HAVE LEARNED.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778875" y="760000"/>
            <a:ext cx="4163400" cy="4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Database: GCP MySQL server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Programming language: Java  and MySQL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Testing framework: JUnit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Version Control system: Git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Host of version control system repository: GitHub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CI Server: Jenkins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Cloud server: GCP virtual machine aided by Sonarqube.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Artifact Repository Manager: Nexus</a:t>
            </a:r>
            <a:endParaRPr sz="1200"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511850" y="3161525"/>
            <a:ext cx="38388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TECHNOLOGIES/CONCEPTS WERE IMPLEMENTED</a:t>
            </a:r>
            <a:r>
              <a:rPr b="1" lang="en"/>
              <a:t>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Plans (Initial Kanban Board)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0" y="1900625"/>
            <a:ext cx="2059808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058" y="1930050"/>
            <a:ext cx="2173248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68625" y="2097175"/>
            <a:ext cx="2636400" cy="27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initial phase of the project a Kanban Board was composed in order to address the project specification as user-stories that can be approached as individual tasks.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user-stories were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constantly updated as there were several emergent tasks due to the nature of the project.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(ERD)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25" y="1853850"/>
            <a:ext cx="582075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770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(C.I Pipeline)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13" y="3284150"/>
            <a:ext cx="16264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75" y="1701450"/>
            <a:ext cx="3833275" cy="14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575" y="1701450"/>
            <a:ext cx="4301723" cy="32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532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25" y="1777650"/>
            <a:ext cx="4326125" cy="312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300" y="3441050"/>
            <a:ext cx="3360250" cy="1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300" y="1841700"/>
            <a:ext cx="3360238" cy="1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