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0AC19CD-DAF6-4C39-8334-206ABE47880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6126480" y="29880"/>
            <a:ext cx="3888360" cy="7559640"/>
          </a:xfrm>
          <a:prstGeom prst="rect">
            <a:avLst/>
          </a:prstGeom>
          <a:ln>
            <a:noFill/>
          </a:ln>
        </p:spPr>
      </p:pic>
      <p:sp>
        <p:nvSpPr>
          <p:cNvPr id="40" name="TextShape 1"/>
          <p:cNvSpPr txBox="1"/>
          <p:nvPr/>
        </p:nvSpPr>
        <p:spPr>
          <a:xfrm>
            <a:off x="731520" y="365760"/>
            <a:ext cx="41148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page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6858000" y="2103120"/>
            <a:ext cx="237744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usernam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6858000" y="3108960"/>
            <a:ext cx="237744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:password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8321040" y="4114800"/>
            <a:ext cx="9144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6858000" y="4114800"/>
            <a:ext cx="9144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7772400" y="4114800"/>
            <a:ext cx="457200" cy="365760"/>
          </a:xfrm>
          <a:prstGeom prst="rect">
            <a:avLst/>
          </a:prstGeom>
          <a:solidFill>
            <a:srgbClr val="99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6126480" y="29880"/>
            <a:ext cx="3888360" cy="7559640"/>
          </a:xfrm>
          <a:prstGeom prst="rect">
            <a:avLst/>
          </a:prstGeom>
          <a:ln>
            <a:noFill/>
          </a:ln>
        </p:spPr>
      </p:pic>
      <p:sp>
        <p:nvSpPr>
          <p:cNvPr id="125" name="TextShape 1"/>
          <p:cNvSpPr txBox="1"/>
          <p:nvPr/>
        </p:nvSpPr>
        <p:spPr>
          <a:xfrm>
            <a:off x="731520" y="502200"/>
            <a:ext cx="411480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Logged in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Tournament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492240" y="822960"/>
            <a:ext cx="1005840" cy="548640"/>
          </a:xfrm>
          <a:prstGeom prst="rect">
            <a:avLst/>
          </a:prstGeom>
          <a:solidFill>
            <a:srgbClr val="66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Tournament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7553520" y="822960"/>
            <a:ext cx="100584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8686800" y="822960"/>
            <a:ext cx="91440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6492240" y="1645920"/>
            <a:ext cx="3108960" cy="4937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6"/>
          <p:cNvSpPr/>
          <p:nvPr/>
        </p:nvSpPr>
        <p:spPr>
          <a:xfrm>
            <a:off x="6766560" y="2103120"/>
            <a:ext cx="2560320" cy="1097280"/>
          </a:xfrm>
          <a:prstGeom prst="rect">
            <a:avLst/>
          </a:prstGeom>
          <a:solidFill>
            <a:srgbClr val="66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Weekend Stævne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6766560" y="3327120"/>
            <a:ext cx="2560320" cy="1097280"/>
          </a:xfrm>
          <a:prstGeom prst="rect">
            <a:avLst/>
          </a:prstGeom>
          <a:solidFill>
            <a:srgbClr val="66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8"/>
          <p:cNvSpPr/>
          <p:nvPr/>
        </p:nvSpPr>
        <p:spPr>
          <a:xfrm>
            <a:off x="6766560" y="4587120"/>
            <a:ext cx="2560320" cy="1097280"/>
          </a:xfrm>
          <a:prstGeom prst="rect">
            <a:avLst/>
          </a:prstGeom>
          <a:solidFill>
            <a:srgbClr val="66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Serie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6126480" y="29880"/>
            <a:ext cx="3888360" cy="7559640"/>
          </a:xfrm>
          <a:prstGeom prst="rect">
            <a:avLst/>
          </a:prstGeom>
          <a:ln>
            <a:noFill/>
          </a:ln>
        </p:spPr>
      </p:pic>
      <p:sp>
        <p:nvSpPr>
          <p:cNvPr id="47" name="TextShape 1"/>
          <p:cNvSpPr txBox="1"/>
          <p:nvPr/>
        </p:nvSpPr>
        <p:spPr>
          <a:xfrm>
            <a:off x="731520" y="189720"/>
            <a:ext cx="4114800" cy="250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gg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ay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6492240" y="822960"/>
            <a:ext cx="100584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Tournament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7589520" y="822960"/>
            <a:ext cx="1005840" cy="54864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8686800" y="822960"/>
            <a:ext cx="91440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5"/>
          <p:cNvSpPr/>
          <p:nvPr/>
        </p:nvSpPr>
        <p:spPr>
          <a:xfrm>
            <a:off x="6492240" y="1645920"/>
            <a:ext cx="310896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26/08-16  - 14.00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Holte vs Lyngby  (x – 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6"/>
          <p:cNvSpPr/>
          <p:nvPr/>
        </p:nvSpPr>
        <p:spPr>
          <a:xfrm>
            <a:off x="6492240" y="2651760"/>
            <a:ext cx="310896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27/08-16 – 15.00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Rødovre vs Lyngby (x – 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6492240" y="3657600"/>
            <a:ext cx="3108960" cy="914400"/>
          </a:xfrm>
          <a:prstGeom prst="rect">
            <a:avLst/>
          </a:prstGeom>
          <a:solidFill>
            <a:srgbClr val="ff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27/08-16 – 18.00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Køge  vs Rødovre  (x – 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8"/>
          <p:cNvSpPr/>
          <p:nvPr/>
        </p:nvSpPr>
        <p:spPr>
          <a:xfrm>
            <a:off x="6492240" y="4663440"/>
            <a:ext cx="310896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28/08-16 – 08.00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Greve vs Lyngby  (x – 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6583680" y="5943600"/>
            <a:ext cx="301752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8773200" y="6035040"/>
            <a:ext cx="645120" cy="548640"/>
          </a:xfrm>
          <a:prstGeom prst="rect">
            <a:avLst/>
          </a:prstGeom>
          <a:ln>
            <a:noFill/>
          </a:ln>
        </p:spPr>
      </p:pic>
      <p:sp>
        <p:nvSpPr>
          <p:cNvPr id="57" name="CustomShape 10"/>
          <p:cNvSpPr/>
          <p:nvPr/>
        </p:nvSpPr>
        <p:spPr>
          <a:xfrm>
            <a:off x="8503920" y="2286000"/>
            <a:ext cx="1005840" cy="274320"/>
          </a:xfrm>
          <a:custGeom>
            <a:avLst/>
            <a:gdLst/>
            <a:ahLst/>
            <a:rect l="0" t="0" r="r" b="b"/>
            <a:pathLst>
              <a:path w="2796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2667" y="763"/>
                </a:lnTo>
                <a:cubicBezTo>
                  <a:pt x="2731" y="763"/>
                  <a:pt x="2795" y="699"/>
                  <a:pt x="2795" y="635"/>
                </a:cubicBezTo>
                <a:lnTo>
                  <a:pt x="2795" y="127"/>
                </a:lnTo>
                <a:cubicBezTo>
                  <a:pt x="2795" y="63"/>
                  <a:pt x="2731" y="0"/>
                  <a:pt x="2667" y="0"/>
                </a:cubicBezTo>
                <a:lnTo>
                  <a:pt x="127" y="0"/>
                </a:lnTo>
              </a:path>
            </a:pathLst>
          </a:custGeom>
          <a:solidFill>
            <a:srgbClr val="66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info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8504280" y="3294360"/>
            <a:ext cx="1005840" cy="274320"/>
          </a:xfrm>
          <a:custGeom>
            <a:avLst/>
            <a:gdLst/>
            <a:ahLst/>
            <a:rect l="0" t="0" r="r" b="b"/>
            <a:pathLst>
              <a:path w="2796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2667" y="763"/>
                </a:lnTo>
                <a:cubicBezTo>
                  <a:pt x="2731" y="763"/>
                  <a:pt x="2795" y="699"/>
                  <a:pt x="2795" y="635"/>
                </a:cubicBezTo>
                <a:lnTo>
                  <a:pt x="2795" y="127"/>
                </a:lnTo>
                <a:cubicBezTo>
                  <a:pt x="2795" y="63"/>
                  <a:pt x="2731" y="0"/>
                  <a:pt x="2667" y="0"/>
                </a:cubicBezTo>
                <a:lnTo>
                  <a:pt x="127" y="0"/>
                </a:lnTo>
              </a:path>
            </a:pathLst>
          </a:custGeom>
          <a:solidFill>
            <a:srgbClr val="66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info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12"/>
          <p:cNvSpPr/>
          <p:nvPr/>
        </p:nvSpPr>
        <p:spPr>
          <a:xfrm>
            <a:off x="8504640" y="4302720"/>
            <a:ext cx="1005840" cy="274320"/>
          </a:xfrm>
          <a:custGeom>
            <a:avLst/>
            <a:gdLst/>
            <a:ahLst/>
            <a:rect l="0" t="0" r="r" b="b"/>
            <a:pathLst>
              <a:path w="2796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2667" y="763"/>
                </a:lnTo>
                <a:cubicBezTo>
                  <a:pt x="2731" y="763"/>
                  <a:pt x="2795" y="699"/>
                  <a:pt x="2795" y="635"/>
                </a:cubicBezTo>
                <a:lnTo>
                  <a:pt x="2795" y="127"/>
                </a:lnTo>
                <a:cubicBezTo>
                  <a:pt x="2795" y="63"/>
                  <a:pt x="2731" y="0"/>
                  <a:pt x="2667" y="0"/>
                </a:cubicBezTo>
                <a:lnTo>
                  <a:pt x="127" y="0"/>
                </a:lnTo>
              </a:path>
            </a:pathLst>
          </a:custGeom>
          <a:solidFill>
            <a:srgbClr val="66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info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13"/>
          <p:cNvSpPr/>
          <p:nvPr/>
        </p:nvSpPr>
        <p:spPr>
          <a:xfrm>
            <a:off x="8504640" y="5310720"/>
            <a:ext cx="1005840" cy="274320"/>
          </a:xfrm>
          <a:custGeom>
            <a:avLst/>
            <a:gdLst/>
            <a:ahLst/>
            <a:rect l="0" t="0" r="r" b="b"/>
            <a:pathLst>
              <a:path w="2796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2667" y="763"/>
                </a:lnTo>
                <a:cubicBezTo>
                  <a:pt x="2731" y="763"/>
                  <a:pt x="2795" y="699"/>
                  <a:pt x="2795" y="635"/>
                </a:cubicBezTo>
                <a:lnTo>
                  <a:pt x="2795" y="127"/>
                </a:lnTo>
                <a:cubicBezTo>
                  <a:pt x="2795" y="63"/>
                  <a:pt x="2731" y="0"/>
                  <a:pt x="2667" y="0"/>
                </a:cubicBezTo>
                <a:lnTo>
                  <a:pt x="127" y="0"/>
                </a:lnTo>
              </a:path>
            </a:pathLst>
          </a:custGeom>
          <a:solidFill>
            <a:srgbClr val="66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info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6126480" y="29880"/>
            <a:ext cx="3888360" cy="7559640"/>
          </a:xfrm>
          <a:prstGeom prst="rect">
            <a:avLst/>
          </a:prstGeom>
          <a:ln>
            <a:noFill/>
          </a:ln>
        </p:spPr>
      </p:pic>
      <p:sp>
        <p:nvSpPr>
          <p:cNvPr id="62" name="TextShape 1"/>
          <p:cNvSpPr txBox="1"/>
          <p:nvPr/>
        </p:nvSpPr>
        <p:spPr>
          <a:xfrm>
            <a:off x="731520" y="502200"/>
            <a:ext cx="411480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Logged in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Tournament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6492240" y="822960"/>
            <a:ext cx="1005840" cy="54864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Tournament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7553520" y="822960"/>
            <a:ext cx="100584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8686800" y="822960"/>
            <a:ext cx="91440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6492240" y="1645920"/>
            <a:ext cx="3108960" cy="4937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"/>
          <p:cNvSpPr/>
          <p:nvPr/>
        </p:nvSpPr>
        <p:spPr>
          <a:xfrm>
            <a:off x="6766560" y="2103120"/>
            <a:ext cx="2560320" cy="1097280"/>
          </a:xfrm>
          <a:prstGeom prst="rect">
            <a:avLst/>
          </a:prstGeom>
          <a:solidFill>
            <a:srgbClr val="66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Weekend Stævne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7"/>
          <p:cNvSpPr/>
          <p:nvPr/>
        </p:nvSpPr>
        <p:spPr>
          <a:xfrm>
            <a:off x="6766560" y="3327120"/>
            <a:ext cx="2560320" cy="1097280"/>
          </a:xfrm>
          <a:prstGeom prst="rect">
            <a:avLst/>
          </a:prstGeom>
          <a:solidFill>
            <a:srgbClr val="66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8"/>
          <p:cNvSpPr/>
          <p:nvPr/>
        </p:nvSpPr>
        <p:spPr>
          <a:xfrm>
            <a:off x="6766560" y="4587120"/>
            <a:ext cx="2560320" cy="1097280"/>
          </a:xfrm>
          <a:prstGeom prst="rect">
            <a:avLst/>
          </a:prstGeom>
          <a:solidFill>
            <a:srgbClr val="66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Serie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6126480" y="29880"/>
            <a:ext cx="3888360" cy="7559640"/>
          </a:xfrm>
          <a:prstGeom prst="rect">
            <a:avLst/>
          </a:prstGeom>
          <a:ln>
            <a:noFill/>
          </a:ln>
        </p:spPr>
      </p:pic>
      <p:sp>
        <p:nvSpPr>
          <p:cNvPr id="71" name="TextShape 1"/>
          <p:cNvSpPr txBox="1"/>
          <p:nvPr/>
        </p:nvSpPr>
        <p:spPr>
          <a:xfrm>
            <a:off x="731520" y="502200"/>
            <a:ext cx="411480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Logged in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Turney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6492240" y="822960"/>
            <a:ext cx="1005840" cy="54864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Tournament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7553520" y="822960"/>
            <a:ext cx="100584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4"/>
          <p:cNvSpPr/>
          <p:nvPr/>
        </p:nvSpPr>
        <p:spPr>
          <a:xfrm>
            <a:off x="8686800" y="822960"/>
            <a:ext cx="91440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5"/>
          <p:cNvSpPr/>
          <p:nvPr/>
        </p:nvSpPr>
        <p:spPr>
          <a:xfrm>
            <a:off x="6492240" y="1645920"/>
            <a:ext cx="3108960" cy="4937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Weekend Stævne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#loss #win #score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-------------------------------------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Lyngby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85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Holte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65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Rødovre    8     7        60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Køge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9     6        55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------------------------------------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Rødovre vs Holte 2-0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Lyngby vs Køge 2-1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Rødovre vs Lyngby 2-0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Holte vs Køge 2-1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Rødovre vs Holte 0-0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Lyngby vs Køge 0-0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6126480" y="29880"/>
            <a:ext cx="3888360" cy="7559640"/>
          </a:xfrm>
          <a:prstGeom prst="rect">
            <a:avLst/>
          </a:prstGeom>
          <a:ln>
            <a:noFill/>
          </a:ln>
        </p:spPr>
      </p:pic>
      <p:sp>
        <p:nvSpPr>
          <p:cNvPr id="77" name="TextShape 1"/>
          <p:cNvSpPr txBox="1"/>
          <p:nvPr/>
        </p:nvSpPr>
        <p:spPr>
          <a:xfrm>
            <a:off x="731520" y="457200"/>
            <a:ext cx="411480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Logged in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Follow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6492240" y="822960"/>
            <a:ext cx="100584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Tournament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7553520" y="822960"/>
            <a:ext cx="100584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8686800" y="822960"/>
            <a:ext cx="914400" cy="54864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6492240" y="1645920"/>
            <a:ext cx="3108960" cy="4937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6"/>
          <p:cNvSpPr/>
          <p:nvPr/>
        </p:nvSpPr>
        <p:spPr>
          <a:xfrm>
            <a:off x="6766560" y="1920240"/>
            <a:ext cx="2560320" cy="1005840"/>
          </a:xfrm>
          <a:custGeom>
            <a:avLst/>
            <a:gdLst/>
            <a:ahLst/>
            <a:rect l="0" t="0" r="r" b="b"/>
            <a:pathLst>
              <a:path w="7114" h="2796">
                <a:moveTo>
                  <a:pt x="465" y="0"/>
                </a:moveTo>
                <a:cubicBezTo>
                  <a:pt x="232" y="0"/>
                  <a:pt x="0" y="232"/>
                  <a:pt x="0" y="465"/>
                </a:cubicBezTo>
                <a:lnTo>
                  <a:pt x="0" y="2329"/>
                </a:lnTo>
                <a:cubicBezTo>
                  <a:pt x="0" y="2562"/>
                  <a:pt x="232" y="2795"/>
                  <a:pt x="465" y="2795"/>
                </a:cubicBezTo>
                <a:lnTo>
                  <a:pt x="6647" y="2795"/>
                </a:lnTo>
                <a:cubicBezTo>
                  <a:pt x="6880" y="2795"/>
                  <a:pt x="7113" y="2562"/>
                  <a:pt x="7113" y="2329"/>
                </a:cubicBezTo>
                <a:lnTo>
                  <a:pt x="7113" y="465"/>
                </a:lnTo>
                <a:cubicBezTo>
                  <a:pt x="7113" y="232"/>
                  <a:pt x="6880" y="0"/>
                  <a:pt x="6647" y="0"/>
                </a:cubicBezTo>
                <a:lnTo>
                  <a:pt x="465" y="0"/>
                </a:lnTo>
              </a:path>
            </a:pathLst>
          </a:custGeom>
          <a:solidFill>
            <a:srgbClr val="00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Caroline Rasmussen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28/08-16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Holte vs LGV (25–12)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7"/>
          <p:cNvSpPr/>
          <p:nvPr/>
        </p:nvSpPr>
        <p:spPr>
          <a:xfrm>
            <a:off x="6766560" y="4297680"/>
            <a:ext cx="2560320" cy="1005840"/>
          </a:xfrm>
          <a:custGeom>
            <a:avLst/>
            <a:gdLst/>
            <a:ahLst/>
            <a:rect l="0" t="0" r="r" b="b"/>
            <a:pathLst>
              <a:path w="7114" h="2796">
                <a:moveTo>
                  <a:pt x="465" y="0"/>
                </a:moveTo>
                <a:cubicBezTo>
                  <a:pt x="232" y="0"/>
                  <a:pt x="0" y="232"/>
                  <a:pt x="0" y="465"/>
                </a:cubicBezTo>
                <a:lnTo>
                  <a:pt x="0" y="2329"/>
                </a:lnTo>
                <a:cubicBezTo>
                  <a:pt x="0" y="2562"/>
                  <a:pt x="232" y="2795"/>
                  <a:pt x="465" y="2795"/>
                </a:cubicBezTo>
                <a:lnTo>
                  <a:pt x="6647" y="2795"/>
                </a:lnTo>
                <a:cubicBezTo>
                  <a:pt x="6880" y="2795"/>
                  <a:pt x="7113" y="2562"/>
                  <a:pt x="7113" y="2329"/>
                </a:cubicBezTo>
                <a:lnTo>
                  <a:pt x="7113" y="465"/>
                </a:lnTo>
                <a:cubicBezTo>
                  <a:pt x="7113" y="232"/>
                  <a:pt x="6880" y="0"/>
                  <a:pt x="6647" y="0"/>
                </a:cubicBezTo>
                <a:lnTo>
                  <a:pt x="465" y="0"/>
                </a:lnTo>
              </a:path>
            </a:pathLst>
          </a:custGeom>
          <a:solidFill>
            <a:srgbClr val="00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8"/>
          <p:cNvSpPr/>
          <p:nvPr/>
        </p:nvSpPr>
        <p:spPr>
          <a:xfrm>
            <a:off x="6766560" y="3108960"/>
            <a:ext cx="2560320" cy="1005840"/>
          </a:xfrm>
          <a:custGeom>
            <a:avLst/>
            <a:gdLst/>
            <a:ahLst/>
            <a:rect l="0" t="0" r="r" b="b"/>
            <a:pathLst>
              <a:path w="7114" h="2796">
                <a:moveTo>
                  <a:pt x="465" y="0"/>
                </a:moveTo>
                <a:cubicBezTo>
                  <a:pt x="232" y="0"/>
                  <a:pt x="0" y="232"/>
                  <a:pt x="0" y="465"/>
                </a:cubicBezTo>
                <a:lnTo>
                  <a:pt x="0" y="2329"/>
                </a:lnTo>
                <a:cubicBezTo>
                  <a:pt x="0" y="2562"/>
                  <a:pt x="232" y="2795"/>
                  <a:pt x="465" y="2795"/>
                </a:cubicBezTo>
                <a:lnTo>
                  <a:pt x="6647" y="2795"/>
                </a:lnTo>
                <a:cubicBezTo>
                  <a:pt x="6880" y="2795"/>
                  <a:pt x="7113" y="2562"/>
                  <a:pt x="7113" y="2329"/>
                </a:cubicBezTo>
                <a:lnTo>
                  <a:pt x="7113" y="465"/>
                </a:lnTo>
                <a:cubicBezTo>
                  <a:pt x="7113" y="232"/>
                  <a:pt x="6880" y="0"/>
                  <a:pt x="6647" y="0"/>
                </a:cubicBezTo>
                <a:lnTo>
                  <a:pt x="465" y="0"/>
                </a:lnTo>
              </a:path>
            </a:pathLst>
          </a:custGeom>
          <a:solidFill>
            <a:srgbClr val="00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Benjamin Rasmussen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25/06-15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Rødovre vs LGV (4–28)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9"/>
          <p:cNvSpPr/>
          <p:nvPr/>
        </p:nvSpPr>
        <p:spPr>
          <a:xfrm>
            <a:off x="6766560" y="5486400"/>
            <a:ext cx="2560320" cy="1005840"/>
          </a:xfrm>
          <a:custGeom>
            <a:avLst/>
            <a:gdLst/>
            <a:ahLst/>
            <a:rect l="0" t="0" r="r" b="b"/>
            <a:pathLst>
              <a:path w="7114" h="2796">
                <a:moveTo>
                  <a:pt x="465" y="0"/>
                </a:moveTo>
                <a:cubicBezTo>
                  <a:pt x="232" y="0"/>
                  <a:pt x="0" y="232"/>
                  <a:pt x="0" y="465"/>
                </a:cubicBezTo>
                <a:lnTo>
                  <a:pt x="0" y="2329"/>
                </a:lnTo>
                <a:cubicBezTo>
                  <a:pt x="0" y="2562"/>
                  <a:pt x="232" y="2795"/>
                  <a:pt x="465" y="2795"/>
                </a:cubicBezTo>
                <a:lnTo>
                  <a:pt x="6647" y="2795"/>
                </a:lnTo>
                <a:cubicBezTo>
                  <a:pt x="6880" y="2795"/>
                  <a:pt x="7113" y="2562"/>
                  <a:pt x="7113" y="2329"/>
                </a:cubicBezTo>
                <a:lnTo>
                  <a:pt x="7113" y="465"/>
                </a:lnTo>
                <a:cubicBezTo>
                  <a:pt x="7113" y="232"/>
                  <a:pt x="6880" y="0"/>
                  <a:pt x="6647" y="0"/>
                </a:cubicBezTo>
                <a:lnTo>
                  <a:pt x="465" y="0"/>
                </a:lnTo>
              </a:path>
            </a:pathLst>
          </a:custGeom>
          <a:solidFill>
            <a:srgbClr val="00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0"/>
          <p:cNvSpPr/>
          <p:nvPr/>
        </p:nvSpPr>
        <p:spPr>
          <a:xfrm>
            <a:off x="7498080" y="2286000"/>
            <a:ext cx="1371600" cy="3749040"/>
          </a:xfrm>
          <a:custGeom>
            <a:avLst/>
            <a:gdLst/>
            <a:ahLst/>
            <a:rect l="0" t="0" r="r" b="b"/>
            <a:pathLst>
              <a:path w="3812" h="10416">
                <a:moveTo>
                  <a:pt x="635" y="0"/>
                </a:moveTo>
                <a:cubicBezTo>
                  <a:pt x="317" y="0"/>
                  <a:pt x="0" y="317"/>
                  <a:pt x="0" y="635"/>
                </a:cubicBezTo>
                <a:lnTo>
                  <a:pt x="0" y="9779"/>
                </a:lnTo>
                <a:cubicBezTo>
                  <a:pt x="0" y="10097"/>
                  <a:pt x="317" y="10415"/>
                  <a:pt x="635" y="10415"/>
                </a:cubicBezTo>
                <a:lnTo>
                  <a:pt x="3175" y="10415"/>
                </a:lnTo>
                <a:cubicBezTo>
                  <a:pt x="3493" y="10415"/>
                  <a:pt x="3811" y="10097"/>
                  <a:pt x="3811" y="9779"/>
                </a:cubicBezTo>
                <a:lnTo>
                  <a:pt x="3811" y="635"/>
                </a:lnTo>
                <a:cubicBezTo>
                  <a:pt x="3811" y="317"/>
                  <a:pt x="3493" y="0"/>
                  <a:pt x="3175" y="0"/>
                </a:cubicBezTo>
                <a:lnTo>
                  <a:pt x="635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6126480" y="29880"/>
            <a:ext cx="3888360" cy="7559640"/>
          </a:xfrm>
          <a:prstGeom prst="rect">
            <a:avLst/>
          </a:prstGeom>
          <a:ln>
            <a:noFill/>
          </a:ln>
        </p:spPr>
      </p:pic>
      <p:sp>
        <p:nvSpPr>
          <p:cNvPr id="88" name="TextShape 1"/>
          <p:cNvSpPr txBox="1"/>
          <p:nvPr/>
        </p:nvSpPr>
        <p:spPr>
          <a:xfrm>
            <a:off x="731520" y="852480"/>
            <a:ext cx="4114800" cy="266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Logged in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(Player)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info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492240" y="822960"/>
            <a:ext cx="100584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Tournament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7589520" y="822960"/>
            <a:ext cx="1005840" cy="54864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8686800" y="822960"/>
            <a:ext cx="91440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6492240" y="1645920"/>
            <a:ext cx="3108960" cy="411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Holte vs Lyngby  (x – 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28/08-16 (tomorrow)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Lyngby Bk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Adress:  lundtoftevej  23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zip: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2800, Lyngby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6583680" y="5943600"/>
            <a:ext cx="301752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Older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8773200" y="6035040"/>
            <a:ext cx="645120" cy="548640"/>
          </a:xfrm>
          <a:prstGeom prst="rect">
            <a:avLst/>
          </a:prstGeom>
          <a:ln>
            <a:noFill/>
          </a:ln>
        </p:spPr>
      </p:pic>
      <p:sp>
        <p:nvSpPr>
          <p:cNvPr id="95" name="CustomShape 7"/>
          <p:cNvSpPr/>
          <p:nvPr/>
        </p:nvSpPr>
        <p:spPr>
          <a:xfrm>
            <a:off x="6675120" y="5029200"/>
            <a:ext cx="2468880" cy="548640"/>
          </a:xfrm>
          <a:prstGeom prst="rect">
            <a:avLst/>
          </a:prstGeom>
          <a:solidFill>
            <a:srgbClr val="00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6675120" y="3669120"/>
            <a:ext cx="2468880" cy="548640"/>
          </a:xfrm>
          <a:prstGeom prst="rect">
            <a:avLst/>
          </a:prstGeom>
          <a:solidFill>
            <a:srgbClr val="00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Participants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9"/>
          <p:cNvSpPr/>
          <p:nvPr/>
        </p:nvSpPr>
        <p:spPr>
          <a:xfrm>
            <a:off x="6675120" y="4345200"/>
            <a:ext cx="2468880" cy="548640"/>
          </a:xfrm>
          <a:prstGeom prst="rect">
            <a:avLst/>
          </a:prstGeom>
          <a:solidFill>
            <a:srgbClr val="00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Tournament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3566160" y="2743200"/>
            <a:ext cx="457200" cy="39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6126480" y="29880"/>
            <a:ext cx="3888360" cy="7559640"/>
          </a:xfrm>
          <a:prstGeom prst="rect">
            <a:avLst/>
          </a:prstGeom>
          <a:ln>
            <a:noFill/>
          </a:ln>
        </p:spPr>
      </p:pic>
      <p:sp>
        <p:nvSpPr>
          <p:cNvPr id="100" name="TextShape 1"/>
          <p:cNvSpPr txBox="1"/>
          <p:nvPr/>
        </p:nvSpPr>
        <p:spPr>
          <a:xfrm>
            <a:off x="822960" y="1073160"/>
            <a:ext cx="4114800" cy="30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Logged in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Player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Matches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 info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Particpants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492240" y="822960"/>
            <a:ext cx="100584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Tournament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7553520" y="822960"/>
            <a:ext cx="1005840" cy="54864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8686800" y="822960"/>
            <a:ext cx="91440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6492240" y="1645920"/>
            <a:ext cx="3108960" cy="4937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/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Participanst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Lyngby vs Holte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No.  Name.         License-Year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Karsten Bo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xxxxxx-95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Andreas V.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xxxxxx-95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Lars J.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xxxxxx-95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Gunner H.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xxxxxx-95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Birger V.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xxxxxx-95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Emil V.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xxxxxx-96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Andreas K.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xxxxxx-95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sadsa V.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xxxxxx-95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asdasdas V.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xxxxxx-94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Andreas V.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xxxxxx-95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7132320" y="5943600"/>
            <a:ext cx="2011680" cy="548640"/>
          </a:xfrm>
          <a:custGeom>
            <a:avLst/>
            <a:gdLst/>
            <a:ahLst/>
            <a:rect l="0" t="0" r="r" b="b"/>
            <a:pathLst>
              <a:path w="5589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5334" y="1524"/>
                </a:lnTo>
                <a:cubicBezTo>
                  <a:pt x="5461" y="1524"/>
                  <a:pt x="5588" y="1397"/>
                  <a:pt x="5588" y="1270"/>
                </a:cubicBezTo>
                <a:lnTo>
                  <a:pt x="5588" y="254"/>
                </a:lnTo>
                <a:cubicBezTo>
                  <a:pt x="5588" y="127"/>
                  <a:pt x="5461" y="0"/>
                  <a:pt x="5334" y="0"/>
                </a:cubicBezTo>
                <a:lnTo>
                  <a:pt x="254" y="0"/>
                </a:lnTo>
              </a:path>
            </a:pathLst>
          </a:custGeom>
          <a:solidFill>
            <a:srgbClr val="66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749040" y="3001680"/>
            <a:ext cx="441720" cy="38160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749040" y="3383280"/>
            <a:ext cx="441720" cy="38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6126480" y="29880"/>
            <a:ext cx="3888360" cy="7559640"/>
          </a:xfrm>
          <a:prstGeom prst="rect">
            <a:avLst/>
          </a:prstGeom>
          <a:ln>
            <a:noFill/>
          </a:ln>
        </p:spPr>
      </p:pic>
      <p:sp>
        <p:nvSpPr>
          <p:cNvPr id="109" name="TextShape 1"/>
          <p:cNvSpPr txBox="1"/>
          <p:nvPr/>
        </p:nvSpPr>
        <p:spPr>
          <a:xfrm>
            <a:off x="640080" y="1096200"/>
            <a:ext cx="4114800" cy="3750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Logged in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Player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Matches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info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492240" y="822960"/>
            <a:ext cx="1005840" cy="54864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Tournament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7553520" y="822960"/>
            <a:ext cx="100584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686800" y="822960"/>
            <a:ext cx="91440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6492240" y="1645920"/>
            <a:ext cx="3108960" cy="4937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 rot="21566400">
            <a:off x="6495120" y="2910600"/>
            <a:ext cx="3108960" cy="670320"/>
          </a:xfrm>
          <a:custGeom>
            <a:avLst/>
            <a:gdLst/>
            <a:ahLst/>
            <a:rect l="0" t="0" r="r" b="b"/>
            <a:pathLst>
              <a:path w="8652" h="1872">
                <a:moveTo>
                  <a:pt x="325" y="9"/>
                </a:moveTo>
                <a:cubicBezTo>
                  <a:pt x="170" y="9"/>
                  <a:pt x="14" y="164"/>
                  <a:pt x="13" y="319"/>
                </a:cubicBezTo>
                <a:lnTo>
                  <a:pt x="2" y="1561"/>
                </a:lnTo>
                <a:cubicBezTo>
                  <a:pt x="0" y="1716"/>
                  <a:pt x="154" y="1871"/>
                  <a:pt x="309" y="1871"/>
                </a:cubicBezTo>
                <a:lnTo>
                  <a:pt x="8326" y="1863"/>
                </a:lnTo>
                <a:cubicBezTo>
                  <a:pt x="8481" y="1862"/>
                  <a:pt x="8638" y="1707"/>
                  <a:pt x="8639" y="1552"/>
                </a:cubicBezTo>
                <a:lnTo>
                  <a:pt x="8650" y="310"/>
                </a:lnTo>
                <a:cubicBezTo>
                  <a:pt x="8651" y="155"/>
                  <a:pt x="8497" y="0"/>
                  <a:pt x="8342" y="1"/>
                </a:cubicBezTo>
                <a:lnTo>
                  <a:pt x="325" y="9"/>
                </a:lnTo>
              </a:path>
            </a:pathLst>
          </a:custGeom>
          <a:solidFill>
            <a:srgbClr val="66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Www.youtube.com/stream1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6126480" y="29880"/>
            <a:ext cx="3888360" cy="7559640"/>
          </a:xfrm>
          <a:prstGeom prst="rect">
            <a:avLst/>
          </a:prstGeom>
          <a:ln>
            <a:noFill/>
          </a:ln>
        </p:spPr>
      </p:pic>
      <p:sp>
        <p:nvSpPr>
          <p:cNvPr id="116" name="TextShape 1"/>
          <p:cNvSpPr txBox="1"/>
          <p:nvPr/>
        </p:nvSpPr>
        <p:spPr>
          <a:xfrm>
            <a:off x="731520" y="502200"/>
            <a:ext cx="411480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Logged in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Tournament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492240" y="822960"/>
            <a:ext cx="1005840" cy="54864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Tournament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7553520" y="822960"/>
            <a:ext cx="100584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8686800" y="822960"/>
            <a:ext cx="91440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6492240" y="1645920"/>
            <a:ext cx="3108960" cy="4937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6"/>
          <p:cNvSpPr/>
          <p:nvPr/>
        </p:nvSpPr>
        <p:spPr>
          <a:xfrm>
            <a:off x="6766560" y="2103120"/>
            <a:ext cx="2560320" cy="1097280"/>
          </a:xfrm>
          <a:prstGeom prst="rect">
            <a:avLst/>
          </a:prstGeom>
          <a:solidFill>
            <a:srgbClr val="66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Weekend Stævne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6766560" y="3327120"/>
            <a:ext cx="2560320" cy="1097280"/>
          </a:xfrm>
          <a:prstGeom prst="rect">
            <a:avLst/>
          </a:prstGeom>
          <a:solidFill>
            <a:srgbClr val="66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8"/>
          <p:cNvSpPr/>
          <p:nvPr/>
        </p:nvSpPr>
        <p:spPr>
          <a:xfrm>
            <a:off x="6766560" y="4587120"/>
            <a:ext cx="2560320" cy="1097280"/>
          </a:xfrm>
          <a:prstGeom prst="rect">
            <a:avLst/>
          </a:prstGeom>
          <a:solidFill>
            <a:srgbClr val="66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Serie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2016-08-30T11:23:53Z</dcterms:created>
  <dc:creator/>
  <dc:description/>
  <dc:language>en-US</dc:language>
  <cp:lastModifiedBy/>
  <dcterms:modified xsi:type="dcterms:W3CDTF">2016-08-30T13:22:14Z</dcterms:modified>
  <cp:revision>1</cp:revision>
  <dc:subject/>
  <dc:title/>
</cp:coreProperties>
</file>